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59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4T14:12:19.2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6566 5533 287 0,'25'0'21'0,"5"0"-19"16,19 0-1-16,12 0 6 15,14 0 7-15,13 0 2 16,12 0 3-16,12 0-1 15,3 0-3-15,6 3 1 16,4 6 0-16,3 7-5 0,11 2 5 16,18 4-1-1,17 2-4-15,25-2 4 0,20-3-2 16,15-4-3-16,23 0 2 16,26-3-1-16,22 3 0 15,20 2-7-15,12 2-1 16,14-1 3-16,5 8-1 15,11 0-4-15,6-1 3 16,2 1 3-16,8 0-2 16,9 0-3-16,10 2 1 15,8 0 1-15,18-1-1 16,11 0-2-16,5-2 3 16,14 4-3-16,-1-6 1 15,-1 1-1-15,2-1 1 16,-5 2 1-16,-1 2-2 0,-2-2-1 15,-10-2 0-15,0 2 3 16,-7-1-3-16,-12-1 1 16,-5 5 0-16,-9-4-1 15,-17 1 3-15,-8 0-3 16,-24-1 0-16,-22 0 2 16,-23-2-2-16,-21 0-4 15,-29-3 4-15,-21-4 0 16,-25-4 0-16,-30-3-4 15,-25-1 2-15,-30-3 0 16,-32 0-2-16,-24-2-1 16,-27-2-9-16,-21 0-24 0,-14 0-10 15,-14-10-19-15,0-19-123 16</inkml:trace>
  <inkml:trace contextRef="#ctx0" brushRef="#br0" timeOffset="419.6248">23797 6121 237 0,'36'13'3'0,"18"1"-2"0,9 8 2 16,13 4 14-16,16 3-1 16,16 4-1-16,2-1 12 15,6 3-2-15,-5-3-6 16,-14 4-5-16,-11 2-3 16,-8 3 0-16,-12 1-3 15,-13-4 3-15,-15-2 0 16,-15-6-6-16,-15-1-2 15,-8 0 6-15,-4-3 11 16,-34 6 2-16,-22 1-8 16,-29 2-2-16,-29 1-5 15,-26-3-3-15,-16-3 0 0,-4-7-4 16,-2-7-3-16,8-5-2 16,1-4-9-16,-1-6-37 15,-5-1-81-15,-8-1-21 16</inkml:trace>
  <inkml:trace contextRef="#ctx0" brushRef="#br0" timeOffset="4035.8385">9223 5164 365 0,'-12'5'31'16,"0"-5"-19"-16,12 0 1 0,0 0 20 15,0 0-11-15,0 0-20 16,0 0 1-16,0 3 1 16,0 1-2-16,0 0 0 15,0 12-1-15,0 11 4 16,-3 16 8-16,-15 23 2 16,-1 23-2-16,-11 22-1 15,-1 9-1-15,1 5-8 16,4-7-1-16,4-9 1 15,3-3-2-15,8-18-1 16,5-17 0-16,3-16 0 16,3-30-1-16,0-8 0 0,0-16-4 15,0-1 3-15,0-1 2 16,3-34 13-16,14-28-9 16,5-27-1-16,2-16-2 15,-6-9-1-15,-8-2 0 16,-1-3-2-16,-5 5-3 15,3 14 2-15,-4 28 1 16,-3 26 2-16,0 21 2 16,0 17-1-16,0 9-1 15,0 0-1-15,0 11-13 16,-6 31 6-16,-8 37 8 16,-8 23 3-16,4 7-1 0,0-5-1 15,5-20-1-15,4-8-1 16,4-12 1-1,2-12 3-15,0-19-3 0,3-17-2 16,0-15-7-16,0-1 2 16,0-7 2-16,3-36 5 15,14-21-17-15,2-17 1 16,-1-4 1-16,-6 3-16 16,-3 3-43-16,1 3-65 15,2 14-23-15</inkml:trace>
  <inkml:trace contextRef="#ctx0" brushRef="#br0" timeOffset="4631.392">12490 5398 360 0,'0'-12'48'15,"0"6"-47"-15,-4 6 29 16,-8 9 9-16,-3 20-30 0,-12 18-6 15,-5 21 6-15,3 12-3 16,2 10 1-16,-2 5-2 16,3 5 3-16,-1 0 2 15,2-4-7-15,2-12 1 16,1-11-2-16,7-11 3 16,6-15-2-16,3-14-2 15,3-17-1-15,3-13-1 16,0-3-9-16,0 0 10 15,6-34 6-15,27-29 0 16,9-25-4-16,7-17-2 16,-7-7-1-16,-10 3-10 0,-6 12 7 15,-12 22 4-15,-4 27 1 16,-10 31 0-16,0 17 3 16,0 0-2-16,-5 22-1 15,-20 25-1-15,-14 23 5 16,-4 17-3-16,4 4 0 15,5-6 2-15,10-7-2 16,6-11-2-16,6-7-2 16,9-7 1-16,3-11-4 15,0-10-20-15,15-10-48 16,20-15-116-16</inkml:trace>
  <inkml:trace contextRef="#ctx0" brushRef="#br0" timeOffset="5063.7057">15231 5836 421 0,'9'-18'1'16,"-6"15"-1"-16,-3 3 27 16,0 0 13-16,0 0-18 15,0 1-16-15,0 15-5 16,-12 19 1-16,-15 18 12 15,-3 17-7-15,-1 6-2 16,-2 1 1-16,0-3 0 16,5-1 0-16,1-3 0 15,5 3 1-15,6-9-6 16,8-10-1-16,5-9-1 16,3-13 0-16,0-4-2 15,0-15-4-15,0-10-9 16,0-3-19-16,0-3-32 0,4-29-66 15</inkml:trace>
  <inkml:trace contextRef="#ctx0" brushRef="#br0" timeOffset="5505.4058">17827 5854 363 0,'0'6'20'16,"0"3"-19"-16,0 12 15 15,0 4 15-15,-9 10-4 16,-12 12-8-16,-1 6-4 16,-8 12-5-16,0 3 3 15,2 8-2-15,-1 2 0 0,7 5-2 16,1 0-3-1,2-5-1-15,4 2-4 0,-2-9 2 16,7-7-2-16,-2-11-2 16,0-16 1-16,4-12-13 15,5-14-30-15,3-11-33 16,0-7-169-16</inkml:trace>
  <inkml:trace contextRef="#ctx0" brushRef="#br0" timeOffset="5917.7211">20021 6118 208 0,'7'9'173'0,"3"-2"-166"16,-3 3-7-16,1 7 16 15,-8 9 1-15,0 8 9 16,-2 7 4-16,-11 10-4 0,-7 6-5 15,0 4-7-15,5 1-2 16,-5-3-1-16,5 6-8 16,1-1 0-16,1 0 1 15,0-2-2-15,6-6-1 16,1-11-1-16,3-13-1 16,-4-10-10-16,0-7-22 15,-5-15-58-15,-11 0-207 16</inkml:trace>
  <inkml:trace contextRef="#ctx0" brushRef="#br0" timeOffset="7911.3832">9727 3824 214 0,'0'9'150'16,"0"-4"-137"-16,0-4-13 15,0-1 12-15,6 0 11 16,12 0-6-16,15-10-5 15,21-21 10-15,23-14 5 16,17-12-7-16,18-7-4 16,6-8 0-16,22-8-2 15,17-13-3-15,7-8 2 16,6 7 4-16,-7 3-9 16,-11 9-6-16,0 7 2 0,2-1-3 15,1 1 3-15,1 4-1 16,0 3-2-16,-16 9-1 15,-28 10-1-15,-36 15 1 16,-31 14 0-16,-29 9-1 16,-13 7 1-16,-3 4 0 15,-3-2-7-15,-33 2 7 16,-31 6 3-16,-37 25-3 16,-38 16-5-16,-31 15 4 15,-18 7-1-15,-21 8-8 16,-12 11 1-16,-16 8 7 15,-3 3 2-15,6 3 1 16,22-10-1-16,33-16-2 16,43-6 1-16,45-18 2 15,45-11-1-15,37-16 0 0,12-12-4 16,21 0-21-16,25-9 18 16,23-4 7-16,35-12 4 15,32-48-1-15,28-16-2 16,12-7 4-16,6-5-5 15,3 1 3-15,3-1-3 16,-3 2 0-16,-9 9 1 16,-23 18 1-16,-27 19 0 15,-41 14-2-15,-40 15 0 16,-33 11-2-16,-15 0-3 0,-48 19-12 16,-34 24 14-1,-38 22 0-15,-27 22-1 0,-23 11 0 16,-3 1 3-16,-6-6 1 15,3 0 4-15,10-3-3 16,10-8 1-16,29-15 2 16,49-22-2-16,38-25 1 15,40-15-3-15,6-5-15 16,36-5 5-16,22-24 10 16,48-25 7-16,40-32-4 15,33-23 0-15,18-15-3 16,0-7 0-16,-9 6 0 15,-9 7 1-15,-9 11 1 16,-19 18 1-16,-37 20-2 16,-39 25 0-16,-48 21-1 0,-30 13 1 15,-37 10-1-15,-53 19-4 16,-41 35-5-16,-38 25 5 16,-19 16 2-16,-7 12-4 15,4 0 6-15,6-1 0 16,13-11 7-16,29-15-2 15,36-19-2-15,53-21-3 16,42-20 0-16,15-14-9 16,34-6-6-16,26-14 15 15,43-32 11-15,37-32-10 16,29-25-1-16,13-10 1 16,-6-1-1-16,-11 9 0 0,-14 13 1 15,-26 25-1-15,-37 23 2 16,-45 22-1-16,-46 22-1 15,-49 11-17-15,-61 41 5 16,-47 24-7-16,-34 26 9 16,-19 10 6-16,-5 1-2 15,5-7 6-15,17-8 8 16,25-16 1-16,41-17-1 16,49-18-3-16,44-24-3 15,34-12-2-15,31-11-33 16,32-7 33-16,28-33 7 15,43-26-7-15,26-20-2 16,19-7 0-16,0-2 1 16,-30 13 1-16,-25 22 0 15,-51 24 1-15,-37 21-1 0,-36 15-1 16,-36 8-15-16,-31 28 9 16,-24 17-33-16,-9 11-39 15,-3-3-73-15</inkml:trace>
  <inkml:trace contextRef="#ctx0" brushRef="#br0" timeOffset="8932.3849">12425 2408 38 0,'7'18'0'0,"-7"-5"-13"15</inkml:trace>
  <inkml:trace contextRef="#ctx0" brushRef="#br0" timeOffset="10246.0686">12350 2541 189 0,'0'-5'73'0,"0"-1"-51"15,0 1-16 1,0 4 27-16,0 1 8 0,0 0-20 15,0 0-9-15,0 0-7 16,0 0-2-16,0 0 0 16,0 0-3-16,6 6-1 15,12 8 1-15,7 8 2 16,8 4 2-16,6 6 5 16,6 8-1-16,7 6 2 15,3 11 2-15,7 12-2 16,6 14-3-16,0 13 7 15,10 10-2-15,3 10-3 16,10 6-2-16,10 7 0 0,6-1-1 16,13-7-2-1,4-3-2-15,1-10 4 0,2-3-4 16,-12-6 1-16,-12-13-1 16,-18-12-1-16,-18-18 0 15,-17-18 3-15,-15-13-4 16,-16-14 2-16,-13-8-2 15,-6-3 3-15,-3-8 2 16,-25-28 12-16,-18-22-17 16,-25-22-7-16,-20-14-1 15,-16-19 1-15,-24-10 3 16,-8-16-3-16,-10-14 1 16,-6-8 3-16,2-4 3 15,12-2 3-15,5 16-2 0,14 14-1 16,15 21 0-16,15 22 5 15,15 16 2-15,14 13-4 16,21 16 5-16,20 15-5 16,16 17 0-16,6 12-3 15,0 5-1-15,9 0-12 16,24 27 6-16,16 31 7 16,18 31 4-16,11 29-4 15,10 23 1-15,0 6-1 16,3 4 2-16,9-1-1 15,4-7 3-15,0-6-1 16,7-10-3-16,-5-12 0 16,-6-11 5-16,-2-9-5 0,-11-8 3 15,-17-15-2-15,-19-19 1 16,-19-18-2-16,-12-21 0 16,-17-10 1-16,-3-4 6 15,-12-37 12-15,-24-27-3 16,-22-25-16-16,-21-23-3 15,-24-13 2-15,-14-13-4 16,-10-11-1-16,1 4 3 16,5 13 2-16,21 23 1 15,21 26 0-15,24 29-1 16,25 24 1-16,18 27 1 16,12 3 1-16,0 13-2 0,12 21-13 15,28 17 13-15,23 26 2 16,23 30-2-16,25 18 1 15,6 3 0-15,3 1-1 16,-7-9 0-16,1-8-1 16,-4-7 1-16,-5-6 0 15,-11-13 0-15,-14-11 1 16,-17-17-1-16,-24-23 0 16,-20-16 0-16,-13-17-1 15,-6-2 1-15,-9-40 0 16,-24-24-9-16,-9-22-17 15,-6-12 13-15,-5-2-1 16,-2 11 9-16,3 15 5 16,10 21 1-16,3 18 3 15,12 14 3-15,14 14-3 0,7 7-2 16,6 0-2-16,0 9-6 16,3 23 6-16,21 21 0 15,13 18 1-15,10 5 1 16,9-2 0-16,2-7-2 15,0 1 2-15,2 1 0 16,0-3-2-16,-2-6 0 16,-5-9-1-16,-1-7-10 15,-4-7-39-15,-3-3-86 16</inkml:trace>
  <inkml:trace contextRef="#ctx0" brushRef="#br0" timeOffset="12556.6303">14276 4278 271 0,'0'13'13'16,"0"-2"-5"-16,12 4-8 15,9 6 13-15,0 2 5 16,12 7 0-16,4 5 4 15,-2 1-2-15,6 1-1 16,-1 1-2-16,2 2-5 16,-3-3-7-16,0 6 2 0,-5-5-5 15,-1 0-2 1,-3-4 0-16,-5 0 1 0,-1-5 0 16,-2-4 1-16,-5-3-2 15,-4-4 0-15,-4-5 3 16,-3-6-3-16,2 0 3 15,-4-3-2-15,2 3 0 16,0 0 2-16,0-3 3 16,-3 0-3-16,0-1 3 15,-2 0-1-15,1-3 1 16,-1 0 1-16,3 0-1 16,-2 0-2-16,1 1 4 0,1-1-2 15,3 2 1-15,6 0-1 16,-1-2 4-16,9 0-1 15,4 0 1-15,11 0-1 16,0-5-1-16,6-5 0 16,0 1-2-16,7-4-4 15,6 0 3-15,3-5-2 16,4 0 2-16,6-6-3 16,14-7 0-16,12-12 2 15,16-7 0-15,26-17-1 16,27-14 0-16,28-21 1 15,40-20-4-15,24-6 3 16,19 0 1-16,5 6-2 16,-9 13-2-16,-17 9 1 0,-20 7 0 15,-25 7 0-15,-23 11 0 16,-23 4-1-16,-28 8 0 16,-25 9 0-16,-14 3 2 15,-14 5-1-15,-17 9 0 16,-21 10-1-16,-20 16 0 15,-20 11 0-15,-3 0 0 16,-11 0-11-16,-40 15-2 16,-38 14 12-16,-49 23-2 15,-37 22-5-15,-21 15 8 16,-11 5 4-16,2 5-4 0,-2 3 0 16,-8 3 0-1,5-1-1-15,2-4 1 0,16-9 1 16,27-12-1-16,27-11 0 15,38-15 0-15,42-21-2 16,28-20 1-16,25-10-3 16,5-2-12-16,26-21-12 15,32-26 28-15,51-23 3 16,48-23 1-16,35-5-4 16,16 6-6-16,-1 1-3 15,5 14 5-15,4 7 4 16,0 3 3-16,-5 4-2 15,-23 8 0-15,-33 10-1 16,-41 13 0-16,-43 14 1 16,-35 14 0-16,-30 4-1 0,-15 0-8 15,-57 22-4-15,-53 19 12 16,-63 15 0-16,-51 21-13 16,-40 13 4-16,-33 10 9 15,-25 21 0-15,-27 16 3 16,-12 9 2-16,1-2 1 15,28-12 5-15,53-20-2 16,67-22 0-16,84-20-5 16,68-20-3-16,50-20-1 15,19-16-8-15,20-10-13 16,39-9 21-16,38-39 5 16,61-29-2-16,63-36-3 0,36-26-1 15,29-17-11-15,13-13-3 16,6-1 0-16,-7 18 10 15,-10 21 5-15,-34 22 3 16,-27 23-1-16,-35 11 2 16,-26 11-2-16,-30 12 4 15,-28 10-4-15,-27 12 0 16,-36 11 0-16,-22 10 0 16,-23 5-2-16,-13 2-3 15,-56 30 2-15,-51 18-4 16,-62 20 5-16,-41 19-18 15,-21 6 3-15,-12 7 12 16,9-2 3-16,7-4 2 0,26-14 9 16,50-18 1-1,57-18-1-15,68-27-11 0,39-11 0 16,30-8-14-16,49-7 14 16,39-27 3-16,61-25-3 15,49-26-9-15,22-16-12 16,12-11-8-16,-4-7-23 15,-16 7 9-15,-30 22 43 16,-44 25 4-16,-50 28 20 16,-56 24-10-16,-33 12-4 15,-29 1-2-15,-14 2 28 16,-44 20-16-16,-34 12-13 16,-27 7-5-16,-17 2-2 15,3-2-3-15,13-3-18 0,18-5-69 16,13-5-215-16</inkml:trace>
  <inkml:trace contextRef="#ctx0" brushRef="#br0" timeOffset="14475.148">10003 11088 465 0,'0'-15'24'0,"0"8"-24"16,0 7-8-16,17 18 2 15,26 22 6-15,5 19 4 16,16 21 0-16,15 20 3 16,12 10 4-16,15 19-1 15,5 6 2-15,9 1-2 16,4 0-5-16,-2-12-1 16,-4-5-3-16,-9-13-1 0,-3-8 2 15,-15-9-2-15,-9-13 1 16,-12-10-1-16,-16-14-1 15,-14-12-6-15,-18-14-22 16,-11-19-21-16,-8-7-39 16,-3-29-31-16</inkml:trace>
  <inkml:trace contextRef="#ctx0" brushRef="#br0" timeOffset="14739.1465">11713 11161 234 0,'-48'-7'236'0,"-10"7"-236"15,-24 6 3-15,-18 31-3 0,-29 26 3 16,-24 20 1-16,-17 21 8 16,-18 19-1-16,-3 22 2 15,-6 13 7-15,2 15-16 16,20-4 8-16,11-9-8 15,28-19-4-15,29-27-2 16,43-27-7-16,34-21-20 16,27-11-19-16,3-11-41 15,0-18-135-15</inkml:trace>
  <inkml:trace contextRef="#ctx0" brushRef="#br0" timeOffset="15488.0047">10942 5247 386 0,'-14'2'32'16,"-8"20"-31"-16,-1 14 1 16,-9 41-1-16,2 14 6 15,-3 17 0-15,2 12 1 16,-5 3-2-16,3-7-1 15,1-3-1-15,9-5 1 16,5-10-5-16,6-15-1 16,12-12-25-16,15-11-63 15,22-21-78-15</inkml:trace>
  <inkml:trace contextRef="#ctx0" brushRef="#br0" timeOffset="15839.918">14451 5605 462 0,'-26'33'39'0,"7"23"-37"0,-8 24-2 16,5 15 0-16,-5 1 5 15,3-2-4-15,0 1-2 16,-2-5-3-16,10-7-10 15,12-10-14-15,4-17-35 16,11-12-39-16,34-25-40 16</inkml:trace>
  <inkml:trace contextRef="#ctx0" brushRef="#br0" timeOffset="16131.9399">17834 5826 319 0,'-40'51'42'0,"-9"15"-40"16,-6 19-2-16,1 5 1 0,2-6-1 16,3-9 0-1,13-3-1-15,9-6-7 0,18-8-55 16,9-12-27-16</inkml:trace>
  <inkml:trace contextRef="#ctx0" brushRef="#br0" timeOffset="16380.5639">20479 6439 156 0,'-10'51'211'16,"-6"4"-210"-16,0 10-2 16,3-3 1-16,1-2-6 15,-2-8-3-15,-2-9-45 16,3-11-27-16</inkml:trace>
  <inkml:trace contextRef="#ctx0" brushRef="#br0" timeOffset="17863.6977">14136 5927 260 0,'-26'26'0'0,"7"11"-2"16,3 9 0-16,6 4-1 15,10-2 1-15,0-12 1 16,16-6 0-16,10-12 1 0,9-9 1 16,11-9 10-16,12 0-5 15,11-22-3-15,2-9-3 16,-3-9 0-16,-16 2-3 16,-22-3 1-16,-18 5 2 15,-12 3 4-15,-19 4-2 16,-19 11-2-16,-21 7 0 15,-10 11 0-15,-9 7 7 16,-3 22 6-16,13 4 8 16,10 0-7-16,19-7 7 15,10-4-15-15,19-6-6 16,10-5-4-16,0-1-3 0,24-4 7 16,14-5 12-1,9-1-3-15,5-4-4 0,-2-14-4 16,-11 3 0-16,-13 7 0 15,-17 3-2-15,-9 0-1 16,0-1-2-16,-22 1-51 16,-5 1-5-16,-5 0 6 15,3-3-53-15</inkml:trace>
  <inkml:trace contextRef="#ctx0" brushRef="#br0" timeOffset="20751.9759">12542 2397 12 0,'-10'-6'99'15,"7"-3"-91"-15,0 6-3 0,3 2 10 16,0 1-2-16,0 0-5 15,0 0-2-15,0 0 16 16,0 0 1-16,0 0 11 16,0 0-4-16,0 0-2 15,0 0-11-15,0 0-7 16,0 0-5-16,0 0 1 16,0 0-2-16,0 0-2 15,12 12 3-15,6 1 11 16,6 7 0-16,10 6-1 15,11 6-2-15,7 11 4 16,10 9-2-16,9 11 0 16,8 7 0-16,-2 11-5 0,13 9-3 15,1 6-1-15,4-1-1 16,5 1 2-16,2-2-4 16,4 3 5-16,1 5-4 15,-2 3 1-15,1 1 3 16,-2 1-1-16,-4-2 0 15,1 1-1-15,-2 1 1 16,-2-1-5-16,-9 0-1 16,-8-6-1-16,-2-5 0 15,-6-6 0-15,-5-4 0 16,-5-2 1-16,-3-8-1 16,-10-8 0-16,-4-6 1 0,-10-7-2 15,-2-9 2-15,-4-6-2 16,-7-5 1-16,-4-9 0 15,-3-5 0-15,-8-8 0 16,0-5 0-16,-4-4-1 16,-1-3 2-16,-1 0-1 15,-1 0 1-15,2 0 0 16,-2 0 0-16,0 0-1 16,0 0 0-16,0 0 2 15,0 0-1-15,0 0-1 16,0 0 2-16,0 0-2 15,0 0 0-15,0 0 1 0,0 0-2 16,0 0 0 0,0 0 1-16,0 0-2 0,0 0 0 15,0 0-1-15,0 0 2 16,0 0 1-16,0 0 0 16,0 0 2-16,0 0 1 15,0-8-3-15,-10-4-2 16,-2-7 0-16,-11-3 2 15,1-5 1-15,-11-4-1 16,-9-9-1-16,-11-8 1 16,-14-10-2-16,-21-12 2 15,-15-12 0-15,-18-11 0 16,-18-9 0-16,-10-13 1 16,-10-13 3-16,-1-3-4 15,4-7-1-15,7 2 1 0,9 8 1 16,8 1 4-16,12 5-2 15,6 10-2-15,13 10 2 16,13 15 2-16,15 13-3 16,16 10-1-16,14 7 2 15,9 10 0-15,11 8 1 16,4 10-1-16,5 7-2 16,7 4 0-16,5 8-1 15,2 9 1-15,0 1-1 16,0 0-3-16,0 0-1 0,0 0 0 15,0 0-1 1,0 0 2-16,0 0 1 16,2 0 2-16,1 4 0 0,1 0 0 15,4 2-2-15,-2 2 2 16,3-1 0-16,-3-2 0 16,4 2 0-16,1 1 1 15,1-1-1-15,-2 2 1 16,0 0 0-16,4 2-1 15,-5-2 0-15,0-1 0 16,0-1 2-16,-1-2-2 16,2 0 1-16,-4 1-2 15,4 5 2-15,5 0-2 16,3 7 1-16,6 2 0 16,9 8 0-16,7-1 1 0,5 10-1 15,10 2 2-15,3 6-2 16,4 11 0-16,9 12 0 15,8 7 0-15,6 11-1 16,5 4 1-16,5 4 0 16,2 9 0-16,6 2 1 15,1 0-1-15,7 1 0 16,5-2 4-16,2-7-4 16,-9-9 1-16,-8-8 0 15,-11-13-2-15,-17-8 1 16,-15-7 0-16,-16-13 0 15,-17-12-2-15,-11-14 2 0,-8-6 0 16,-6-7 1-16,0 0 3 16,-12-21 1-16,-12-15-4 15,-11-6-2-15,-5-5 1 16,-5 0 0-16,1 1-3 16,2 3 3-16,-1-3 2 15,4 4-2-15,3-2 0 16,1 2-2-16,3 2-1 15,2 7 1-15,6 8-4 16,2 3-6-16,7 5-9 16,0 3-6-16,6 3-12 15,0 4-34-15,2-5-62 16,7 3-41-16</inkml:trace>
  <inkml:trace contextRef="#ctx0" brushRef="#br0" timeOffset="22191.6083">14048 3170 205 0,'-3'0'70'0,"3"0"-67"15,0 0 2-15,0 4-4 16,0 4-1-16,0-1 6 15,6 4 1-15,5 1 0 16,2 1 2-16,-1-1 3 0,5-2-3 16,3-2 1-16,-2-4-4 15,2-2 5-15,-1-2 0 16,-3 0 1-16,-7 0-4 16,-4-6 4-16,-5-7 9 15,0-2-12-15,0 2-8 16,-20-1 2-16,-9 6-3 15,-3 5 0-15,-1 3 6 16,-2 0 3-16,6 7-8 16,2 8 2-16,8 1-2 15,8-1-2-15,5 1 0 16,6-5 1-16,0 2 0 16,1-4-1-16,18 0 1 0,3-5 3 15,5-4 1-15,2 0-1 16,3-4 1-16,-8-10-3 15,-9-1 3-15,-6 5-3 16,-9-2 3-16,0 5 3 16,-3-1-7-16,-15 5 2 15,-9 3-2-15,-2 0 0 16,0 11 0-16,2 5 0 16,8-4-1-16,10-2 1 15,9-4-3-15,0-1-4 16,0-3 3-16,13 1 1 15,3-3 3-15,13 0 5 0,-6 0-1 16,0-10-3 0,-10-1 0-16,-8 2 3 0,-5 1-2 15,0-1 6-15,-3 4-4 16,-12-1-2-16,-8 6-2 16,0 0 0-16,0 0-1 15,7 0 1-15,6 9-8 16,7-1-18-16,3 1-51 15,0-9-122-15</inkml:trace>
  <inkml:trace contextRef="#ctx0" brushRef="#br0" timeOffset="193169.2344">10666 15870 85 0,'-3'-11'389'0,"3"8"-386"16,19-5-1-16,14 0-2 16,15 2 7-16,10 5-1 15,6 1 2-15,12 0-4 16,2 18 9-16,7 8 0 16,-11 4-1-16,-8 6-4 15,-15 1-7-15,-19-4 0 16,-12 3 3-16,-14-1 6 15,-6 5 3-15,-6 7 2 16,-24 8-2-16,-8 0-6 16,-6 0-4-16,-3-8-1 0,6-7-1 15,1-6-1-15,4-8-1 16,10-8-5-16,10-11-8 16,6-4-15-16,10-3-20 15,0-9-51-15,10-14-131 16</inkml:trace>
  <inkml:trace contextRef="#ctx0" brushRef="#br0" timeOffset="196671.6898">16126 13668 431 0,'4'-4'10'15,"-4"4"-10"-15,0-3-1 16,0 3 1-16,0 0 7 16,3 3-4-16,2 12-1 15,-2 10 13-15,1 5-6 16,0-5-1-16,-1 9-6 15,1 1 3-15,-1 3 2 16,-3 6-4-16,0 7 3 0,0 4-1 16,0 15 1-16,-7 12-2 15,-6 13-1-15,0 7 2 16,0-2-4-16,0-6-1 16,3-5 2-16,3-5 0 15,-2-2 0-15,3-3 1 16,-4-8-2-16,3-13-1 15,6-14 0-15,-1-18 0 16,2-11-1-16,0-8 1 16,0-7 0-16,0 0-1 15,0 0 1-15,0 0 1 16,0 0-1-16,0 0 0 0,0 0-2 16,0 0-3-16,2-7-20 15,16-19-44-15,0-14-73 16</inkml:trace>
  <inkml:trace contextRef="#ctx0" brushRef="#br0" timeOffset="197100.0781">16435 13485 107 0,'0'-1'311'16,"3"1"-311"-16,12 11-29 16,15 16 29-16,13 8 11 15,11 9 0-15,7 11-3 16,9 2 3-16,1 1-3 16,-3 1 4-16,-13-4-5 15,-19-1-5-15,-27-6 3 16,-9 3 4-16,-51 4 2 15,-34 4 4-15,-18 1-7 16,-17-3-5-16,6-8-1 16,10-6-1-16,15-6 9 15,25-11 2-15,21-8-3 0,22-11 1 16,17 8-9 0,4 4-1-16,4 7-6 0,17 13 6 15,15 2 2-15,13 3-2 16,12 0 1-16,14 0 0 15,1-4-1-15,1 1-7 16,1-4 0-16,-3-8-20 16,-7-7-75-16</inkml:trace>
  <inkml:trace contextRef="#ctx0" brushRef="#br0" timeOffset="197609.4424">17149 15250 209 0,'0'0'229'16,"9"-15"-219"-16,11-26 17 15,8-14-14-15,11-15 4 16,4-14-2-16,2-11-11 16,0-12 0-16,-1-3-4 15,-6 15 0-15,-8 22 1 16,-11 26 0-16,-12 24-1 15,-4 15 4-15,-3 8 4 16,0 0 0-16,0 12-5 16,0 23 1-16,0 18 0 15,0 9 7-15,0 1-11 16,0-9 3-16,3-6-3 0,13-7 0 16,-3-17 0-16,0-4 0 15,4-13-3-15,2-7 3 16,20-25 0-16,9-20 1 15,4-14-1-15,-5-6-1 16,-9 8-2-16,-19 8-5 16,-2 15 8-16,-11 15 4 15,-3 16-1-15,-3 3-1 16,0 0-2-16,0 17-8 16,0 13 8-16,0 11 6 15,6 7-2-15,4-8-2 16,3-3-2-16,7-4-1 15,-1-8 1-15,4-6 0 0,5-11-5 16,3-8-2 0,17-8-11-16,11-29-36 0,6-7-91 15</inkml:trace>
  <inkml:trace contextRef="#ctx0" brushRef="#br0" timeOffset="197941.096">18772 14321 340 0,'0'0'27'16,"0"0"-16"-16,0 7 15 16,-11 23 11-16,-25 3 14 15,-19 15-19-15,-3-7-10 0,7-6-11 16,14-9 3-16,19-4-9 16,10 0-5-16,6 0-3 15,2 1 1-15,10 2-5 16,16 4 4-16,15 2 3 15,9 1 0-15,1 4 0 16,-2-2 0-16,-8-2-2 16,-11-2 2-16,-13-5 0 15,-11 2 2-15,-6-2 1 16,-9 2 2-16,-27 5 3 16,-13 4-8-16,-7-6 0 15,5-13-10-15,14-8-6 16,12-9-14-16,14 0-59 15,11-31-307-15</inkml:trace>
  <inkml:trace contextRef="#ctx0" brushRef="#br0" timeOffset="198209.6017">19252 14559 235 0,'0'33'114'16,"0"15"-111"-16,0 14 16 16,0 4-1-16,-3 5 9 15,0 2-3-15,3 0 0 16,0 5 7-16,12-5-19 0,5 0-5 16,3-3 0-16,-2-10-7 15,-2-7 0-15,-5-22-4 16,-5-13-3-16,-6-16-6 15,0-2-5-15,-3-27-64 16,-11-22-310-16</inkml:trace>
  <inkml:trace contextRef="#ctx0" brushRef="#br0" timeOffset="198502.6583">19392 14324 334 0,'18'-18'29'0,"15"8"-29"0,11-1 0 16,6 11 7 0,2 0 6-16,0 7-9 0,-1 22 11 15,-1 4 5-15,-6 11 4 16,-10 4-8-16,-11-1-1 16,-16 2-3-16,-7-2-1 15,-4 0 0-15,-21-3 2 16,-12-3-2-16,-8-4-1 15,-5 0-4-15,-1-13-4 16,2-4-1-16,4-10-1 16,5-7-1-16,5-3-4 15,7 0-10-15,11-9-55 0,17-15-146 16</inkml:trace>
  <inkml:trace contextRef="#ctx0" brushRef="#br0" timeOffset="198862.5398">20158 14502 301 0,'3'22'8'0,"7"10"33"16,-1 9 2-16,2 6-7 15,-2 8-8-15,1 4-9 16,-4 0-4-16,1-5-1 15,-1-2-1-15,-3-11-3 16,0-5-9-16,-2-7 3 0,-1-11-4 16,0-10 0-16,0-8 1 15,0 0 3-15,0-7 6 16,0-19-8-16,-6-14-2 16,5-11-7-16,1-9 7 15,1-1 0-15,20 2 0 16,6 3 0-16,9 9 0 15,3 3-1-15,3 4-4 16,0 10-3-16,2 8-5 16,-2 6-13-16,-1 10-21 0,-3 6-85 15</inkml:trace>
  <inkml:trace contextRef="#ctx0" brushRef="#br0" timeOffset="199205.8927">20884 14567 183 0,'0'22'37'0,"0"11"8"16,0 11 3-16,-5 5 2 15,2 0-20-15,2 1-3 16,1-6-9-16,1-4-7 16,17-4-1-16,9-9-3 15,8-10 1-15,1-10-4 16,13-7-1-16,0-11 1 15,2-15 0-15,-5-10-4 16,-11-5 0-16,-9-3 0 16,-16-3 1-16,-10-1 0 0,-1 7 5 15,-24 5 10-15,-8 7-1 16,-6 11-4-16,-5 7 0 16,-2 6-5-16,3 5-6 15,5 0 0-15,9 0-7 16,6 5-3-16,12 5-6 15,11-6-23-15,0 0-58 16,30-4-224-16</inkml:trace>
  <inkml:trace contextRef="#ctx0" brushRef="#br0" timeOffset="199491.464">21463 14652 155 0,'0'21'23'16,"0"9"39"-16,0 13-12 16,0 6 0-16,0 8-10 15,0 11 2-15,0 1-12 16,0 11-6-16,3 6-9 16,-3 5-2-16,1 4-1 15,2-4-11-15,3-6 3 16,1-8-4-16,-4-18 0 0,-3-19 0 15,0-21 0 1,-3-12-4-16,-17-7 3 0,-12-7-6 16,-4-26-34-16,0-18-79 15,7-15-89-15</inkml:trace>
  <inkml:trace contextRef="#ctx0" brushRef="#br0" timeOffset="199769.8558">21466 14471 221 0,'12'-25'160'16,"7"6"-160"-16,9 5-5 15,8 6 5-15,6 8 2 16,3 0 3-16,-3 12-2 0,-3 17 2 16,-1 10 11-16,-2 5 4 15,-6 13 2-15,-14 1-7 16,-7 1-1-16,-9-1-2 15,0-9-3-15,-22-7 0 16,-10-4 1-16,-7-5-2 16,-10-4-1-16,-6-3-7 15,1-12 0-15,4-6-10 16,14-8-4-16,17 0-31 16,15-17-103-16</inkml:trace>
  <inkml:trace contextRef="#ctx0" brushRef="#br0" timeOffset="200037.9151">22400 14498 346 0,'-41'31'2'16,"-8"15"2"-16,0 5 13 15,4 4 5-15,6 7 7 16,10 0-9-16,5-2-3 16,9-2-6-16,9 1 0 15,6-5 1-15,0 2-11 0,6-6 3 16,14-5-4-16,9-5-5 16,13-13-1-16,10-9-13 15,19-14-72-15</inkml:trace>
  <inkml:trace contextRef="#ctx0" brushRef="#br0" timeOffset="200325.1512">24197 14780 320 0,'6'44'4'16,"-6"11"12"-16,0 5 8 16,-7 5 1-16,-16 1-3 15,-8 6-6-15,-13-5-3 16,-10 3-8-16,-16-4-5 15,-13-7-16-15,-15-12-36 16</inkml:trace>
  <inkml:trace contextRef="#ctx0" brushRef="#br0" timeOffset="201216.3818">15392 13091 402 0,'-29'19'3'0,"9"25"1"16,-9 41-4-16,10 36 3 15,6-41 1-15,13-7-2 16,0-10-2-16,10-8 0 15,9-14-7-15,13-16-7 16,4-18-6-16,16-7-89 16</inkml:trace>
  <inkml:trace contextRef="#ctx0" brushRef="#br0" timeOffset="201390.2132">15778 13242 347 0,'0'19'91'0,"-19"20"-88"0,-6 17-3 16,-5 6 3-16,7-3-3 16,16-4 2-16,7 1-4 15,0-5-1-15,21-4-8 16,18-7-20-16,9-18-91 16</inkml:trace>
  <inkml:trace contextRef="#ctx0" brushRef="#br0" timeOffset="202034.3296">25020 14038 369 0,'11'0'4'0,"-9"0"-4"15,-1 0 0-15,1 9 11 16,-1 8 10-16,-1 5 12 16,0 4-13-16,0 8 0 15,-19 4-9-15,-15 8-1 16,-14 4-10-16,-21-2-1 16,-8 0-12-16,-7-12-29 15,15-13-146-15</inkml:trace>
  <inkml:trace contextRef="#ctx0" brushRef="#br0" timeOffset="202250.824">25798 14178 459 0,'-55'47'1'16,"-22"5"-1"-16,-31 11 0 16,-14-2-1-16,-8-4-2 15,-9-8-7-15,3 0-25 0,11-5-98 16</inkml:trace>
  <inkml:trace contextRef="#ctx0" brushRef="#br0" timeOffset="203886.661">15548 14868 290 0,'10'-14'47'0,"-10"6"-31"16,0 8-14-1,0 0 3-15,0 0 0 0,0 22-2 16,0 19 7-16,0 14 4 16,-11 14-1-16,-2 12 2 15,1 4-6-15,3 6-3 16,-1-6-5-16,2 0 2 16,3-9-3-16,5-6 0 15,0-8 0-15,0-11 2 16,9-4-2-16,8-9 0 15,5-5 0-15,4-5 0 16,11-5 0-16,8-2 0 16,10-2-1-16,12-4 1 15,16 0-1-15,19-8 1 16,22-3 1-16,16-1-1 0,15-2-1 16,11 3 1-16,16-1 0 15,9 0 4-15,13-2-4 16,11 2-2-16,3 4 1 15,9 1 1-15,7 3 1 16,7 3 1-16,12 5-1 16,5 0-1-16,15 8 0 15,7 4 1-15,11 6 2 16,11 2 1-16,-3-4-4 16,-3 1-3-16,-13-7 3 15,-14 0 1-15,-19-7-1 16,-15 0-1-16,-15-4 1 0,-20-4 4 15,-11 0-2-15,-9-4 0 16,-9-2 3-16,0-8-5 16,-1 0 0-16,1 0 0 15,-5-5 0-15,-11-3 1 16,-12 6-1-16,-17-7 0 16,-16 3 0-16,-15 1 1 15,-11 0 0-15,-11-1 1 16,-12-1 1-16,-9-4 2 15,-11 4-4-15,-14 0 1 16,-10 1 0-16,-6 0 4 16,-2-1 0-16,0-3-2 15,3-1-1-15,0-1 0 16,1-2-1-16,2-5 1 0,3-2-3 16,3-5 1-16,1-1 0 15,2-4 0-15,3-4 1 16,1-9-2-16,4-2 0 15,5-10-2-15,2 1 2 16,-5 4-3-16,-5 10-2 16,-10 12 5-16,-7 6 0 15,-2 7 0-15,-2 4-14 16,1-4-39-16,-5-2-212 16</inkml:trace>
  <inkml:trace contextRef="#ctx0" brushRef="#br0" timeOffset="205004.3972">25773 15294 160 0,'1'-8'25'0,"2"1"-11"0,-1 1 12 16,2 5 32-16,-1-3-1 16,5-4-13-16,2-2-7 15,7-9-9-15,8-2 1 16,11-6-8-16,25-3-13 16,27-9-6-16,28 1-2 15,27 6 0-15,14 3 0 16,6 10 1-16,0 12-1 15,-16 3 0-15,-29 4 1 16,-33 8 2-16,-36 21-1 16,-23 4-2-16,-13 10 4 15,-12 12-1-15,-1 8 3 16,0 0-5-16,0 3 4 0,0-8-5 16,0-1 1-16,19-6-1 15,12 0 0-15,18-7 3 16,17-12-3-16,19-13 2 15,18-11-2-15,13-8-1 16,6-8 1-16,-2-20-3 16,-16-7 0-16,-16-1-5 15,-19-5-15-15,-23 0-27 16,-26 6-88-16</inkml:trace>
  <inkml:trace contextRef="#ctx0" brushRef="#br0" timeOffset="205462.3671">25909 15903 332 0,'-23'0'43'0,"10"0"-43"16,8 0-5-16,4 0 5 15,1 0 16-15,0 0 7 16,0 0-3-16,0 0-2 16,24-19 5-16,25-14-12 15,30-14-6-15,24-4-5 0,12-1 0 16,0 2-1-16,-11 12 0 16,-16 16 1-16,-18 16 1 15,-16 6-1-15,-12 17 0 16,-11 10 0-16,-5 9-1 15,-12 3 1-15,-6 3 2 16,-7 6 2-16,1-2 4 16,1 2-5-16,4 5 0 15,8-3 0-15,6-3 0 16,13-7-2-16,13-5 0 16,14-7 3-16,16-14-4 15,19-9-1-15,16-5 1 0,19-14-7 16,8-9 4-1,2-8-4-15,-11 4-10 0,-15 0-57 16,-25 5-266-16</inkml:trace>
  <inkml:trace contextRef="#ctx0" brushRef="#br0" timeOffset="206337.1619">29710 15011 369 0,'5'0'57'0,"-5"-4"-45"15,0 4 4-15,-7 0 9 16,-21 0-6-16,-24 0-19 15,-20 4 5-15,-14 18 3 16,-1 0-3-16,14 4-1 16,15 0 0-16,15 3-4 15,13 1-1-15,7 1 1 16,9 4-3-16,11 5 3 16,3 0-5-16,11 15 0 15,22 4-1-15,12 10 5 0,9-2 0 16,5-1-2-16,0-4 0 15,-8-8 2-15,-10-1 1 16,-15-5 0-16,-13-1 0 16,-13-3 1-16,-6-3 1 15,-30-2 7-15,-16-2-4 16,-9-1 0-16,-5-2 1 16,2-5-3-16,1-7 1 15,2 0 0-15,4-6-4 16,8-6-4-16,12 0 0 15,15-5-2-15,10-5-11 16,12 0-10-16,7-5-118 16</inkml:trace>
  <inkml:trace contextRef="#ctx0" brushRef="#br0" timeOffset="206721.5809">30805 15301 348 0,'-19'-7'60'16,"-11"3"-52"-16,-16 4-8 0,-15 7 4 15,-11 22 6-15,-9 8 5 16,-1 16 0-16,0 7-7 16,2 11 4-16,8 2-5 15,8 0-1-15,10-3-1 16,14-4-5-16,13-3 1 16,16-5-1-16,10-3 1 15,1-10-1-15,9-3-1 16,19-4 1-16,13-5-4 15,15-10 1-15,16-10-9 16,12-8-23-16,-1-5-56 16,-11-5-154-16</inkml:trace>
  <inkml:trace contextRef="#ctx0" brushRef="#br0" timeOffset="207022.1353">30283 15887 338 0,'7'0'23'0,"29"-3"-21"15,14 3-2-15,9 0 5 16,4 0-1-16,-2 0-4 16,-1 0 3-16,-8 3 0 15,-13 9 3-15,-12-1-1 0,-20 8 0 16,-7 13 4-16,-21 12 23 15,-24 7-8-15,-4 9-7 16,-2-5-12-16,12-4 2 16,11-3-4-16,7-4-3 15,8-3-1-15,4-6-3 16,5-4-5-16,4-12-13 16,1-12-68-16</inkml:trace>
  <inkml:trace contextRef="#ctx0" brushRef="#br0" timeOffset="207291.0687">31402 15693 271 0,'-12'29'17'16,"-6"17"-4"-16,-7 15 10 15,-4 9-2-15,0 0 1 16,-1 4 0-16,6-6-7 16,6-2 3-16,6-3-5 15,5-7-9-15,2-6 0 16,4-13-4-16,1-11-4 16,0-14-6-16,-2-12-14 15,0 0-14-15,2-31-246 16</inkml:trace>
  <inkml:trace contextRef="#ctx0" brushRef="#br0" timeOffset="207651.4747">31425 15715 112 0,'11'-21'296'0,"7"10"-293"16,11 7-2-16,5 4-1 15,6 0 7-15,-1 4-4 16,0 17 4-16,5 6-2 15,1 5 0-15,4 9 4 16,-4 6-3-16,-2 5-2 16,-10 3 0-16,-5-4-3 15,-9 0 0-15,-15 0 4 0,-4-2 2 16,-17-1-2-16,-25-2 2 16,-11-1-4-16,-11-5 1 15,-3-11-2-15,6-5 0 16,10-4 0-16,8-4 0 15,8-2 0-15,3-6-2 16,-3-1 0-16,-2-6-1 16,-6 2 0-16,-2 0 0 15,1-3-3-15,5 3-3 16,6-3-4-16,7 0-12 16,7 0-48-16,4 0-87 15</inkml:trace>
  <inkml:trace contextRef="#ctx0" brushRef="#br0" timeOffset="214145.7575">22099 10174 309 0,'23'-19'28'0,"10"16"-28"15,18 3-11-15,37 0 10 16,-11 14 1-16,13 8 1 15,2 5 0-15,1 5 5 16,-1 9 0-16,-7 10 0 16,-6 12 4-16,-12 14-2 15,-8 12 1-15,-8 4-4 16,-7 6 2-16,-10 2-5 0,-8-3 0 16,-16-2 3-16,-10-13-4 15,-1-13 1-15,-27-10 1 16,-17-9 5-16,-14-10 1 15,-8-9 4-15,-9-5-5 16,-6-7-1-16,-4-9-1 16,-5-10-4-16,-7-1-1 15,-1-12-1-15,5-16 2 16,10-9-1-16,14-3 0 16,22 3 0-16,18 0 3 15,13 1-4-15,12 6-2 16,5-3 1-16,8 7 0 0,26 1-2 15,17-1 0-15,13 4 0 16,12 8 0-16,5 2 0 16,0 7 0-16,4 4 1 15,-2 1-4-15,-3 0 0 16,-11 0-7-16,-13 0-20 16,-12 0-66-16</inkml:trace>
  <inkml:trace contextRef="#ctx0" brushRef="#br0" timeOffset="214723.6785">23775 10185 112 0,'0'-5'66'15,"0"3"-28"-15,2-2-1 16,-2 4-18-16,1 0-6 0,2 0-9 16,3 11 5-16,4 15 18 15,3 9-12 1,3 7 2-16,5 13-2 0,7 11-2 16,8 3-6-16,9 1-3 15,1-6-3-15,3-10 2 16,-5-6-3-16,-7-16-1 15,-8-6-4-15,-3-11-5 16,1-7-5-16,3-8-23 16,4-5-78-16</inkml:trace>
  <inkml:trace contextRef="#ctx0" brushRef="#br0" timeOffset="214994.1869">24615 10317 242 0,'-6'4'30'0,"-18"27"-26"15,-8 13 0-15,-12 9 13 16,-2 6-5-16,3 4 4 16,1-2 1-16,2-1 2 15,1 6-5-15,0 0-1 16,-1 3-1-16,0 8-10 15,-5-3-1-15,-4-2-2 16,-11-5 0-16,-7-4-7 16,-12-5-7-16,-12-6-16 0,-12-5-55 15,-18-6-165-15</inkml:trace>
  <inkml:trace contextRef="#ctx0" brushRef="#br0" timeOffset="215316.0649">21226 11672 294 0,'-42'-12'24'0,"16"9"-12"16,22 3-7-16,4 0 5 16,39 0-10-16,25-2 5 15,36-3 4-15,31 1 0 0,32-1 6 16,35 2-6-16,38 3 0 15,34 0 0-15,19 0-3 16,16 15-3-16,-3 8 1 16,-15-2 2-16,-26 1-4 15,-40 0 3-15,-45 0-1 16,-34 0 1-16,-32-1-5 16,-25-6 0-16,-24 0-1 15,-28-4-4-15,-23-4-9 16,-10 2-8-16,-37 5-41 15,-40 1-40-15</inkml:trace>
  <inkml:trace contextRef="#ctx0" brushRef="#br0" timeOffset="215750.4284">22508 12130 373 0,'-4'7'0'0,"4"8"-10"16,10 6 10-16,19 5 0 16,14 8 8-16,18 1-2 15,11 3 1-15,3 1 0 16,-1 3-2-16,-8 2 4 16,-14 3-5-16,-7 1-2 15,-16 0-1-15,-12 2-1 16,-15-1 4-16,-5-1-2 0,-33-1 1 15,-19-3 5-15,-19-6 0 16,-12-5-2-16,-11-11-2 16,-6-4 1-16,-1-14-1 15,10-4 0-15,9-4 4 16,17-18-3-16,20-9 0 16,16-4-3-16,14-10-2 15,18-2 0-15,0-1-4 16,37 1 3-16,18 7 0 15,16 3-3-15,17 7 3 16,9 8-1-16,11 3-1 16,9 4-4-16,-4 1-2 15,-4 3-8-15,-10 0-51 0,-15-7-220 16</inkml:trace>
  <inkml:trace contextRef="#ctx0" brushRef="#br0" timeOffset="216208.4645">23666 12177 346 0,'0'17'7'0,"0"18"-7"15,-6 13 18-15,-7 6 4 16,0 2-12-16,7-5-6 16,6-7 5-16,0-3-4 15,3-9-1-15,14-5-2 0,6-7 0 16,2-9-1-1,9-11 0-15,5 0 0 0,9-22-1 16,4-14-3-16,0-3-5 16,-5-2-1-16,-10 4 4 15,-9 7 2-15,-8 9 3 16,-11 14 1-16,-6 7 1 16,-3 3-2-16,0 23 0 15,0 14 2-15,-2 8 5 16,1 0-4-16,1-4-3 15,0-3 1-15,24-6 0 16,10-8-1-16,12-8 4 16,9-13-2-16,15-6 3 15,8-14 0-15,4-16-3 0,-2-3 0 16,-9-8-2-16,-13-3 0 16,-12-7 0-16,-3-7 3 15,-8-5-3-15,-6 1-4 16,-6 3 0-16,-5 8-5 15,-5 6-11-15,-4 12-61 16,-7 4-245-16</inkml:trace>
  <inkml:trace contextRef="#ctx0" brushRef="#br0" timeOffset="217394.4163">25206 11116 267 0,'-34'-9'15'0,"-2"-14"-7"16,-5-17-3-16,-5-9 4 16,-3-13 0-16,-6 7 9 15,-5-6-9-15,-9-6-2 16,-11 2 0-16,-14-6-4 15,-19 1-1-15,-16-5 0 16,-20 0-2-16,-23 5 0 16,-22 11 2-16,-17 9-2 15,-17 16 9-15,-1 12 2 16,5 18 2-16,-7 4-4 16,3 11-5-16,0 16-3 15,11 12-2-15,23 5 1 16,21 9-1-16,28 14 2 0,25 18-1 15,11 18 1 1,18 27 0-16,15 14-1 0,16 9 1 16,21 9-2-16,21-1 0 15,18 3 0-15,18 2 1 16,38-2 0-16,21 2 0 16,28-5 1-16,24-2 0 15,25-2-1-15,30-13 2 16,18-5 1-16,22-7-1 15,18-11-2-15,6-17 0 16,9-21 0-16,2-27 2 16,2-23 0-16,3-19-2 0,-10-14 0 15,-4-8 1-15,-13-27 3 16,-16-15-1-16,-18-21-1 16,-26-29-2-16,-30-13 0 15,-31-24 2-15,-29-9-2 16,-29-9 1-16,-24-13-1 15,-20-2 0-15,-14-7-3 16,-11 7 0-16,-28 17 3 16,-16 16-2-16,-14 26 1 15,-14 19-4-15,-13 18-6 16,-11 17-11-16,-5 13-20 16,-6 10-115-16</inkml:trace>
  <inkml:trace contextRef="#ctx0" brushRef="#br0" timeOffset="223857.93">20979 2957 3 0,'-1'-22'8'15,"-1"1"-3"-15,2 2-2 16,0 2 6-16,0 7-9 16,0 1-4-16,-1 3-10 15</inkml:trace>
  <inkml:trace contextRef="#ctx0" brushRef="#br0" timeOffset="224954.1673">21885 2327 25 0,'3'-9'41'0,"-3"3"-8"16,0 2 26-16,0 2-23 0,0 2-10 16,0 0-1-16,0 0-14 15,-10 0-3-15,-10 3 0 16,-8 13 9-16,-18 6-5 15,-2 6-1-15,-17 5 0 16,-14 6-2-16,-18 7-2 16,-23 5 2-16,-23 8 4 15,-17 12-6-15,-14 11-4 16,2 6 4-16,13 1-5 16,15-5-1-16,14-10 1 15,5 2-2-15,-12 4 0 16,-2 0 2-16,-1 2 0 0,4-9-1 15,12-9 2-15,14-7-2 16,16-9 0-16,19-9-1 16,17-6-1-16,9-6 1 15,10-5 0-15,3-5 0 16,12-4 0-16,10-7 0 16,8-5-1-16,4 1 1 15,2-2-6-15,0 0-2 16,0 0 3-16,13 0 3 15,8-5 3-15,-6-3-1 16,-2 5 0-16,-7 3 0 16,-5 0-1-16,3 0-1 15,-1 3-6-15,0 10 8 16,3 2 0-16,-2 3 0 0,3 6 1 16,1 3 2-16,2 7-2 15,7 5 2-15,-1 10-2 16,7 9 1-16,2 8 0 15,2 7 2-15,1 4-2 16,2 0-1-16,3 1 0 16,3 4 4-16,-2 2 0 15,2 6-4-15,1-5 1 16,-2-4 1-16,-3-9-3 16,-2-11 0-16,-4-10 0 15,-4-9-1-15,-7-9-2 0,-3-10 1 16,-3-6-3-1,-6-7-2-15,3-10-9 0,10-5-59 16</inkml:trace>
  <inkml:trace contextRef="#ctx0" brushRef="#br0" timeOffset="225472.8194">22148 2327 195 0,'0'3'0'0,"0"18"0"15,3 21 0-15,1-9 6 16,5 5-2-16,-2 4 3 0,1 8-3 15,-1 4 2-15,4 14 10 16,-5 18-10-16,0 16 5 16,-3 11-2-16,0 10-2 15,-2 1 3-15,2-1-4 16,4-4 5-16,9-11-7 16,4-10 0-16,12-7-4 15,-1-12 3-15,0-6-1 16,-5-4-2-16,-11-3 0 15,-9-9-8-15,-6-4-6 16,-6-9-1-16,-26-9-11 16,-16-9-56-16</inkml:trace>
  <inkml:trace contextRef="#ctx0" brushRef="#br0" timeOffset="225816.7255">19808 4957 210 0,'-45'0'24'0,"18"0"-16"16,16 0-6-16,9 0 4 15,2 0-1-15,0 0 10 0,29 0 14 16,20-13 5-1,34-9-12-15,28-5-14 0,19-1 0 16,10-2-1-16,6 0-6 16,9-3 1-16,8-7 3 15,13-5 0-15,6-8-5 16,6 1 1-16,-3-1-1 16,-8 4-1-16,2 2-1 15,-6 5-3-15,2 4-8 16,-16 7-4-16,-20 8-52 15,-22 2-197-15</inkml:trace>
  <inkml:trace contextRef="#ctx0" brushRef="#br0" timeOffset="228074.043">20738 3053 33 0,'1'-21'24'0,"-1"4"-2"16,2 2-18-16,-2 4 19 15,2 6 3-15,0 0 7 16,-2 3 12-16,0 1-13 16,0 1-6-16,0 0-7 15,0 0-12-15,0 0-7 16,0 0-2-16,0 5 2 0,0 9 3 15,0 5 3-15,0 1 6 16,0 5-7-16,0 6 5 16,0 3-3-16,0 7 0 15,1 8 4-15,7 3-1 16,3 2-5-16,-1 3-3 16,0-2 4-16,2-4-4 15,-2-3 5-15,3-6-4 16,-7-5-2-16,-2-2 4 15,-1-3-3-15,0-6 4 16,-3-3-3-16,0-5 3 16,0-6-4-16,0-5 1 15,0-3 2-15,0-2 1 0,-3 1-1 16,-10 3 1-16,-11 3 4 16,-11-1-4-16,-11 5-3 15,-9-3-2-15,-3 1 1 16,0 2-2-16,0-2 2 15,-4 4-4-15,-3 0 1 16,-9 2 1-16,-1 0 0 16,-6-1-1-16,2 1 1 15,0-4 1-15,3 1-1 16,-3 3 1-16,1-4-1 16,1 3 2-16,0 1-1 15,4 2 0-15,2 0 0 0,6-1-1 16,9-4 0-1,9 2-3-15,7-3 3 0,12-2 0 16,7-3 1-16,8-4-1 16,7-1 0-16,6-1 1 15,-3-2-1-15,3 0-5 16,0 0 3-16,0 0 0 16,0 0-5-16,0 0 4 15,0 0 2-15,0 0-2 16,0 0-3-16,9-11-17 15,18-9-56-15,14-12-164 16</inkml:trace>
  <inkml:trace contextRef="#ctx0" brushRef="#br0" timeOffset="229304.7542">20720 3063 104 0,'-20'-10'20'15,"7"-4"5"-15,-7 3-4 16,0 0-6-16,-5-1 17 15,-4 4-7-15,-3 3-13 16,-5 1-5-16,-1 4-3 16,-11 0 6-16,-4 1-4 15,-8 15 0-15,-10 4-3 0,-7 5 4 16,-9 1-1-16,-1 2 2 16,-4 2 1-16,2 1-1 15,5 2-1-15,3 2 2 16,9 2-5-16,0 4 1 15,6 1-1-15,4 2 0 16,12 0-2-16,16-1 0 16,8 0-2-16,12 0-2 15,1 1 2-15,11-4 0 16,3-1-6-16,0 2 2 16,20-3-1-16,2-1 5 15,8-2-1-15,6-4 3 0,6-4 2 16,10-7 2-16,4-5-2 15,7-6-2-15,9-9 5 16,10 0-2-16,15-2-1 16,10-16 0-16,10-6-3 15,-4-3 2-15,-7 0 0 16,-14-1 1-16,-11 2 1 16,-12-1-5-16,-2 0 4 15,-3-4-2-15,0 0 0 16,-13-2-1-16,-8-2 2 15,-14-2 2-15,-9 0 6 16,-7-4-6-16,-8-1 2 16,-5-2 6-16,0-4-11 15,-15 1 4-15,-10 2-1 0,-6 0-2 16,-11 5-3-16,-3 5 4 16,-7 6-4-16,-7 7 0 15,-2 4-1-15,-1 7-2 16,-10 8-1-16,-7 3 4 15,-4 0-1-15,-1 10-2 16,-6 9 3-16,1 6-2 16,-4 6 4-16,-1 5-2 15,2 4 1-15,2 6-1 16,5 3 1-16,2 2-1 16,10 1 0-16,5-3 0 15,16-4-1-15,15-3-2 16,12 0 2-16,5-2 0 0,8 1-2 15,8 1-4-15,4 1 7 16,0 2-3-16,12-2 2 16,15-6-7-16,6-3 3 15,13-9 3-15,6-6 2 16,13-9 1-16,12-9-1 16,8-1 0-16,12-6-1 15,7-14 1-15,16-6 0 16,-3-6 0-16,-7-1 0 15,-12-4 0-15,-21 3 0 16,-15 1 0-16,-19-1 0 16,-17 6-2-16,-15 1 2 0,-11 3 3 15,0 4-3-15,-21 3-5 16,-7 2 3-16,-6 5 1 16,-2 5-11-16,-3 4-2 15,4 1-13-15,9 0-31 16,2 2-67-16</inkml:trace>
  <inkml:trace contextRef="#ctx0" brushRef="#br0" timeOffset="230509.4492">21560 2747 33 0,'-33'-13'5'0,"8"3"4"0,-5 2-5 15,-2 4-1-15,-1-1 6 16,1 3 11-16,-3 0 8 16,4 1-7-16,0 1 3 15,-7 0-14-15,-5 3-1 16,-8 17-3-16,-8 6-1 15,-11 9 4-15,3 7 1 16,-5 10 1-16,8 0 2 16,1 0 2-16,8 0-5 15,6-5 0-15,8 0-2 16,7 1 1-16,10 0-5 16,11-3-4-16,8 1 0 15,5-4 2-15,0-1 2 0,18-2 3 16,7-3 0-16,8-1-1 15,9-7 2-15,7-5 3 16,5-5-2-16,6-9-2 16,-2-9 1-16,6 0 5 15,5 0-7-15,7-10 2 16,6-7-2-16,4-3 0 16,5-4-2-16,2-7 2 15,1-4 0-15,-2-6 1 16,-7-8-2-16,-5-1 0 15,-13-2-5-15,-11 2 5 16,-8 1 0-16,-12-1-2 16,-12-3 2-16,-15-1 0 15,-9-3 0-15,0-3-4 0,-24 1 3 16,-17 3-1-16,-11 10 2 16,-9 8-2-16,-4 5-3 15,-12 8-1-15,-6 6 1 16,-5 7-1-16,1 9-1 15,10 3 1-15,4 0-1 16,17 6-4-16,10 10 2 16,15 4-8-16,12 1 0 15,13 2-8-15,6 1-4 16,13-2-37-16,29-2-86 16</inkml:trace>
  <inkml:trace contextRef="#ctx0" brushRef="#br0" timeOffset="231057.705">22019 2662 146 0,'-31'-19'31'0,"-2"3"-10"16,2 3-9-16,-1 2 3 16,4 4-2-16,0 1-3 0,-1 6-2 15,-5 0 0-15,-6 6-5 16,-3 18 2-16,-9 5 8 16,2 10-9-16,-1 11-2 15,3 12-1-15,2 8 12 16,9 1-12-16,7-4-1 15,16-7 0-15,14-7-3 16,0-3 3-16,29-1 14 16,13-8-5-16,13-7 3 15,14-14-4-15,7-15-2 16,9-5-3-16,1-9 3 16,1-19-3-16,-2-7 3 15,-4-4-4-15,-13-8 4 0,-3-6-5 16,-10-3 4-1,-6-11-3-15,-14-2 4 0,-6 1-2 16,-8 2-1-16,-15 7 0 16,-6 4 3-16,-3 3 5 15,-24-2-8-15,-14 3 1 16,-9 2-4-16,-10 8-1 16,-6 10 1-16,-5 13-3 15,-7 14 0-15,-2 4-13 16,1 12-18-16,-5 14-86 15</inkml:trace>
  <inkml:trace contextRef="#ctx0" brushRef="#br0" timeOffset="231575.781">19904 3736 126 0,'-15'-13'40'0,"1"4"-31"15,5 6 1-15,-1 1 0 16,-6 2 12-16,-10 5-12 0,-7 24-4 15,-4 10 1-15,0 8-2 16,10 6-1-16,15 2-4 16,9 2 0-16,3 2 0 15,18-2 2-15,18-5 0 16,19-11 5-16,21-19 0 16,11-19 3-16,17-4 0 15,9-37-3-15,4-13 1 16,-10-10-2-16,-15-2 1 15,-18-1-6-15,-24 2 1 16,-18 5 2-16,-26 8 6 16,-6 1 3-16,-32 9 2 0,-15 5-4 15,-7 3-2-15,-12 11-1 16,-4 8-7-16,-5 6 3 16,0 6-4-16,7 0-1 15,10 9-3-15,15 11-5 16,13 8-6-16,17 3-8 15,13 1-38-15,24 0-35 16</inkml:trace>
  <inkml:trace contextRef="#ctx0" brushRef="#br0" timeOffset="233225.2933">23933 4221 19 0,'20'-22'14'0,"-8"-7"11"16,-9 7 16-16,-3 0-20 16,0 2 10-16,0 2-5 0,-5 7 28 15,-4 0-41-15,1 7 0 16,0 4-5-16,-3 0-1 16,-6 12-7-16,-9 15 2 15,-13 15 2-15,-6 10 3 16,-5 11 3-16,-1 3-3 15,0 7 0-15,2 9 0 16,1 4-4-16,1 6 5 16,0 0-1-16,4-3-2 15,7-1-2-15,7 0-1 16,5-6 0-16,7-2-1 16,1-3 0-16,4-4 1 15,0-4 1-15,2-11-6 0,-3-14 2 16,2-13 1-16,3-11-1 15,2-11-2-15,-1-9 2 16,-4-3-3-16,2-32-21 16,6-22-72-16</inkml:trace>
  <inkml:trace contextRef="#ctx0" brushRef="#br0" timeOffset="233848.4744">23793 4078 182 0,'12'-16'16'0,"2"10"1"16,8 6-16-16,11 0-1 16,10 0 1-16,9 3 2 15,20 9 6-15,4 5 11 16,15 2 0-16,18 3-1 15,7 7 6-15,14-2-5 16,13 2-6-16,9 1-8 16,7-2 1-16,3 1-4 15,-7-1 3-15,-1 0 3 16,-6 2-4-16,-1-1 1 16,6 1-2-16,0 1-4 15,1-1 1-15,3-1 2 16,-7-2 0-16,-10 4 0 0,-13 0-2 15,-15 1 0-15,-12-3-1 16,-18-3 0-16,-10 0-1 16,-14-6 1-16,-10-3-1 15,-6 2 1-15,-7-5 0 16,-8 4-1-16,-3 2-1 16,-5 5-2-16,-5 6 0 15,-4 8 3-15,-8 9 2 16,-2 6 1-16,-7 9 1 15,-18 11 3-15,-12 9-2 16,-8 6-2-16,-8 7 5 16,-5-1-5-16,-2 0 3 0,3 0 1 15,0-1-5-15,4-6 0 16,2-9 3-16,5-7-3 16,5-10-1-16,6-5 0 15,5-5-1-15,3-8 0 16,1-9 1-16,1-5 0 15,-3-10-7-15,-7-8 1 16,-5-11-5-16,-9-1-24 16,-9-8-178-16</inkml:trace>
  <inkml:trace contextRef="#ctx0" brushRef="#br0" timeOffset="234299.3478">22982 5253 144 0,'95'29'8'0,"29"8"0"15,31 18 5-15,26-12 4 0,17-1-3 16,8 3 6-16,9 5 9 16,-2-1 3-16,8 7 2 15,8 3-12-15,4 7-8 16,0 4-5-16,-6 3 0 15,-14-6-2-15,-7-5 1 16,-13-7-8-16,-21-7 1 16,-15-9-1-16,-28-10 4 15,-24-10-3-15,-24-10 1 16,-21-6-1-16,-16-3-1 16,-18-11 4-16,-13-12-4 15,-13-10-17-15,-15-10-20 16,-33-9-118-16</inkml:trace>
  <inkml:trace contextRef="#ctx0" brushRef="#br0" timeOffset="234777.334">23890 3678 184 0,'37'-30'26'16,"15"2"-20"-16,13 2 3 16,5-3 9-16,9 2 6 15,6-5-3-15,15 0-4 0,10-4 3 16,11-5-1-16,9 0-3 15,7 2-8-15,2 0-4 16,-3 6 4-16,-14 4-1 16,-19 6-2-16,-24 2-4 15,-22 5-2-15,-17 2 1 16,-16 2-6-16,-11 8-3 16,-8 2-16-16,-5-1-63 15</inkml:trace>
  <inkml:trace contextRef="#ctx0" brushRef="#br0" timeOffset="235475.4765">25613 3012 132 0,'66'0'9'0,"16"5"10"16,19 14 10-16,16 1-7 15,11 3 0-15,15 0 2 16,14 4 2-16,1 2-3 16,-4 2 2-16,-5 0-10 15,-4 4 2-15,2-4-5 16,5 1-4-16,5 1-2 0,7-4-3 15,-1 0-2-15,-14 0 2 16,-6-3 1-16,-10 4-2 16,-2-3-2-16,-1 1 2 15,-3-1-2-15,-6 0 0 16,-8-4 0-16,-13 0 1 16,-10 1-1-16,-11-1 0 15,-3 2 0-15,-6-2 2 16,-6 2-4-16,-4-3 4 15,-10 0-2-15,-8-6 0 16,-12-1 0-16,-11-4-2 16,-8-4-2-16,-6-1-3 0,-5-2-2 15,0 3-3-15,0 1 3 16,-3 4-1-16,-17 5 10 16,-9 6 1-16,-15 6 1 15,-11 5 2-15,-15 4-1 16,-15 6-3-16,-14 4 4 15,-17 5-4-15,-15 6-1 16,-14 4 1-16,1 2 0 16,3 0 1-16,12-5 3 15,16-4-1-15,10-6 0 16,8-3-3-16,-2-2 0 16,-8 0 0-16,-5-3 0 15,-5-1 0-15,5-6 0 0,14-2 0 16,21-5-2-16,19 0-3 15,14-6 2-15,12-4-8 16,11-6-9-16,16-8-53 16,6-4-172-16</inkml:trace>
  <inkml:trace contextRef="#ctx0" brushRef="#br0" timeOffset="235895.9741">29442 4043 270 0,'0'6'0'0,"-20"27"-6"15,-5 11 6-15,-12 10 6 16,-1 4 6-16,2 5-3 16,2 10-2-16,1 8 6 15,0 9-8-15,0 6 3 16,-6 3 0-16,-2 4 4 16,-4 1-4-16,-2-1-5 15,-1 0-3-15,5 3 5 16,5-7-2-16,8-3-3 0,5-11 4 15,6-8-3-15,1-5-1 16,-2-8-1-16,-3-6 1 16,-7-4-2-16,-11-12 0 15,-12-2-7-15,-11-11 0 16,-8-10-20-16,-4-9-77 16,-2-6-98-16</inkml:trace>
  <inkml:trace contextRef="#ctx0" brushRef="#br0" timeOffset="236217.9689">26928 6166 368 0,'0'-1'17'16,"21"-10"-13"-16,22-5-4 15,21-7 0-15,15-6 3 16,17-7 1-16,17-6 2 16,15-9-5-16,14-7 1 15,4-5 2-15,5 0-1 16,0 3-3-16,-5 6 0 16,-10 6 4-16,-5 5-4 15,-15 5-3-15,-5 0 3 0,-13 3 0 16,-10 4 0-16,-12-2-6 15,-16 4-2-15,-12-2-8 16,-17 5-32-16,-12 0-132 16</inkml:trace>
  <inkml:trace contextRef="#ctx0" brushRef="#br0" timeOffset="237186.3621">25495 3754 75 0,'-9'95'46'0,"4"6"-9"15,2-2-11-15,-3 0-14 16,-1-4 0-16,-6-9 4 16,-2-4 0-16,-4-3-7 15,-1 1-2-15,-2-5 1 0,-2-2-4 16,2-11-2-16,-1-7-2 16,-1-10-2-16,1-6-4 15,0-4 0-15,4-8-6 16,3-9-9-16,7-6-21 15</inkml:trace>
  <inkml:trace contextRef="#ctx0" brushRef="#br0" timeOffset="237619.1334">25157 4815 51 0,'25'0'32'0,"9"4"-8"15,13 4-3-15,12 2-3 16,9-1 19-16,7 2-6 16,9 3-8-16,4 4 4 15,15 2-7-15,8 2 11 16,12 0-9-16,14 2-9 15,10 5 2-15,8 2-3 16,-7 4 0-16,-7-1-5 16,-5 2 0-16,-2 5-3 0,1 1 5 15,12 4-8-15,5 5 3 16,8 1-2-16,-2 0 0 16,-7-3 2-16,-11-5-4 15,-18-6 0-15,-18-5 1 16,-21-4-1-16,-20-10 0 15,-15 2-1-15,-14-10 1 16,-7 0-4-16,-11-4-2 16,-8-3-8-16,-8-4-6 15,-13 0-37-15,-36-1-121 16</inkml:trace>
  <inkml:trace contextRef="#ctx0" brushRef="#br0" timeOffset="238137.5918">23114 5224 48 0,'40'0'28'0,"32"0"1"15,38-16-8-15,-3 0-8 16,16-2-2-16,23-3 9 0,17-1 6 15,10-1-7 1,11-2 4-16,5-1-14 0,11-5-2 16,3 1-6-16,-13 3-1 15,-18 1-1-15,-34 5-10 16,-28 3-28-16,-26-6-70 16</inkml:trace>
  <inkml:trace contextRef="#ctx0" brushRef="#br0" timeOffset="243650.3692">3615 12075 14 0,'-17'-29'4'16,"1"7"-8"-16,7 9-10 0</inkml:trace>
  <inkml:trace contextRef="#ctx0" brushRef="#br0" timeOffset="243712.0762">3615 12075 9 0,'-50'-81'1'0,"61"78"-1"16,5-1 0-16</inkml:trace>
  <inkml:trace contextRef="#ctx0" brushRef="#br0" timeOffset="244340.5602">4341 10992 127 0,'-22'0'0'15,"2"12"0"-15,1-5 3 16,7 0 5-16,2-3 3 16,8-4-2-16,2 0-2 15,0 0-7-15,0 0-3 16,0 4-8-16,0-1-8 15,5 1 14-15,5 3 3 16,-4 4-11-16,-6-1-33 16</inkml:trace>
  <inkml:trace contextRef="#ctx0" brushRef="#br0" timeOffset="247220.3547">4183 11176 28 0,'-6'-3'16'15,"6"3"-10"-15,0 0-2 16,0 0-4-16,0 0-4 15,0 0-3-15,0 3 6 16,0 7-2-16,0 1 1 16,0 4-2-16</inkml:trace>
  <inkml:trace contextRef="#ctx0" brushRef="#br0" timeOffset="251757.6128">4070 11300 3 0,'3'-7'6'0,"0"4"-6"16,4 2-4-16</inkml:trace>
  <inkml:trace contextRef="#ctx0" brushRef="#br0" timeOffset="254059.5203">5193 13894 81 0,'6'-11'36'15,"-3"2"-4"-15,-3 4 7 16,0 5 27-16,0 0-1 16,0 0-13-16,0 0-11 15,0 0-6-15,0 0-16 16,0 0-5-16,0 0-7 16,6 3-7-16,9 16 1 15,9 8 7-15,16 16-2 16,11 2 1-16,7 6-4 15,8 4-1-15,8-3 1 16,-2 1-2-16,1-1-2 16,3 0 0-16,-1-4 1 0,-1 3 1 15,-8-6-1-15,-5-1 0 16,-9-5 0-16,-7-1-2 16,-6-9 1-16,-6-4-3 15,-8-6-7-15,-7-5-14 16,-9-7-40-16,-9-7-75 15</inkml:trace>
  <inkml:trace contextRef="#ctx0" brushRef="#br0" timeOffset="254354.1499">6111 13869 371 0,'-20'0'25'0,"-5"0"-22"16,1 9 3-16,-7 16 7 15,-8 12-1-15,-10 21-2 16,-12 13-1-16,-5 12 0 16,-4 9-2-16,-6 7-2 15,-2 7 1-15,1-2-4 16,5-2-2-16,8-6-3 15,10-11-3-15,14-9-3 16,4-10-1-16,9-8-15 0,11-13-69 16,5-19-173-1</inkml:trace>
  <inkml:trace contextRef="#ctx0" brushRef="#br0" timeOffset="254959.7881">6546 14496 312 0,'-7'-3'32'0,"4"3"-23"16,3 3-3-16,0 25-4 15,-6 15 6-15,0 12 2 16,3 11 0-16,-3 4-3 16,6-4-4-16,0 0 2 15,0-7-5-15,0-4 0 0,0-15-5 16,9-14-3-16,3-8-11 15,4-14-27-15,1-4-68 16,8-23-94-16</inkml:trace>
  <inkml:trace contextRef="#ctx0" brushRef="#br0" timeOffset="255665.9285">6878 14597 337 0,'-11'25'9'16,"-1"8"-8"-16,-4 7-1 0,5-3 3 16,4-1 1-1,7-7 1-15,0 1-4 0,9-8 0 16,12-3-1-16,16-12 0 16,8-7-4-16,10-15 4 15,6-24-11-15,2-5-12 16,-11 3 2-16,-10 0-1 15,-17 12 9-15,-13-1 13 16,-12 8 7-16,0 0-4 16,-15 8 8-16,-13 0-2 15,-15 6 3-15,-2 3 9 16,-9 5-7-16,3 0-3 0,5 0 1 16,10 5-6-1,11-5 4-15,13 0 1 16,9 0-8-16,3 0-3 0,3 0-17 15,18 0-14-15,19-5 29 16,11-12 0-16,7 1 2 16,2 5 0-16,-2 9-3 15,-6 2 3-15,-7 0 0 16,-6 19 0-16,-9 5 4 16,-11 3-1-16,0 2 8 15,-5-3-6-15,-2-1-2 16,1 0-2-16,4-3 0 15,8 0-1-15,15-7 0 16,8-11 2-16,18-4-2 16,5-11-8-16,4-19 4 0,5-1-4 15,-8 0 4 1,-5 5 4-16,-16 9 0 0,-20 6 0 16,-17 6 0-16,-8 2 0 15,-6 3 11-15,0 0 13 16,0 0-8-16,0 0-8 15,0 0-8-15,0 0 0 16,0 0 1-16,0 0-1 16,0 0-1-16,0 0 1 15,0 0 1-15,0-8 3 16,0-9-4-16,-3-9-12 16,-17-11-24-16,-8-7-4 0,-15-1-42 15,-17-2-43-15</inkml:trace>
  <inkml:trace contextRef="#ctx0" brushRef="#br0" timeOffset="256206.571">4586 11770 165 0,'-11'-11'36'15,"4"8"-10"-15,7 3-6 0,0 0-9 16,0 0-7-16,0 0-4 15,0 14 0-15,10 16 6 16,4 18 13-16,-1 13 5 16,1 10 0-16,-2 2-5 15,1 5-4-15,2-5-7 16,0-7-8-16,-3-8 1 16,4-11-1-16,-5-10 0 15,-2-3-2-15,1-13-6 16,-1-6 0-16,-6-10-6 15,0-5-19-15,-3-13-5 16,0-27-132-16</inkml:trace>
  <inkml:trace contextRef="#ctx0" brushRef="#br0" timeOffset="256836.1414">4661 11819 220 0,'-5'-12'68'16,"5"8"-50"-16,0 4-18 15,8 0-14-15,20 0 14 16,18 0 7-16,18 0 5 16,11-6 1-16,19 1 4 15,10-6-1-15,14 4 0 16,15-4-2-16,19-1-2 16,11 1-9-16,11-3 3 0,2 3-5 15,-7 0 1-15,1 1-1 16,-6-2 5-16,-4 2-6 15,-8 2 2-15,-16 1-2 16,-15 5-2-16,-17 0 0 16,-20 2-2-16,-13 0 3 15,-20 4-5-15,-14 7 4 16,-14 0-7-16,-10 0 2 16,-10 0-1-16,-3 6 8 15,0 5 4-15,0 8 1 16,0 3 0-16,-9 7-1 15,0 4-2-15,0 5-1 16,0 6-1-16,2 3 0 0,4 2 1 16,0 1 1-1,0-2-2-15,0-4 0 0,0-3 0 16,-3-8-1-16,-2-8 2 16,-5-9 0-16,-2-5-1 15,-6-5 1-15,-10-6 4 16,-11-4 1-16,-21 0-5 15,-14-7-1-15,-20 0 1 16,-24 0-1-16,-12 0 1 16,-19-10 0-16,-15 6-1 15,-15 4 0-15,-15 0 3 16,-18 4 1-16,-12 18-1 0,-7 8 5 16,10-2-7-1,17 3 0-15,28-6 4 0,27-4-4 16,31-2-1-16,30 3-6 15,27-3-4-15,22 3-23 16,12-8-202-16</inkml:trace>
  <inkml:trace contextRef="#ctx0" brushRef="#br0" timeOffset="262765.6269">2870 12879 58 0,'-25'0'147'0,"10"0"-127"16,7-4-10-16,5-10 5 16,3 10 3-16,0 0-1 15,0 4-4-15,0-3-9 16,0 3 2-16,0 0 1 15,0 0 2-15,0 0-7 0,0 0-1 16,0 0-1-16,0 0 0 16,0 0 0-16,9 0 0 15,21 0 0-15,24 0 7 16,13 0-1-16,14-5-4 16,13-9 3-16,16-9-2 15,8-6 1-15,9-7-3 16,-2 4 3-16,-1-2-4 15,-11 9 2-15,-13 3 0 16,-12 10-2-16,-19 7-6 16,-8 3 1-16,-12 2 0 15,-10 0-1-15,-12 0-5 0,-6 0-10 16,-11 0-23-16,-10 4-115 16</inkml:trace>
  <inkml:trace contextRef="#ctx0" brushRef="#br0" timeOffset="263156.544">3543 12545 262 0,'0'0'0'0,"3"0"-28"0,21 0 25 16,12 0 3-16,13 0 2 15,12 3 0-15,14-2 0 16,8-1 1-16,5 0 4 16,3 3-3-16,6 3 0 15,-9 3-2-15,-13 1-1 16,-20 6-1-16,-22-1-1 15,-21 1-3-15,-12 8 4 16,-18 9 4-16,-33 14 14 16,-22 8-13-16,-12 4 0 0,-3 0-3 15,-3-2-2 1,6 3-2-16,4-1-9 0,7-1-6 16,11-9-9-16,14-10-49 15</inkml:trace>
  <inkml:trace contextRef="#ctx0" brushRef="#br0" timeOffset="264072.4038">5787 9308 220 0,'3'-7'18'16,"-3"7"-18"-16,0 0-17 15,3 32 17-15,6 6 19 16,4 4-9-16,1 11 0 0,2 6 1 16,2 17 7-16,3 19 5 15,-2 12-2-15,1 15-6 16,-4 12-2-16,-2 10-4 15,-4 11-1-15,2 5 5 16,0-5-8-16,3-11-4 16,0-16 2-16,-2-18-2 15,4-14 0-15,-4-17-1 16,2-12 0-16,-5-8 0 16,-4-9-1-16,-3-5-3 15,-1-2 3-15,-2-11-10 16,0-16-14-16,0-16 3 15,0-4-12-15,0-46-169 0</inkml:trace>
  <inkml:trace contextRef="#ctx0" brushRef="#br0" timeOffset="264401.4655">5884 9308 290 0,'-15'0'35'15,"-9"22"-30"-15,-12 32-3 16,-13 16 5-16,-9 18 3 15,-12 11-2-15,-12 7 0 16,-6 2-2-16,4-6-6 16,5-10 0-16,15-19 0 15,19-21-6-15,15-20-4 16,17-20-7-16,13-12-17 16,3-25-15-16,30-31-116 15</inkml:trace>
  <inkml:trace contextRef="#ctx0" brushRef="#br0" timeOffset="264588.198">5845 9352 258 0,'18'0'18'16,"3"19"-17"-16,15 14-1 16,16 7 5-16,3 0 1 15,12 1 0-15,-1-2 1 16,4-5-6-16,-4-2-1 15,-5-5 0-15,-4-8-7 16,-13-12-16-16,-14-7-173 16</inkml:trace>
  <inkml:trace contextRef="#ctx0" brushRef="#br0" timeOffset="265061.8605">5404 7329 262 0,'-14'-12'18'16,"8"9"10"-16,6 3-1 15,0 0-23-15,0 11-4 16,15 15 0-16,15 15 3 16,10 13 14-16,11 5-12 15,4 8 3-15,6 1-2 0,2-1 1 16,1-4-6 0,2-2-1-16,-2-8 2 0,-1-8-2 15,-5-11-2-15,0-14-5 16,-3-20-4-16,3-9-33 15</inkml:trace>
  <inkml:trace contextRef="#ctx0" brushRef="#br0" timeOffset="265309.4082">6530 7219 111 0,'-15'11'229'0,"-12"29"-220"15,-10 19-9 1,-14 26 8-16,-13 18 3 0,-9 21 0 16,-14 24 4-16,-4 9-5 15,3-7-2-15,5-10-4 16,17-14-2-16,8-13-2 16,13-12-2-16,8-22-3 15,13-25-5-15,9-18-19 16,9-20-35-16,6-16-46 15</inkml:trace>
  <inkml:trace contextRef="#ctx0" brushRef="#br0" timeOffset="265910.4396">6903 6762 348 0,'-78'-49'15'0,"-2"18"-8"16,-5 8-6-16,-6 10 4 15,-6 10 2-15,-3 3-2 16,-12 7-1-16,-6 30-2 15,-10 11 1-15,-5 17 3 0,-13 16-1 16,2 19-2 0,1 21 3-16,5 18-6 0,11 11 2 15,22 5-1-15,22 3 2 16,33 7-3-16,31-6 3 16,19-2-3-16,36-6 0 15,25-13 3-15,18-14-3 16,12-17 1-16,18-21-1 15,18-22 2-15,16-23 3 16,14-26-3-16,14-15-2 16,-2-33 2-16,4-33-2 15,-6-23 3-15,3-24 0 16,2-26 0-16,-4-23 2 0,1-21-5 16,-9-12 1-16,-20 2-1 15,-27 15 1-15,-38 25 0 16,-38 20 1-16,-35 27 1 15,-13 14-1-15,-44 15 2 16,-27 11-3-16,-27 14 4 16,-24 13-1-16,-26 21 1 15,-16 18-5-15,-4 13-6 16,0 33-3-16,7 17-4 16,16 13-27-16,20 10-54 15,24-4-114-15</inkml:trace>
  <inkml:trace contextRef="#ctx0" brushRef="#br0" timeOffset="266988.2013">8043 13929 265 0,'-97'-63'15'0,"18"22"-14"15,-5-6 9-15,-13-1 8 16,-10-7 4-16,-14 3-5 16,-15 2-2-16,-10 12 0 0,-12 10-5 15,-9 20-5-15,-5 8 1 16,-10 19-6-16,0 29 0 15,-3 14 0-15,3 14 1 16,9 13 3-16,9 9 3 16,28 9 2-16,29 6-8 15,29 10-1-15,26 8 0 16,25 6-2-16,18 5 1 16,9-3 1-16,33-2 0 15,19-9 0-15,18-12-1 0,23-12 2 16,17-13-2-1,17-12 1-15,18-11-4 16,14-5 4-16,13-12 0 0,19-11 0 16,12-18 0-16,16-21 3 15,8-2-2-15,4-32-1 16,-7-18 0-16,-9 0 0 16,-5-4 1-16,-11-3-1 15,-14-1 0-15,-14-4 0 16,-20-11-1-16,-15-6 0 15,-20-5 1-15,-19-3 0 16,-15-7 1-16,-15-9 1 16,-7-9 1-16,-15-4-3 15,-14-8 3-15,-19 0-2 16,-12 0-1-16,-30 8-1 0,-34 7 1 16,-33 6-3-16,-24 13 2 15,-19 11 1-15,-20 16 2 16,-4 15-2-16,-9 15-1 15,0 12 0-15,15 8-2 16,9 9-6-16,29 5-4 16,22 0-19-16,23 0-56 15,23 0-83-15</inkml:trace>
  <inkml:trace contextRef="#ctx0" brushRef="#br0" timeOffset="267857.7703">7419 10915 136 0,'-82'-32'2'16,"-12"5"-4"-16,-9 2 4 15,-13-1-2-15,-5 8 8 16,-3-1 8-16,-6 5 5 16,-8 9-3-16,-9 5-9 15,-12 16-9-15,-13 31-1 16,-10 15-3-16,-6 19 0 0,9 12 1 16,3 10 3-16,6 3-4 15,10 7 4-15,8-3 1 16,25 0 7-16,23 1-2 15,34-2-3-15,24 2-3 16,20-5 0-16,26-2-1 16,9-2 1-16,36-4-2 15,28-5 0-15,24-9-2 16,22-10-1-16,20-9-1 16,21-13 5-16,25-5-1 15,30-7 1-15,31-10 1 16,21-7 0-16,18-5-2 15,13-8 1-15,17-7 0 16,10-3-10-16,12-9-6 0,5-22-5 16,1-5 1-16,-1-12 7 15</inkml:trace>
  <inkml:trace contextRef="#ctx0" brushRef="#br0" timeOffset="268105.3085">10815 11814 112 0,'0'-124'15'0,"-15"-5"8"16,-48 1-22-16,-31 2 4 15,-28 5 5-15,-29 5 33 0,-28 9-23 16,-28 12-7 0,-29 14-4-16,-22 15-9 0,-21 19 0 15,-22 16-3-15,-17 17-4 16,-10 14-10-16,-14 4 7 15,2 32 4-15,4 13 1 16,17 9-2-16,16 8-5 16,27-1-13-16,36-5-98 15</inkml:trace>
  <inkml:trace contextRef="#ctx0" brushRef="#br0" timeOffset="279249.2911">7783 877 140 0,'6'-27'26'16,"-6"-1"-6"-16,0 14 14 15,0 8 2-15,0 3 9 16,0 1-11-16,0 2-6 16,0 0-6-16,0 0-2 15,0 0-2-15,0 0-6 16,0 0-9-16,0 0 3 16,0 0-5-16,0 0 1 15,0 7-2-15,0 11-1 16,0 14 1-16,0 10 2 0,0 14 4 15,-3 8-2 1,3 3 1-16,0 5-1 0,0 0-4 16,0 1 1-16,0 3-1 15,0-6 0-15,0 0 5 16,0-6-5-16,6-4 0 16,2-7-3-16,-2-6 3 15,1-7 0-15,-1-12 0 16,-3-8 0-16,0-8 0 15,-3-6-3-15,0-6 0 16,0 0 3-16,0 0 2 16,0 0-2-16,0-9-2 15,0-20-6-15,0-17-69 0,0-22-104 16</inkml:trace>
  <inkml:trace contextRef="#ctx0" brushRef="#br0" timeOffset="279768.421">7579 649 250 0,'-21'-28'11'0,"9"12"-7"16,9 10 15-16,3 2 16 15,0 4-32-15,3 0-3 16,21 14-2-16,16 8 2 15,20 5 6-15,13 2 3 0,12 2 4 16,12 1-9-16,9 7 1 16,-3 0 1-16,-3 2-6 15,-9 1 0-15,-18 2 1 16,-19 0-1-16,-14 0 1 16,-22-1-1-16,-18-1-2 15,-15 4 2-15,-39 2 4 16,-25 3 2-16,-24 2 4 15,-13-5-4-15,4-4 1 16,6-10-4-16,22-11 1 0,23-9 2 16,21-7 1-1,19-5 2-15,14-2-4 0,7 2-5 16,0 1-12-16,10 3 6 16,21 5 6-16,14 0 6 15,12 2-2-15,10-1 1 16,12-2-2-16,6 2 1 15,-1 0-3-15,-1 3-1 16,-4 3 0-16,-7-3-1 16,-8 3 1-16,-9-1-2 15,-13-1-1-15,-6-2-4 16,-9-9-2-16,-8-5-19 16,2-1-129-16</inkml:trace>
  <inkml:trace contextRef="#ctx0" brushRef="#br0" timeOffset="280277.7452">8504 370 37 0,'55'-15'74'0,"9"8"-71"15,8 5 7-15,1 2 4 16,0 0 4-16,-4 5-4 15,-8 8 4-15,-12 5-2 16,-10 1 1-16,-14 3-9 16,-7 3 0-16,-9 2-1 15,-9 2-7-15,0 3 11 16,-33 4 6-16,-13 3 5 16,-12 0 0-16,-6-5-13 15,11-9-1-15,12-6 4 0,17-8-7 16,15-5 2-16,9-3-7 15,0-2 0-15,0 2 0 16,6 3 4-16,13 4 2 16,14-3-2-16,16-2 1 15,17-5-3-15,7 0-2 16,9-2-1-16,6-9-12 16,0-3-33-16,-1 2-119 15</inkml:trace>
  <inkml:trace contextRef="#ctx0" brushRef="#br0" timeOffset="280994.2689">9984 460 155 0,'-24'-24'61'16,"-10"-1"-39"-16,-8-2-6 15,-10-4 8-15,-11 2-3 16,-7 1 3-16,-9 1-12 16,-5 2 3-16,-14 4 5 15,-5 2-7-15,-9 2-3 16,-13 10-7-16,-14 5 0 16,-18 2 0-16,-22 4-2 15,-15 16-1-15,-4 11 1 16,-2 10 3-16,0 11-4 0,0 12 0 15,-6 6 0-15,-1 6 0 16,7-1 0-16,21 1 1 16,33 1 1-16,22-1-2 15,27-2-3-15,19-2 3 16,17-1 0-16,21-5-3 16,20 5 0-16,10 2-3 15,10 3 2-15,21 7 0 16,21 4 0-16,23 3 4 15,22 0 0-15,26-9 2 16,38-6 1-16,31-16 4 16,28-3-4-16,11-1-1 15,0-5-1-15,6-5 1 0,1-12-1 16,12-14 6-16,2-12-2 16,-8-7-4-16,-10-11 1 15,-9-19 1-15,-5-13 0 16,-7-7 1-16,-15-6-4 15,-24-12 2-15,-21-8 2 16,-25-14-2-16,-21-10 0 16,-13-4 4-16,-16 4 0 15,-20 8-6-15,-18 5 6 16,-24 3 1-16,-12 4-6 16,-42-1-1-16,-31 5 0 15,-34 4-2-15,-32 7 0 0,-37 7 0 16,-21 12 2-1,-10 7 3-15,8 6-3 0,20 9 0 16,17 8-3-16,17 11-3 16,12 5-22-16,20 5-31 15,20 9-118-15</inkml:trace>
  <inkml:trace contextRef="#ctx0" brushRef="#br0" timeOffset="296469.8867">9217 5729 30 0,'-15'3'28'0,"-1"-3"0"16,-1 0-15-16,-2 0-6 15,7-2-4-15,0-4-3 16,-3 2-7-16,-1-2-34 16,-4 2-20-16</inkml:trace>
  <inkml:trace contextRef="#ctx0" brushRef="#br0" timeOffset="296821.9824">9072 5430 16 0,'15'-22'0'16,"0"2"3"-16,-3 1 3 15,0 2 2-15,0 1 2 16,3 3 8-16,-5 1 3 16,-1 5 4-16,-6 2-2 0,-3 5 6 15,0 0-5-15,0 0-3 16,0 0-18-16,0 5-1 15,0 17 4-15,-3 23 10 16,-10 19 0-16,-8 21-2 16,-6 11 0-16,0 12-2 15,2-3-5-15,1-2-3 16,9-3-3-16,2-13 3 16,7-8-2-16,6-15-2 15,0-6-4-15,10-12 1 16,11-12-11-16,9-12-3 15,10-22-46-15,11-7-129 16</inkml:trace>
  <inkml:trace contextRef="#ctx0" brushRef="#br0" timeOffset="302462.6142">15786 1611 10 0,'6'-21'15'0,"3"9"7"15,-6-2-8-15,-2 6 11 16,-1-1 0-16,2 1-6 16,-1 3-11-16,2-2 1 15,-1 3 3-15,2 1-2 16,-4 0-6-16,1 3-4 15,2-1-8-15,4-2-23 16,2-1 2-16,1-2-37 16</inkml:trace>
  <inkml:trace contextRef="#ctx0" brushRef="#br0" timeOffset="302927.2605">15941 1196 29 0,'3'-14'60'16,"0"6"-42"-16,-2 3-4 16,1 3 10-16,-1 2 9 0,1 0 16 15,-1 0-9-15,1 0-9 16,-2 0-12-16,0 0-6 15,0 0-8-15,0 0-3 16,0 10 0-16,-2 12 4 16,-11 12 4-16,-6 9 3 15,-5 9 0-15,-1 5-6 16,-5 10 6-16,0 6-4 16,3 7-1-16,0 2-3 15,8-5-2-15,3-7 0 16,6-11-3-16,6-2 1 15,-2-7 0-15,0-5-1 16,3-5 0-16,3-8-1 0,-3-9 1 16,3-5-1-1,0-7 1-15,-4 0-2 0,4-9 2 16,-4 0-2-16,3-2 0 16,-2 0 2-16,-2 0-3 15,-1-16-8-15,2-12-78 16,4-16-187-16</inkml:trace>
  <inkml:trace contextRef="#ctx0" brushRef="#br0" timeOffset="303407.6843">16193 1331 165 0,'0'0'18'16,"0"0"-18"-16,0 0 0 16,0 6 5-16,0 11 19 15,-12 5 2-15,-7 4 5 16,-17 7-3-16,-16 3 0 16,-13 2-12-16,-10 5-7 15,-9-1-4-15,3-3 1 16,7-7 0-16,12-8-1 15,15-6 2-15,19-7 0 16,17-4-6-16,8-5-1 16,3 1-9-16,0 3-4 0,3 7 13 15,17 4 7-15,10 3 0 16,9 0-2-16,8 2-2 16,4 0 2-16,1 0-5 15,-4-1 0-15,1 3-1 16,5 0 2-16,2-1-2 15,2-1 2-15,1-2-1 16,-10 1 1-16,-7-4-1 16,-8-2-2-16,-7-4 2 15,-8 0-2-15,-5-3-1 16,-5-1 0-16,-2-3-9 16,-7-3 4-16,0-1-11 0,0 0-43 15</inkml:trace>
  <inkml:trace contextRef="#ctx0" brushRef="#br0" timeOffset="305208.2841">18391 1906 209 0,'-5'-20'49'15,"1"-9"-33"-15,4 7 11 16,0-2 21-16,0-7-11 15,0-2-23-15,0-8-2 16,0-6 5-16,0-2-2 16,0 0-4-16,-9 5-8 0,-2 6 3 15,-4 5-3-15,-2 7-3 16,-9 5 1-16,-3 10 4 16,-7 5-5-16,-12 6 0 15,-14 17-3-15,-7 24 3 16,-6 17 0-16,8 14 0 15,12 9-1-15,16-3 1 16,7-5-1-16,15-6 0 16,11-13-1-16,6-6 2 15,0-9-1-15,15-10-1 16,12-8 2-16,12-11 2 16,23-10 0-16,15-14 1 0,21-26 2 15,9-10-4-15,-4-14-1 16,5-10 0-16,-1-19 0 15,-4-8-1-15,1-2-4 16,-9 5 4-16,-13 12-2 16,-14 8 1-16,-17 8 1 15,-15 11 1-15,-7 8-2 16,-11 11 2-16,-3 7 2 16,-9 7-2-16,-3 10 2 15,-2 4 0-15,-1 7-2 16,0 5 1-16,0 0-1 15,0 7-10-15,-7 26-4 16,-22 17 12-16,-8 19 2 0,-11 16 4 16,-5 10-4-16,-5 11 4 15,1 14-4-15,1 1 5 16,14-6-4-16,12-11-1 16,15-14 0-16,7-17 0 15,8-12 0-15,0-12-1 16,8-15 0-16,7-9-3 15,2-7-4-15,6-10-4 16,-5-8-97-16</inkml:trace>
  <inkml:trace contextRef="#ctx0" brushRef="#br0" timeOffset="305641.9779">19116 1920 165 0,'25'6'4'0,"9"1"-2"16,14-5 26-16,17-2 16 15,6 0-13-15,7-16-7 16,4-6-3-16,-11-7-5 15,-7-5 2-15,-8-5-7 16,-17-7-5-16,-11-3-5 16,-15-6-1-16,-13 4 1 0,-10 4-1 15,-28 11 7-15,-14 12 10 16,-10 12-6-16,-10 12-6 16,-8 4 4-16,-4 26-1 15,6 11-1-15,16 11-5 16,14 5 0-16,16 0-2 15,15 1 0-15,6-5-1 16,11-7-1-16,0-2 2 16,11-4-1-16,12-4-3 15,9-10 1-15,10-10-5 16,10-13-6-16,6-3-39 16,4-20-264-16</inkml:trace>
  <inkml:trace contextRef="#ctx0" brushRef="#br0" timeOffset="306047.2974">20002 1560 250 0,'-7'38'5'0,"-8"16"-3"16,-9 7 6-16,5 3-1 15,0 1 6-15,3-5-1 16,3-1 0-16,-2-10-4 15,3-12 3-15,3-17-8 16,6-11-1-16,-1-9-2 0,4 0 2 16,0-20 23-1,7-18 4-15,12-16-27 0,10-6-2 16,10-1 2-16,10 1-2 16,9 3-9-16,1 7 5 15,-7 14 4-15,-11 14 0 16,-17 12 1-16,-12 10-1 15,-6 0 0-15,-2 12-3 16,-2 15 3-16,-1 11 1 16,-1 6 4-16,0-2-3 15,0-1-1-15,0-4 0 16,0-8-1-16,0-6 0 0,11-7-1 16,4-7-2-1,11-7-5-15,12-2-3 0,14-14-106 16</inkml:trace>
  <inkml:trace contextRef="#ctx0" brushRef="#br0" timeOffset="306399.3403">21103 1467 328 0,'-56'22'4'0,"-12"8"1"15,7-1 6-15,13 3 6 16,15-1-4-16,16-2-13 16,14-3 0-16,3-1 2 0,0 2-1 15,16 0 4-15,17 1 1 16,6 0-2-16,-1-1-4 16,0-5 1-16,-7 0 1 15,-7-3-2-15,-8 0 1 16,-8-1 0-16,-7 0 1 15,-1 3-1-15,-7 0 2 16,-22-3 9-16,-7 1 7 16,-7-2-9-16,5-2-4 15,3-5-6-15,10-1-2 16,7-4-14-16,14-3-10 16,4-2-23-16,26-2-153 0</inkml:trace>
  <inkml:trace contextRef="#ctx0" brushRef="#br0" timeOffset="306588.6078">21428 1875 303 0,'-4'20'6'0,"-14"11"-6"16,-3 9 14-16,5 0-4 15,-1 1-6-15,11-5-4 16,3-8 0-16,3-9-3 15,0-8-6-15,0-11-6 0,23 0-8 16,8-31-175-16</inkml:trace>
  <inkml:trace contextRef="#ctx0" brushRef="#br0" timeOffset="306768.5408">21682 1350 381 0,'-3'-3'24'16,"3"3"-22"-16,0 0-1 16,0 0-1-16,1 1-4 15,20 16 1-15,11 3 1 16,13 2 0-16,4-3-22 0,-4-9-202 16</inkml:trace>
  <inkml:trace contextRef="#ctx0" brushRef="#br0" timeOffset="306977.3241">21966 1566 294 0,'0'8'11'16,"10"1"6"-16,14 0 14 16,10 1 9-16,15-5-3 15,12-1-8-15,10-4-13 16,5 0-8-16,-5 0-7 15,-3 0-1-15,-9 0-3 16,-7 0-2-16,-10-9-13 0,-13-8-10 16,-15-12-103-16</inkml:trace>
  <inkml:trace contextRef="#ctx0" brushRef="#br0" timeOffset="307202.4799">22407 1266 218 0,'-28'30'6'16,"-11"11"12"-16,3 7 12 15,5 10 8-15,6 14-14 16,6 3-4-16,5 6-14 16,5-7-3-16,3-10-2 0,3-13-1 15,3-13-3-15,0-14-4 16,0-13-1-16,0-11-11 15,15-10 14-15,18-21-48 16</inkml:trace>
  <inkml:trace contextRef="#ctx0" brushRef="#br0" timeOffset="307420.4123">22686 1461 319 0,'0'3'13'15,"0"20"-13"-15,0 12 5 0,4 6 5 16,9 6 4-16,3-1-3 16,5 2 3-16,6-8 0 15,3-11-6-15,-5-7-5 16,3-11-2-16,0-9-1 16,4-2-4-16,2-17-12 15,1-16-41-15,2-7-212 16</inkml:trace>
  <inkml:trace contextRef="#ctx0" brushRef="#br0" timeOffset="307622.7677">23234 1471 311 0,'0'0'24'16,"0"13"-21"-16,-18 20-3 16,-12 14 21-16,-9 12-5 15,-7 6 1-15,-6 5 4 0,-1 3-4 16,-6-2-8-16,0 4-3 15,1-8-5-15,5-6-1 16,9-14-1-16,7-11-4 16,9-12-6-16,5-9-1 15,10-8-26-15,13-7-204 16</inkml:trace>
  <inkml:trace contextRef="#ctx0" brushRef="#br0" timeOffset="308191.6203">24824 1232 156 0,'-21'-16'183'16,"18"8"-169"-16,0 8-14 15,-7 3-1-15,-13 22 1 16,-14 15 13-16,-11 15 3 15,-3 15-5-15,-1 13 14 0,7 11-7 16,8-3-7-16,15 0-5 16,13-8-4-16,9-11 1 15,10-12-2-15,11-13 3 16,8-10-1-16,11-13-3 16,14-7 1-16,22-14-2 15,18-3 0-15,9-3-8 16,1-28-15-16,-16-15-50 15,-15-20-179-15</inkml:trace>
  <inkml:trace contextRef="#ctx0" brushRef="#br0" timeOffset="308401.7059">24861 1028 355 0,'17'-7'4'0,"36"7"-3"16,19 0-1-16,10 0 3 16,8 4 3-16,5 9-2 15,2 2-4-15,-6 5 0 16,-13 1 0-16,-19 3-1 16,-23 0-14-16,-34-6-81 15</inkml:trace>
  <inkml:trace contextRef="#ctx0" brushRef="#br0" timeOffset="308568.2367">24746 1432 280 0,'-4'7'79'0,"4"6"-70"16,6 2-9-16,24-3 13 16,14 2 3-16,24-6-8 15,15 4-6-15,11 0-2 16,3 1-8-16,2 1-23 15,-2-6-154-15</inkml:trace>
  <inkml:trace contextRef="#ctx0" brushRef="#br0" timeOffset="308882.2906">26006 1607 285 0,'0'0'68'0,"-11"5"-64"15,-35 6-4-15,-33-1 19 16,-14 0-7-16,4-2-4 15,25 1 4-15,28 2-3 16,15 7-9-16,12 8-6 16,7 4 2-16,2 4 2 15,19 4 2-15,19 4 5 16,9 3-3-16,3 1 3 16,-5 1-3-16,-5-5-2 15,-13-2 0-15,-9-6 2 16,-13-10-1-16,-5-6-1 15,-13-7 3-15,-37-3 3 0,-23-8 13 16,-18 0-12-16,1-1-7 16,17-17-2-16,21 3 0 15,22-2-5-15,21-4-10 16,9-3-74-16</inkml:trace>
  <inkml:trace contextRef="#ctx0" brushRef="#br0" timeOffset="309070.0975">26065 1735 349 0,'33'0'18'0,"10"0"-18"16,15 0 3-16,2 5 7 0,0 2 1 16,2-3-2-1,3 0-5-15,-1-2-4 0,-3-2 0 16,-12 0-4-16,-7-17-25 15,-21-20-177-15</inkml:trace>
  <inkml:trace contextRef="#ctx0" brushRef="#br0" timeOffset="309257.9535">26441 1353 173 0,'-27'17'109'16,"-7"19"-104"-16,-5 15-3 15,-1 14 7-15,6 9 4 16,1 9 2-16,3 4-6 0,8-3-4 16,5-2-5-16,7-11-6 15,10-13-2-15,0-19-21 16,22-22-125-16</inkml:trace>
  <inkml:trace contextRef="#ctx0" brushRef="#br0" timeOffset="309438.2273">26660 2031 109 0,'-14'39'63'0,"-3"11"-32"16,2-2-20-16,6-7-2 16,3-6 3-16,5-11 0 0,1-5-10 15,0-9-2-15,0-9-1 16,0-1 0-16,13-18 1 15</inkml:trace>
  <inkml:trace contextRef="#ctx0" brushRef="#br0" timeOffset="309588.6602">26762 1671 70 0,'0'-12'359'16,"0"9"-359"-16,0 3-17 15,0 3 1-15,2 19 9 0,15 8 3 16,13 3-31-16</inkml:trace>
  <inkml:trace contextRef="#ctx0" brushRef="#br0" timeOffset="310129.2565">27005 2015 94 0,'-24'49'59'16,"2"0"-11"-16,2-1-16 15,6-7 3-15,5-9 2 16,4-10-19-16,4-9-7 0,1-6-5 16,0-5-1-1,0-2 2-15,0 0 22 0,16-21 20 16,16-7-43-16,14-7-6 15,6 2-5-15,-3-1 0 16,-3 5 1-16,-8 7 1 16,-12 6 3-16,-9 10 0 15,-8 4 0-15,-8 2 0 16,-1 4-8-16,0 16-4 16,0 9 10-16,-8 6 2 15,-1-2 4-15,1-4-3 16,6-11 0-16,1-7-1 0,1-8 6 15,0-3-3 1,0 0 14-16,9-3 3 0,25-16 9 16,14-3-29-16,4 0 0 15,-7 6-1-15,-17 5-3 16,-13 5 4-16,-10 4 3 16,-5 2-1-16,0 0-2 15,0 8-20-15,0 14 12 16,0 3 8-16,0 1 4 15,0-2-3-15,7-5-1 16,5-3 3-16,7-3-1 16,11-2-2-16,14-5 0 15,11-1-7-15,6-2-24 16,3-3-177-16</inkml:trace>
  <inkml:trace contextRef="#ctx0" brushRef="#br0" timeOffset="310749.3244">28008 2388 235 0,'0'-9'106'0,"4"-8"-62"15,7-8-26-15,1-6 6 16,1-2-7-16,-4 0-6 16,-3 5-4-16,-4 6-3 15,-2 8-3-15,0 7-1 16,0 7 0-16,-19 0-1 15,-12 7-7-15,-7 11 8 0,-3 10 1 16,10-1-1-16,10 4-1 16,12-2-2-16,9-3 3 15,0-5 1-15,21-6 2 16,7-7 2-16,10-6-2 16,2-2 4-16,1 0-7 15,-3 0 1-15,-8-5 0 16,-9 1 2-16,-8 1 1 15,-7 2-2-15,-4 1-1 16,-1 0-1-16,5 0-7 16,6 10 6-16,4 7 1 15,10 1 0-15,1-5 0 16,4-4 2-16,2-9 2 0,1 0 0 16,8-9-2-1,-2-14-1-15,2-4 1 0,2 0 1 16,1-4-3-16,7-1 0 15,4-7-1-15,3-4-1 16,0-2-2-16,-3 3 0 16,-11 8 0-16,-15 14 4 15,-15 11 0-15,-9 9 0 16,-6 0 0-16,0 3-8 16,-2 21-7-16,-11 9 13 15,-3 11 2-15,4 5 3 16,4 2-2-16,6 4-1 15,2 3 3-15,8-4-1 16,13-2-1-16,-2-11-1 0,-1-12-1 16,-7-15-1-16,-11-14-6 15,0 0-24-15,-30-25-116 16</inkml:trace>
  <inkml:trace contextRef="#ctx0" brushRef="#br0" timeOffset="311004.9317">28406 2301 57 0,'51'29'30'0,"16"0"0"16,10 5-14-16,7-2 7 16,3 2 3-16,4 6-6 0,3-1-8 15,-6 1-8-15,-8-4-4 16,-14-3 0-16,-14-2-4 15,-9-2-11-15,-5-2 6 16,-2 0-4-16,-2-1 5 16,1 2 1-16,3 3 0 15,4 0 3-15,5 0-13 16,4-3-70-16</inkml:trace>
  <inkml:trace contextRef="#ctx0" brushRef="#br0" timeOffset="311140.8682">29885 3008 149 0,'19'-6'34'0,"-3"0"-26"16,-1 2 3-16,-4-4 1 16,-2 5-12-16,-5 1-2 15,-1 0-15-15,-1 2-3 16,-2 0-19-16,0 0-21 16</inkml:trace>
  <inkml:trace contextRef="#ctx0" brushRef="#br0" timeOffset="312653.129">17681 853 104 0,'-9'-23'47'15,"4"-8"-41"-15,5 6-3 16,0 12 9-16,0 10 14 16,0 3 7-16,0 0-15 15,0 0-18-15,0 17 0 16,0 21 0-16,0 22 20 16,-21 22-2-16,-15 24 19 15,-20 21-21-15,-8 24-2 16,-4 11-8-16,12 4 1 0,10-2-7 15,17-16 1-15,16-14 0 16,7-18 1-16,6-18-2 16,0-17 0-16,3-14 1 15,7-16-1-15,3-12 0 16,0-17-5-16,-4-19-10 16,1-8-11-16,5-44-52 15</inkml:trace>
  <inkml:trace contextRef="#ctx0" brushRef="#br0" timeOffset="314228.0883">17791 618 265 0,'62'-15'13'15,"19"7"-13"-15,30 4 2 16,18-1-1-16,27 3 8 16,20 2 5-16,18 0 0 15,11 0 0-15,19 5-2 0,19 8-2 16,32 3 0-1,31 0-1-15,18 6-2 0,20 0 0 16,4 4-2-16,0-2-3 16,-10 5 14-16,-7 1-8 15,-16 1 3-15,-15 2-10 16,-10 0-1-16,-14 1 2 16,1 3 0-16,5 2-1 15,3-1 0-15,-2 7-1 16,-5 1-1-16,-7 2 1 15,-5-1-1-15,-11 1 1 16,-22-3 0-16,-32-2 1 16,-28-2-1-16,-23-1-1 15,-19 0-2-15,-10 2 3 16,-8 1 1-16,-4-2-1 0,-9-5 0 16,-3-4-2-16,-3-5 2 15,-5-1 0-15,-1-3-1 16,-8-2 1-16,-3 0-3 15,-2 1 2-15,-1 1-1 16,1-1 0-16,4 2 0 16,2-2 0-16,7 1 1 15,3 2-4-15,3-1 4 16,-2 0-2-16,-1-2-2 16,-1-3 4-16,-6-4-3 15,-6-4 3-15,-12-7-1 16,-12-4 2-16,-13 0 3 0,-7 0-3 15,2 0 0-15,2 0 2 16,8 0-2-16,2 0 1 16,4 0-4-16,-4 0 6 15,-2 0-3-15,-4 0 0 16,2 0 0-16,3 0 0 16,3 2 0-16,5 5 0 15,3 0 0-15,4-1 0 16,3 6 2-16,6-3-2 15,0 4 0-15,4-3 0 16,-5 1 0-16,-9-1 1 16,-10-3-2-16,-12-2 1 15,-6 0 0-15,-4 0-1 0,-3 0 1 16,-7 2-1 0,-4 3 1-16,-7 1-3 0,-5 5 0 15,-3 1-14-15,0 5 4 16,-5 5 10-16,-11 4-5 15,-4 3 8-15,-2 1-1 16,-2 3 2-16,1 3 0 16,1 5 2-16,-2 7-1 15,-1 5 2-15,-2 11 0 16,-4 11-1-16,-3 10-1 16,1 7 4-16,4 1-1 15,7 2 1-15,4-6-1 0,2-3 1 16,1-4-3-1,-1-10 1-15,-1-14-2 0,-1-11-1 16,1-16-1-16,3-12 1 16,0-9-1-16,3-8 2 15,-3-5 3-15,-5-2-1 16,-13 0 8-16,-14-20-1 16,-17-6-9-16,-19-7-2 15,-15 0-3-15,-22-7 3 16,-19 0 0-16,-21-3-8 15,-17 0 6-15,-14-4-3 16,-12 3-4-16,-1 2 8 16,3-3 0-16,-5-1 2 15,-6-5-3-15,-19-8 2 16,-26-13 0-16,-17-7 1 0,-16-7-1 16,-6 2 0-16,-8 2 5 15,-9 6 1-15,-4 2-6 16,-16 10 1-16,-6 10-2 15,-5 12-1-15,-6 11-2 16,6 5 4-16,5 4 0 16,17 1 0-16,16 1-1 15,23 5 1-15,19 2 4 16,8 6-3-16,10 5-1 16,-2 2 3-16,-1 0-2 15,-4 5 0-15,-6 5-2 16,9-1 1-16,3-2 0 0,12 6 0 15,20 3 4-15,6 0-3 16,22 1-2-16,15-4 0 16,15-3 1-16,13 0 3 15,7-1-1-15,8 1-1 16,-3 0 2-16,4 3-3 16,1-1 0-16,5-4 0 15,13-3 0-15,11-2 1 16,16-3-1-16,19 0 0 15,8 0-1-15,11 0-6 16,4 0-2-16,4 0-21 16,12 0-47-16,6 0-71 15</inkml:trace>
  <inkml:trace contextRef="#ctx0" brushRef="#br0" timeOffset="323091.6202">7621 4453 73 0,'25'-16'2'0,"-4"3"-2"16,-12 8-2-16,-3 5 2 16,1 3 6-16,-1 8 4 15,0-7 0-15,-3-1 0 16,0-2 2-16,2 2-1 15,-1-3-2-15,2 2 2 16,3-2-4-16,3 0 3 16,9-6 10-16,18-23 5 0,22-25-10 15,21-18-1 1,24-14-4-16,22-10-5 0,8-5 2 16,7 1-4-16,2-2 4 15,-8 4-6-15,-10-1 0 16,-17 0-1-16,-4-5 0 15,-7-5-1-15,-2-17-1 16,-3-7-2-16,-6-8 3 16,3-5 0-16,3 3 0 15,10 5-1-15,-1 5 2 16,-6 8 0-16,-12 14 2 16,-10 10 1-16,-7 7-1 0,-2 3 0 15,4 1-1-15,12 4-1 16,15 3 0-16,16 8-1 15,20 4-1-15,6 7 0 16,7 4 1-16,-1 9 1 16,-9 10 0-16,-14 13-1 15,-24 13 0-15,-14 15-2 16,-15 0-4-16,-5 15-5 16,-6 13 7-16,-1 6 0 15,4 1-3-15,3 6 5 16,2 0 1-16,11 2 2 15,7 5 0-15,4 1 0 16,0 8 0-16,-3 12 0 16,-8 13 0-16,-5 10 0 15,-8 8 0-15,-7 7 0 0,-6 5 0 16,-2 2 0-16,-4 1-1 16,4-1 0-16,6-5 1 15,4 2-2-15,12-4 2 16,0 5 4-16,4 0-4 15,0-2 1-15,3 3-1 16,2-4 0-16,2-1 1 16,0-2-1-16,-8-5 0 15,4-7 0-15,0-9 1 16,2-8 1-16,4-12 0 0,7-8 2 16,0-11 0-1,3 0 1-15,-6-1-5 0,-12 3 0 16,-18 0 0-16,-10-1-2 15,-12-5-7-15,-5-9 1 16,-4-11-20-16,-3-10-93 16</inkml:trace>
  <inkml:trace contextRef="#ctx0" brushRef="#br0" timeOffset="327531.7255">14979 1216 137 0,'-24'0'47'16,"6"0"-22"-16,9 0-6 15,3-5 11-15,2 1 14 16,4 1 7-16,0 2-27 16,0 1-7-16,0 0-4 15,0 0 1-15,0 0-10 16,4 0-4-16,15 0 0 15,19 0 0-15,21 4 5 0,25 2-3 16,17 0 2 0,19-1 0-16,20 0 0 0,15-1 0 15,15 5-3-15,11 1 0 16,-2 6-2-16,-13 5 0 16,-11 1 1-16,-15 4 1 15,-7-2 0-15,-14-1-1 16,-10-1 2-16,-18-5-2 15,-17-3-2-15,-12-3 2 16,-13-2-2-16,-20-2 2 16,-10-4-2-16,-9-2 1 15,-10-1 1-15,0 0-4 0,0 0 0 16,-23-9-14 0,-12-5-25-16,-11-3-90 0,-6-9-105 15</inkml:trace>
  <inkml:trace contextRef="#ctx0" brushRef="#br0" timeOffset="327861.5855">16639 917 182 0,'0'6'0'0,"0"14"-29"0,0 5 29 16,0 8 12-16,0 8-5 15,0 9 0-15,2 8 3 16,-1 5 5-16,5 4-5 16,-2 1-2-16,-1 4 3 15,-3 2-4-15,4 1-6 16,-4-7 0-16,0-12 2 15,0-13-3-15,0-10-1 16,0-12 1-16,-5-6-3 16,-5-12-15-16,-1-3-7 15,-2-21-55-15</inkml:trace>
  <inkml:trace contextRef="#ctx0" brushRef="#br0" timeOffset="328230.5898">16772 859 250 0,'9'0'0'0,"12"0"-21"15,11 13 21-15,15 5 2 16,13 4 0-16,7 6 2 15,12 2 0-15,9 1-1 0,3 3 3 16,6-2-2-16,-6 3-2 16,-15-3 0-16,-10-1 0 15,-17-3-2-15,-22-3-2 16,-15-3 1-16,-12 0-8 16,-26 2 9-16,-33 1 13 15,-35 3 4-15,-15-2-4 16,-2-2-10-16,7 1 6 15,10 0-3-15,0 8-6 16,0 10-3-16,6 3-11 16,7 0-28-16,16-9-202 15</inkml:trace>
  <inkml:trace contextRef="#ctx0" brushRef="#br0" timeOffset="331392.7359">15901 1669 166 0,'-28'-36'15'0,"2"-5"-6"16,-1 6-1-16,11 17-3 16,4 4 9-16,6 4-2 15,-5 4 9-15,7 5 9 16,-4 1-13-16,-15 22-17 16,-16 27 0-16,-19 19 8 15,-11 12 0-15,5 6-4 16,12-6-3-16,13-6-1 15,13-13 0-15,15-11 0 16,11-14 0-16,0-7 1 0,7-7 5 16,16-10-5-16,13-8 5 15,23-4 1-15,17-27 4 16,19-24-6-16,13-14 1 16,-5-12-6-16,-9-5 0 15,-19 2 3-15,-17 0-2 16,-18 4 2-16,-19 7-2 15,-13 10 3-15,-8 15 0 16,-11 12-1-16,-25 11 0 16,-21 13-1-16,-21 8 6 15,-27 16-8-15,-19 32 3 16,2 17 1-16,9 8-2 0,27 2-2 16,25-10-1-16,25-8-1 15,17-12 0-15,16-8 1 16,3-9-3-16,15-5 3 15,15-10 1-15,16-13 2 16,16 0 4-16,18-31-4 16,11-9 0-16,0-7-2 15,-19 0 0-15,-20 2 0 16,-24 8 2-16,-21 11 0 16,-7 6-2-16,-28 9-4 15,-31 11-3-15,-25 4 7 16,-18 28 0-16,-5 8 5 15,7 4-5-15,26-4 1 0,22-5-3 16,26-8 1-16,15-7-2 16,11-1-4-16,11-9 4 15,26-6 3-15,17-4 7 16,17-7-4-16,16-21-3 16,1-4 3-16,-20 5-3 15,-22 12 0-15,-27 7 1 16,-19 8-2-16,-12 0 1 15,-34 2-10-15,-19 18 9 16,-13 8 1-16,3 4 0 16,17-4 1-16,19-8-1 15,19-3 0-15,16 4 0 0,4 7-2 16,0 15 2-16,13 17 2 16,14 12 5-16,9 8-3 15,9 9-2-15,10-2 1 16,10-7-3-16,10-15 2 15,0-22 2-15,-7-21-3 16,-3-22 4-16,-4-4 3 16,-2-36 4-16,1-15-4 15,-6-9 1-15,-16-6-5 16,-8-3 0-16,-11-3 0 16,-6-4-4-16,-13-3-3 15,0 1-2-15,-30 4-1 16,-14 7 1-16,-12 7 1 15,-8 7-1-15,-5 12 3 16,-7 8 0-16,3 14 2 0,-2 16 3 16,7 7-1-16,3 12-1 15,10 21-1-15,16 11 0 16,16 1 0-16,14 4-2 16,9-1-2-16,16-2 2 15,26-4 2-15,17-2 4 16,18-9-1-16,11-11-1 15,6-11-2-15,6-9 0 16,-2-4 0-16,-6-20 2 16,-12-7 0-16,-18-3-2 15,-20-3 2-15,-23-1 0 16,-15 0 3-16,-4-1-5 0,-23-1-2 16,-23 7-2-16,-21 10 2 15,-18 14-3-15,-15 9 5 16,-12 7 4-16,-3 27-1 15,1 8-1-15,19 3 1 16,21 2-3-16,32-2-1 16,19-3-2-16,23 0-2 15,0-7 2-15,32-8 0 16,17-10 3-16,15-14 0 16,21-3 3-16,13-29 0 15,9-16-3-15,-13-7 1 16,-22 5-1-16,-27 7 1 0,-25 8 2 15,-20 5-3-15,-7 3 0 16,-25 7-6-16,-17 11-1 16,-22 6 7-16,-17 18 1 15,-10 20 0-15,1 11 2 16,15 3 1-16,30-5-4 16,20-4-5-16,26-3 2 15,6-8-2-15,17-3 3 16,24-7 2-16,24-10 2 15,14-12 1-15,11-1-1 16,5-24-2-16,-16-3 0 16,-16-1-1-16,-24 4 1 15,-23 1 3-15,-16 4 4 0,-12 3-7 16,-28 5-2 0,-20 9-2-16,-13 3 4 0,-15 7 3 15,-3 15-3-15,6 1 4 16,21-2-3-16,25-5-1 15,16-4 0-15,16 1-4 16,7 2 0-16,0 2-2 16,7 3 3-16,22 1 3 15,14-8 4-15,14-4-4 16,13-9 4-16,-2-6-3 16,0-21 3-16,-10-10-4 15,-9-10 4-15,-10-10 0 0,-14-4-2 16,-11-2 2-1,-11 1 0-15,-3 2-3 16,-19 1-1-16,-10 5-6 0,-11 9 6 16,-8 12 0-16,-4 11-1 15,-5 17 1-15,-6 5 0 16,4 27-1-16,1 16 1 16,5 18-1-16,12 6 1 15,15 6 0-15,16 7-4 16,10-1 4-16,0-4-1 15,28-11-1-15,16-12 2 16,10-12 1-16,15-16 1 16,-4-13 3-16,3-11-3 15,-4-2 0-15,-4-25 1 16,-2-9 0-16,-13-5 0 0,-13-5-2 16,-12-3 0-16,-14-5-1 15,-6-1-1-15,-18 0-1 16,-22 7-3-16,-8 6-1 15,-11 8 6-15,-6 14-4 16,-8 13 4-16,0 7 0 16,1 13 0-16,11 21 0 15,9 9-2-15,20 7-1 16,15 3 2-16,14 0 0 16,3-2-1-16,23-9-1 15,21-8 3-15,15-15 0 16,17-12 5-16,11-7-3 15,0-19-2-15,1-16 1 0,-6-5-1 16,-21-4 1-16,-12-2-1 16,-23 4 4-16,-16 3-3 15,-10 0-1-15,-17 6-1 16,-21 7-4-16,-21 10-5 16,-12 10 10-16,-8 6 0 15,-9 15 0-15,4 14 0 16,13 4 1-16,16 1-1 15,22-3-2-15,21-1-3 16,12-3 0-16,6-3-1 16,28-5 6-16,17-8 0 15,13-9 0-15,7-2 0 0,1-12 0 16,-8-10-1-16,-16 2 1 16,-15 6-1-16,-15 5 1 15,-15 3 1-15,-3 2 1 16,-10 1-2-16,-16 0-12 15,-6 3 11-15,-5 0-4 16,6 0 5-16,2 0 0 16,12 2 0-16,6 2-4 15,5 5-4-15,2 0-13 16,2 2-11-16,1 2-23 16,1 0-33-16</inkml:trace>
  <inkml:trace contextRef="#ctx0" brushRef="#br0" timeOffset="356611.6598">2632 2966 373 0,'5'-2'35'0,"-2"-3"-34"0,-3 0 3 16,0 5 17-16,0-2 3 16,0 2-3-16,0 0-7 15,0 0-2-15,0 0 0 16,0 0 2-16,0 0-6 15,0-1-4-15,0 1-1 16,0 0 2-16,0 0 0 16,0 0 0-16,0 0 0 15,0 0-2-15,0 0-1 16,0 0-2-16,0 0 0 16,0 0 0-16,0 0 2 15,0 0-1-15,0 0-1 0,0 0 0 16,0 0 0-1,0 0 0-15,0 0 0 0,0 0 0 16,0 0 0-16,0 0 1 16,0 0-1-16,0 0-1 15,0 0 1-15,0 0 0 16,0 0 0-16,0 0 0 16,0 0-2-16,0 0 2 15,0 0-2-15,0 0 0 16,0 0-4-16,0 0 3 15,0 0-1-15,0 0-2 16,0 0-6-16,0 0-8 16,0 0-17-16,0 4-57 15,-13 12-107-15</inkml:trace>
  <inkml:trace contextRef="#ctx0" brushRef="#br0" timeOffset="358709.5895">2127 3145 175 0,'0'0'53'16,"0"0"-31"-16,0 0 17 0,0 0 5 15,0 0-13-15,0 0-2 16,0 0-5-16,0 0-4 16,0 0-2-16,0 0-5 15,0 0-2-15,0 0-4 16,0 0-2-16,0 0-1 16,0 0-3-16,0 0 0 15,0 0-1-15,0 0 0 16,0 0 0-16,0 1-2 15,0 1-1-15,0 2 3 16,0 6-1-16,0 6 1 16,0 8 2-16,0 7 0 15,2 5-1-15,-1 7 0 16,2 4 1-16,-1 4-1 16,1 3-1-16,-2 1 2 0,2-1-2 15,0-2 0-15,-3-7 1 16,0-4 0-16,0-7-1 15,3-4 0-15,-3-1 0 16,0-4 0-16,3-1 0 16,-3 0 0-16,0-4 0 15,0-1 0-15,3-3 1 16,-3-4-1-16,0-3 0 16,0-5 0-16,0-4 2 15,0 0-2-15,0 0 0 0,0 0 0 16,0 0-2-16,0 0-1 15,0 0-4-15,0-9-10 16,3-13-122-16</inkml:trace>
  <inkml:trace contextRef="#ctx0" brushRef="#br0" timeOffset="359325.5523">2436 3502 306 0,'0'0'36'16,"0"0"-34"-16,0 3-2 16,0 15 3-16,0 7 9 15,0 8 2-15,3 6-2 16,3 2-1-16,-2 1-2 15,1-1 9-15,-1 0-14 16,1-2-2-16,-2-2 3 16,0 1 4-16,0-4-2 15,0-6-5-15,0-6 2 16,-3-6-2-16,4-7-2 16,-4-5 1-16,0-4-1 15,0 0 4-15,0 0 3 16,0 0 7-16,0-16 0 0,0-17 0 15,0-14-14 1,0-11-1-16,3 0 0 0,6 5 1 16,2 2-1-16,2 6 0 15,2 10 1-15,1 7 0 16,-5 11 1-16,-5 9-1 16,1 5 0-16,-7 3-2 15,3 0-2-15,5 0-1 16,4 16 2-16,4 8 3 15,4 5 2-15,-1 5-1 16,0 5-1-16,-4 2 3 16,0-2-2-16,-3 1 1 0,-3-1 2 15,0-3-4 1,-5-1 2-16,-2-6-2 16,-1-4-1-16,-1-4 1 0,0-5-4 15,0-4 0-15,0-7-7 16,0-4-5-16,0-1-39 15,0-6-20-15,2-18-231 16</inkml:trace>
  <inkml:trace contextRef="#ctx0" brushRef="#br0" timeOffset="359670.1528">2866 3642 324 0,'0'0'14'0,"0"0"-10"16,1 0 1-16,4 0 2 15,8 0-6-15,5 0 7 16,15 0 8-16,10 0 1 0,5-1-2 16,4-8-4-1,0-2-3-15,-4 0-1 0,-5-2-6 16,-7-3-1-16,-5-2-2 16,-7 0-3-16,-7 0-7 15,-11-1-22-15,-6-1-189 16</inkml:trace>
  <inkml:trace contextRef="#ctx0" brushRef="#br0" timeOffset="359918.2469">3051 3244 302 0,'-5'0'57'16,"5"0"-57"-16,0 0-14 15,0 11 10-15,0 17 4 16,5 13 14-16,4 10 2 0,1 6 0 15,-1 7-1-15,0 1 1 16,1 3 2-16,-2-2-5 16,1-3-12-16,4-5-1 15,-4-3 0-15,3-5-2 16,3-10-1-16,0-9-8 16,3-16-12-16,0-15-12 15,1 0-116-15,2-32-71 16</inkml:trace>
  <inkml:trace contextRef="#ctx0" brushRef="#br0" timeOffset="360264.7421">3422 3523 274 0,'3'-2'35'0,"-1"2"-19"0,4 0-7 16,1 20-4-16,2 14 17 15,3 8 0-15,1 4-11 16,1 2-4-16,-1-5 2 15,2-2-7-15,-3-3 4 16,0-5-1-16,-6-6-2 16,2-10 0-16,-4-8-2 15,-3-6 0-15,-1-3 2 16,0 0 6-16,0-10 8 16,0-22 8-16,0-13-23 15,5-8-1-15,1-6 2 16,6 6-1-16,6 6-2 15,-3 9 2-15,-2 10 0 0,-1 5-1 16,0 6 0-16,0 4-1 16,3 4 0-16,7 2-8 15,2 2 1-15,6 5-12 16,3 0-34-16,-2 0-126 16</inkml:trace>
  <inkml:trace contextRef="#ctx0" brushRef="#br0" timeOffset="360608.2171">4114 3538 248 0,'-7'23'19'0,"1"11"-6"16,0 0 5-16,3 2 6 15,3 1-13-15,0-6-2 16,21-2 1-16,0-7 1 15,6-11-1-15,4-2 1 16,11-9 5-16,4-6 9 16,3-23 0-16,-1-11-5 15,-12-4-6-15,-12 1-2 16,-12-2 3-16,-12 2-3 16,0 1-4-16,-18 4-1 15,-15 3 1-15,-10 7 5 16,-8 8 2-16,-6 10-15 0,-4 10 0 15,3 0-4-15,1 16-8 16,4 16-11-16,0 9-27 16,1 3-51-16,0 1-200 15</inkml:trace>
  <inkml:trace contextRef="#ctx0" brushRef="#br0" timeOffset="361186.1089">2451 4846 308 0,'0'-13'73'0,"0"10"-61"0,-6 3 43 16,-12 0-30-1,-7 18-20-15,-8 8 0 0,-6 8-1 16,-1 1-1-16,12-2-2 16,5-2 1-16,11 1-2 15,8-3-2-15,4 2 2 16,0-2-4-16,19 0 2 16,12-6 2-16,7-1 0 15,5-3 0-15,0 2 1 16,-1-4-1-16,-6-1 0 15,-8 2-1-15,-10-1 1 16,-6-1 0-16,-7 0 0 0,-4-3 1 16,-1 3 2-1,0 2 0-15,-9-1 4 0,-13 2-2 16,-1-1 0-16,-5-2-3 16,-5-2-2-16,3-6-6 15,-1-5-1-15,1-3-11 16,6-3-51-16,8-27-170 15</inkml:trace>
  <inkml:trace contextRef="#ctx0" brushRef="#br0" timeOffset="361410.147">2697 5030 275 0,'21'0'2'0,"15"-2"16"15,7-3 20-15,5 2-8 16,7 0-16-16,2 0 0 16,1 2-9-16,-6-2-1 15,-4 0-4-15,-12-1-1 16,-5-3-2-16,-10-2-6 16,-9-4-8-16,-12-2-38 15,0-4-227-15</inkml:trace>
  <inkml:trace contextRef="#ctx0" brushRef="#br0" timeOffset="361619.5146">2922 4723 318 0,'-9'0'70'15,"4"0"-65"-15,5 0-5 16,0 5 0-16,-5 25 0 16,2 14 9-16,-3 12 6 15,0 5-3-15,0 1-1 16,2 3 2-16,4-2-4 15,0 2-8-15,0-8-1 16,13-6-1-16,4-7-5 16,8-6-5-16,6-12-5 15,7-10-40-15,9-11-171 16</inkml:trace>
  <inkml:trace contextRef="#ctx0" brushRef="#br0" timeOffset="362093.1265">3531 5167 265 0,'0'-18'120'0,"0"-6"-117"15,0-4 25-15,-7-4 6 16,-8 0-7-16,-3 0-11 16,0 4-4-16,-3 8 1 15,2 7 3-15,5 5-7 16,-1 8-2-16,-4 0-7 15,-5 12-2-15,-6 20 2 16,-1 7 0-16,1 3 0 0,12 0 0 16,5 1 0-1,8-3-2-15,5-4 0 0,0-2 0 16,8-9 1-16,11-5-1 16,3-10-2-16,1-9-1 15,10-1 4-15,7-26 0 16,0-11-3-16,-1-3 2 15,-9 2-3-15,-14 12 5 16,-8 10 0-16,-5 9 4 16,-3 7-2-16,0 0 3 15,0 0-5-15,0 2-7 16,0 20 0-16,0 8 7 16,3 1 2-16,3 0-2 15,7-2 1-15,-1-6-2 16,6-2-1-16,0-10-1 0,1-4 0 15,-1-7-9-15,3-7-27 16,0-18-22-16,1-9-127 16</inkml:trace>
  <inkml:trace contextRef="#ctx0" brushRef="#br0" timeOffset="362304.5692">3698 4965 229 0,'0'0'95'0,"0"0"-95"16,0 0-2-16,8 2 2 16,11 4 2-16,11-3 8 0,7-2 6 15,11-1 10-15,3 0-5 16,1 0-7-16,-6-3-8 16,-4-6-6-16,-14-1-4 15,-8-1-7-15,-7 0-21 16,-13-1-146-16</inkml:trace>
  <inkml:trace contextRef="#ctx0" brushRef="#br0" timeOffset="362528.4642">3843 4734 274 0,'-2'18'39'0,"1"15"-26"0,-1 12-13 16,1 12 15-1,-1 7-1-15,2 3 12 0,0 2 5 16,0 1-11-16,0-3 1 16,2-6-14-16,4-10-7 15,3-3 0-15,3-15-2 16,0-15-9-16,-2-11-10 16,5-7-51-16,3-27-230 15</inkml:trace>
  <inkml:trace contextRef="#ctx0" brushRef="#br0" timeOffset="362730.6628">4207 5010 248 0,'0'7'39'16,"1"21"-23"-16,-1 8 12 16,2 8 0-16,1-2-8 15,0 0-3-15,6-4-5 16,0-7-3-16,1-6-4 15,-4-13-5-15,-1-4-1 16,-5-8-8-16,1-4-9 16,1-22-22-16,-2-14-219 15</inkml:trace>
  <inkml:trace contextRef="#ctx0" brushRef="#br0" timeOffset="362896.25">4174 4728 184 0,'-10'-3'237'0,"8"3"-229"16,2 0-5-16,-1 0-3 16,1 5-6-16,0 14 6 15,0 3-5-15,9-2-6 16,21-3-12-16,17-7-36 16,13-9-132-16</inkml:trace>
  <inkml:trace contextRef="#ctx0" brushRef="#br0" timeOffset="363218.3723">4816 4725 0 0,'0'0'175'0,"0"3"-110"0,-23 14-2 15,-11 7-28-15,-9 3 2 16,-4 1-2-16,3-1-4 16,8-3-15-16,9-2-4 15,12 0-3-15,5-1-6 16,7-2-3-16,3 1-4 15,3-1-5-15,13-2 3 16,8 1 3-16,4-5 2 16,5 3 1-16,0-1 0 15,1 0 0-15,-4 2 0 16,-9 1 0-16,-6 0 1 16,-6 1 3-16,-9 2-1 15,0 1 5-15,-9 1-3 0,-15 0 5 16,-10-1-6-16,-2-4-4 15,3-8-2-15,6-9-8 16,8-1-23-16,10-11-173 16</inkml:trace>
  <inkml:trace contextRef="#ctx0" brushRef="#br0" timeOffset="363421.0998">4877 4867 302 0,'13'0'20'0,"4"0"-18"16,14 0 20-16,6 0 2 15,8 0 5-15,7 0-6 0,1 0-7 16,-1-2-14-16,-3-6-2 16,-4-3-1-16,-8-4-8 15,-10-3-25-15,-11-4-151 16</inkml:trace>
  <inkml:trace contextRef="#ctx0" brushRef="#br0" timeOffset="363623.7255">5141 4578 305 0,'-3'9'62'0,"3"14"-52"15,-3 14-10-15,0 11 16 16,1 9-4-16,2 6 5 0,0 2-4 15,0-1-2-15,8-2-8 16,1-6 1-16,7-4-4 16,1-9-5-16,2-15-8 15,3-17-26-15,4-11-104 16</inkml:trace>
  <inkml:trace contextRef="#ctx0" brushRef="#br0" timeOffset="363818.1787">5478 4918 171 0,'3'0'174'0,"-3"8"-170"16,6 19 15-16,-1 5 7 0,-2 7-8 15,1-1-3 1,-1-1-5-16,3-5-4 0,0-5-6 16,0-9 0-16,-3-11 0 15,0-7-9-15,1-1-15 16,2-28-10-16,0-6-160 15,-1-13 12-15</inkml:trace>
  <inkml:trace contextRef="#ctx0" brushRef="#br0" timeOffset="363959.4314">5481 4606 14 0,'-12'-7'415'0,"8"4"-410"15,4 3 5-15,0 0-10 0,0 0 0 16,0 7-7-1,0 15-1-15,0 10 6 0,22-3-26 16,17-3-122-16</inkml:trace>
  <inkml:trace contextRef="#ctx0" brushRef="#br0" timeOffset="364245.7375">6096 4760 318 0,'-24'0'14'0,"-3"0"-14"16,-7 0 6-1,-8 0 2-15,-4 4 3 0,1 6-1 16,2 3 6-16,10 5 6 16,6 3-2-16,9-1-8 15,9 4-10-15,9 1-2 16,0 1-1-16,9 4 1 15,18 0 1-15,4 0 1 16,8-4 1-16,3-4-3 16,7-7-7-16,3-10-11 15,-4-5-33-15,1 0-119 16</inkml:trace>
  <inkml:trace contextRef="#ctx0" brushRef="#br0" timeOffset="364704.7927">6560 4831 409 0,'0'-12'31'16,"-11"1"-14"-16,1 4-4 16,-5-3 2-16,-1 4 2 15,-7 3-11-15,-1 3-2 16,-7 0-2-16,1 11-1 15,0 11 4-15,2 4-5 16,7 7-2-16,3 2 2 16,8 0-1-16,4 0 1 0,6-3 0 15,0-4 0-15,3-5 1 16,13-4-2-16,4-8-1 16,5-11 2-16,8 0 0 15,3-15 3-15,7-12 2 16,-6 0-5-16,-10 7 0 15,-12 8 2-15,-8 5 1 16,-4 4 4-16,-3 3-3 16,0 0-4-16,2 0-6 15,4 11-3-15,3 7 9 16,4 2 5-16,4-2-3 16,-1-4-2-16,-4-6 0 15,1-6-1-15,7-2-1 16,8-15-2-16,15-21-6 0,5-9-26 15,6-5-55-15,-8-6-125 16</inkml:trace>
  <inkml:trace contextRef="#ctx0" brushRef="#br0" timeOffset="364890.3914">7104 4517 216 0,'0'0'157'0,"0"0"-150"15,0 14-4-15,0 16 14 16,0 15 12-16,-13 13-14 15,4 9 4-15,6 7-8 16,3-1 1-16,3 2 0 0,22-4-2 16,8-3-5-1,9-7-5-15,1-6-4 0,2-16-8 16,-12-12-12-16,-5-16-78 16</inkml:trace>
  <inkml:trace contextRef="#ctx0" brushRef="#br0" timeOffset="365400.4072">2715 6409 344 0,'-9'3'60'0,"9"-3"-59"0,0 5 5 16,0 9 2-16,-6 11-1 16,-1 12 13-16,-4 11 3 15,-1 7-11-15,-1-1 5 16,4 13-5-16,1-1 1 15,4 0-5-15,4 0-6 16,0-4-1-16,0-10-1 16,1-7 0-16,13-9-3 15,5-10-6-15,4-13-4 16,11-12-13-16,6-1-34 16,5-27-44-16,10-10-62 15</inkml:trace>
  <inkml:trace contextRef="#ctx0" brushRef="#br0" timeOffset="365775.7704">3452 6411 285 0,'-9'1'54'0,"-4"14"-48"15,-2 4 12-15,-3 12-4 16,1 4 3-16,1 2 0 16,4 2 1-16,9 1-3 15,3 1-6-15,0 2-2 16,9 1-2-16,12-2-3 15,0 1 1-15,6-9 1 16,1-2-3-16,5-10-1 16,3-11 3-16,4-11-3 15,-3 0 0-15,2-14-8 16,-6-22-6-16,-2-6-38 16,-10-4-34-16,-6-5-77 15</inkml:trace>
  <inkml:trace contextRef="#ctx0" brushRef="#br0" timeOffset="365970.2471">3452 6302 385 0,'-6'-2'41'16,"6"2"-38"-16,0 0-3 16,0 0 0-16,0 0 0 15,15 0-2-15,12 0 2 16,9 0 9-16,10 0-6 15,2 0-3-15,4 0-3 16,-9 0-4-16,-7 0-23 16,-15 0-116-16</inkml:trace>
  <inkml:trace contextRef="#ctx0" brushRef="#br0" timeOffset="366127.6357">3404 6605 316 0,'0'1'38'15,"0"3"-38"-15,3-4-9 16,20 0 9-16,14 0 14 16,9-8 3-16,11-14-17 15,4-6-7-15,-3-2-38 16,-1 1-117-16</inkml:trace>
  <inkml:trace contextRef="#ctx0" brushRef="#br0" timeOffset="366316.1761">3989 6331 125 0,'0'22'142'0,"0"15"-128"16,-12 13 15-16,0 9-13 15,2-2-2-15,1 1-1 16,6-6-3-16,0-5 0 16,3 1 0-16,0-9-8 15,-3-12-2-15,3-9-1 16,0-15-13-16,0-6-34 15,0-30-147-15</inkml:trace>
  <inkml:trace contextRef="#ctx0" brushRef="#br0" timeOffset="366549.435">3937 6287 350 0,'0'-3'75'0,"0"3"-75"15,3 0-5-15,9 0 1 16,1 9 4-16,11 14 10 15,3 14 2-15,3 7-1 16,3 3 0-16,7 2-4 16,0-1 1-16,-1-6-2 15,1-7 0-15,-7-4-5 16,-5-12-1-16,-11-6-1 16,-11-11 1-16,-6-2-9 15,0 0-1-15,-15-14-75 16,-21 3-276-16</inkml:trace>
  <inkml:trace contextRef="#ctx0" brushRef="#br0" timeOffset="366713.7136">3937 6647 248 0,'-6'0'97'0,"3"0"-79"16,3 0 19-16,0-1-30 16,15-6-3-16,16 0 1 15,10-8 5-15,8-3-5 16,3-1-5-16,-1 0-2 15,1-1 2-15,-7 1-9 16,-5 3-28-16,-12-4-115 16</inkml:trace>
  <inkml:trace contextRef="#ctx0" brushRef="#br0" timeOffset="366946.0147">4416 6251 168 0,'0'0'131'16,"0"0"-126"-16,4 0-4 15,-1 14 3-15,5 9 25 16,-2 13 5-16,0 4-6 16,4 7-8-16,2 4-3 15,3 1-4-15,0 0 3 16,4-1-6-16,-4-7-3 16,0-3-5-16,-6-8-2 15,0-10 0-15,-3-13-2 0,-4-10-11 16,-2 0-10-1,0-22-8-15,0-15-244 0</inkml:trace>
  <inkml:trace contextRef="#ctx0" brushRef="#br0" timeOffset="367290.0327">4474 6148 291 0,'0'-9'47'0,"0"4"-44"16,10-1 0-16,10 0 1 15,8 6 1-15,5 0 5 16,7 0-2-16,2 0 4 16,-6 12-3-16,-5 2-2 15,-7 4 1-15,-12 4 1 0,-9 8-5 16,-3 3 3-16,-18 6 5 16,-15-2-2-16,-5 0-5 15,2-6-1-15,9-3 1 16,12-5-3-16,4-7-2 15,7-1 0-15,4-2 0 16,0-3 0-16,15 0 0 16,15-5 0-16,10-1 3 15,6-4-2-15,5 0 0 16,-2-7-1-16,-2-6-5 16,-3-4-7-16,-8-3-4 15,0-2-21-15,-9-1-139 16</inkml:trace>
  <inkml:trace contextRef="#ctx0" brushRef="#br0" timeOffset="367524.1048">5202 6086 195 0,'0'19'15'15,"0"15"64"-15,0 12-33 16,-9 6-10-16,-4 2-16 15,1 2-4-15,0-2-2 16,0-2-4-16,3-8-6 16,4-8-4-16,0-14 0 0,2-10-1 15,1-12-6-15,2-4 3 16,0-29-31-16,0-13-159 16,12-8 68-16</inkml:trace>
  <inkml:trace contextRef="#ctx0" brushRef="#br0" timeOffset="367815.9588">5238 6059 114 0,'0'4'51'15,"3"19"-26"-15,-3 12 35 16,6 4-32-16,1 4-9 16,4 3-3-16,4-2 4 15,1-3 1-15,5-6-2 0,3-7 2 16,0-8 3-1,-2-9-2-15,2-9-6 0,-3-2 1 16,3-18 0-16,1-18 2 16,-1-9-7-16,1-10-7 15,-8-7-1-15,-1 0-3 16,-4-1-1-16,-4 13-1 16,-4 8 0-16,-2 10 1 15,-2 10-1-15,0 7-11 16,0 8-7-16,0 6-55 15,0 1-166-15</inkml:trace>
  <inkml:trace contextRef="#ctx0" brushRef="#br0" timeOffset="368086.2324">5893 5960 99 0,'0'34'90'0,"0"9"-46"15,0 5-3-15,0 1 8 16,0 4-1-16,0-3-11 16,0 0-10-16,0-3-6 15,0-6-12-15,0-5-7 16,10-8-2-16,-2-11-2 0,-5-7-10 15,0-10-11-15,6-7-50 16,1-24-146-16</inkml:trace>
  <inkml:trace contextRef="#ctx0" brushRef="#br0" timeOffset="368318.1883">6245 5847 247 0,'0'8'24'0,"0"23"10"16,-3 10-4-16,-12 8 7 0,3 8-4 15,-1 3-4-15,1-3-6 16,1 0-13-16,4-6 3 16,-2-9-10-16,3-10-2 15,3-15-1-15,0-6-7 16,0-11-5-16,3-6-6 15,0-23-118-15</inkml:trace>
  <inkml:trace contextRef="#ctx0" brushRef="#br0" timeOffset="368640.1297">6232 5853 204 0,'3'0'60'0,"1"0"-59"16,2 2 10-1,0 18 18-15,3 10 7 0,1 7-1 16,1 9-4-16,4 3-7 16,-2 0-1-16,8-1-10 15,-3-4-3-15,1-11-2 16,-2-9-7-16,-1-10 5 16,-7-8 4-16,2-6 0 15,2 0 3-15,5-22 10 16,9-13-1-16,3-15-17 15,-2-2-3-15,-4-5 1 16,-5 4-3-16,-7 2 0 0,-1 11-4 16,-1 12 0-1,-4 8-6-15,-6 5-2 0,3 10-25 16,-3 5-37-16,3 0-160 16</inkml:trace>
  <inkml:trace contextRef="#ctx0" brushRef="#br0" timeOffset="368940.7097">6982 5810 284 0,'-21'6'4'0,"-7"22"5"15,-8 7 11-15,-3 9 5 16,-1 5 11-16,9 1 3 0,8 0-16 15,7-4-3-15,8-3 4 16,5-6-13-16,3-6-1 16,0-6-3-16,5-6-5 15,10-5 0-15,4-7 4 16,8 1 0-16,3-8 0 16,7 0-6-16,-1-9-3 15,0-11-13-15,-3-2-2 16,-11-2-27-16,-9 2-52 15,-13 0-163-15</inkml:trace>
  <inkml:trace contextRef="#ctx0" brushRef="#br0" timeOffset="369201.5778">6873 6085 386 0,'0'-4'10'0,"2"0"-4"15,17-1-3-15,11-1 3 16,4-4 2-16,5 8 2 15,-6-2-8-15,-2 4 2 16,-7 0 4-16,-8 6 1 16,-2 15-6-16,-11 8 0 15,-3 8 3-15,0 3 7 16,-6 6 1-16,-5-2-4 16,-2-1-1-16,7 1-4 15,3-6-5-15,3-9-2 0,0-12-4 16,0-10-4-16,0-7-13 15,3 0-62-15,3-21-233 16</inkml:trace>
  <inkml:trace contextRef="#ctx0" brushRef="#br0" timeOffset="370839.2653">7195 4546 277 0,'0'-17'94'0,"0"3"-90"16,0-2 22-16,-7-4 3 16,-2-6 1-16,-9-8-7 15,0-2-4-15,-1-9 5 16,-4-6-6-16,-8-5-6 0,-6-3-2 16,-5-3 2-1,-10-3-2-15,-6-5-6 16,-8-3-1-16,-4-2 3 15,-9 1-3-15,-2 5 1 0,-10 4-3 16,-6 5-2-16,-13 2 2 16,-8-4-2-16,-6 3 1 15,-4 3-1-15,-2-1 1 16,3 2 0-16,5 3 3 16,4-3-3-16,3 0 0 15,3 4 0-15,-6 1 0 16,-7 4-2-16,-9 2 2 15,-2 3 0-15,-10 2 0 16,-3 2 2-16,5 2-2 16,1 6 0-16,13 2-1 0,5 5 1 15,1 3 0-15,-3 7 0 16,5 1 0-16,1 5 0 16,2 1 1-16,7 5 1 15,4 0-2-15,7 0-3 16,13 5 3-16,4 12 1 15,7-1-1-15,7 5-3 16,-2 2 2-16,3 2 1 16,-2 2-5-16,2 4 5 15,-1-1 0-15,3 8 1 16,-3 4-1-16,4 7 0 16,2 6 0-16,1 4 0 15,2 5-5-15,3 3 5 0,6 7-3 16,7 3 3-1,6 7-3-15,5 0 1 0,4 5 0 16,11-3 0-16,5-2 2 16,7 4-1-16,7 1 2 15,0 5-1-15,0 0 2 16,3 7-1-16,10 1-1 16,1 4 1-16,2 5 0 15,4 6-1-15,2 3 0 16,8 5 0-16,4-10 1 15,9-3 0-15,5-10 1 16,6-2-2-16,-1-1 0 0,4 1 0 16,-3 5 0-1,4 3-2-15,5 3 2 0,-2-2-1 16,8-3-1-16,-1-6 0 16,-1-10 2-16,2-7 0 15,-5 0 1-15,-1-1-1 16,-2-1 0-16,3 6-1 15,2 1 1-15,5-4 1 16,4-2-1-16,8-7 0 16,4-12 1-16,1-6-1 15,-6-6-2-15,3-7 1 16,-3-1-2-16,-3-5 0 16,0-3 2-16,-1-4 0 15,1-6 1-15,0-2 0 0,9-7 0 16,6-10-1-16,12-6-1 15,13 0-2-15,5-6-1 16,6-4 3-16,-5-5-1 16,-7 5 3-16,0 2 0 15,-9-2 0-15,6-1 0 16,-6-4 0-16,4-2 1 16,8-2-1-16,6-8 3 15,1-2-2-15,6 0-1 16,2-4-1-16,0 0 1 15,1-3 0-15,-1-5-1 16,-2-7 1-16,-1-8 3 16,3-6-2-16,1-3 0 0,-1-1 0 15,-2 7-1-15,-12 6 1 16,-2 3 2-16,-10 3 2 16,-8-2 1-16,-8 0-3 15,0-2 0-15,-6-2 0 16,6-4 1-16,-3-1-2 15,0 2 3-15,-8-2-2 16,-11-4 1-16,-4 0-4 16,-12-4 5-16,-4-7-1 15,-13-6-3-15,-8-12 0 16,-10-1-1-16,-12-4 1 16,-3 3 2-16,-6 4-3 0,0-1 3 15,0 0-1-15,-6-3 4 16,-12-1-3-1,-12 8-3-15,-10-1 6 0,-8 10-6 16,-10-2 1-16,-8 3-1 16,-4 6 3-16,-9 5-2 15,4 3 2-15,1 3 0 16,8 10-3-16,8 6 0 16,10 11 0-16,2 10 0 15,10 7-2-15,5 7-4 16,-2 2-4-16,3 6-9 15,-9 0-18-15,-4 14-6 16,-5 10-13-16,-1-2-113 16</inkml:trace>
  <inkml:trace contextRef="#ctx0" brushRef="#br0" timeOffset="445062.5772">12399 12336 215 0,'6'4'158'16,"-3"-4"-102"-16,14 7-40 16,-17 0-13-16,4-7-3 15,-1 0 0-15,0 4 0 16,0-1 0-16,3-3 2 16,15 3-2-16,13 2 3 15,29-2 6-15,22 5 3 16,24-5-5-16,28-3-1 15,19 0-2-15,25 0 1 16,13 0-2-16,5 0 1 0,-1 0-2 16,-3 0 0-1,4 0-1-15,1 3 2 0,12-2 0 16,2 3-2-16,9-4 0 16,11 3 3-16,10 5 1 15,18-1 0-15,11 5-2 16,-6 1-1-16,2 9-1 15,-9 0 0-15,-7 4 0 16,-1-4-1-16,-17-3-1 16,-5 0 0-16,-9-6 1 15,-13 3 4-15,-10-1-4 16,-16 1-2-16,-21 3 1 16,-19-3 1-16,-20 1-1 15,-21-1 0-15,-21-9-10 0,-19 0-20 16,-15-7-40-16,-26-7-137 15</inkml:trace>
  <inkml:trace contextRef="#ctx0" brushRef="#br0" timeOffset="445421.4697">18729 12181 258 0,'0'-6'167'0,"10"6"-167"16,39 0-64-16,13 2 57 0,23 15 7 15,6 7 5-15,2 4-3 16,-2 7 2-16,3 2 3 16,1-1-3-16,-2 1-1 15,-4 2-1-15,-5-4 2 16,-11-3-2-16,-10 1-1 15,-14-3 3-15,-18 1 0 16,-17-7-4-16,-14-2 0 16,0 3 3-16,-32-6 10 15,-17 6 5-15,-16 1-5 16,-19-3 1-16,-14 1-7 16,-15 2-7-16,-4-4-5 0,-4 0-24 15,-3-4-48-15,2-2-59 16</inkml:trace>
  <inkml:trace contextRef="#ctx0" brushRef="#br0" timeOffset="446307.6834">13054 11723 20 0,'0'11'27'0,"0"-5"-11"16,0-1-8-16,0-5 3 16,0 0 8-16,0 0 5 0,0 0-2 15,0 0-1-15,0 0 0 16,0 0 0-16,0 0 0 16,0 0-4-16,0 0-5 15,0 3-4-15,0-3-4 16,0 3 2-16,0 2 1 15,0 2 5-15,0 8 6 16,0 4 1-16,0 9-5 16,-5 17-1-16,-9 13 3 15,-1 11 0-15,-2 13 3 0,4 5-9 16,0 6-3 0,0-2-2-16,3-3-3 0,0-3 1 15,-2-9-2-15,3-6 4 16,-2-11-5-16,5-8 2 15,5-9-1-15,1-13-1 16,0-4 0-16,0-2 0 16,0-13 0-16,0-2 0 15,0-4 0-15,0-4 0 16,0 0 0-16,0 0 0 16,0 0 0-16,0 0-7 15,0 0-11-15,0-12-9 16,0-10-59-16,0-11-84 15</inkml:trace>
  <inkml:trace contextRef="#ctx0" brushRef="#br0" timeOffset="446899.8052">15914 11887 159 0,'-10'-3'12'16,"7"1"-5"-16,1 2 4 15,2 0 7-15,0 0-7 16,0 0-5-16,0 0 1 15,0 0 4-15,0 0-2 16,0 0 0-16,0 0-4 16,0 0 1-16,0 0-3 15,0 0-3-15,0 0 0 16,0 0-3-16,0 0-1 16,-4 0-20-16,-8 0-54 0</inkml:trace>
  <inkml:trace contextRef="#ctx0" brushRef="#br0" timeOffset="447440.1097">12389 13210 350 0,'0'0'14'0,"0"0"-14"16,3 0-44-16,4 18 44 15,-4 11 11-15,-2 3-1 16,-1 9-1-16,0-1 1 16,0 0-6-16,0-3 0 15,0-3-4-15,0-5-1 16,0-7-18-16,3-7-60 15,13-15-25-15</inkml:trace>
  <inkml:trace contextRef="#ctx0" brushRef="#br0" timeOffset="447799.7391">12741 13330 309 0,'0'33'10'0,"-8"7"-6"15,5 16-2-15,3-2-2 16,0-10 1-16,17-13 0 16,6-13 4-16,12-7-3 15,10-11 5-15,13-8 0 16,11-30-1-16,-1-15-6 16,-8 0-8-16,-23-1-8 0,-20 6 16 15,-17 7 0-15,-6 12 8 16,-24 8 17-16,-12 8 5 15,-7 8-10-15,-9 5-4 16,-5 0-14-16,8 7 4 16,10 8 2-16,12-8-1 15,14-4 0-15,13-3-4 16,6 0-3-16,0 0-7 16,0 0-19-16,13 0-18 15,20 0 22-15,18-10-9 16,19-24-70-16</inkml:trace>
  <inkml:trace contextRef="#ctx0" brushRef="#br0" timeOffset="448340.2411">15495 12060 255 0,'-2'0'19'15,"1"-3"-16"-15,1 3 2 16,0 0 16-16,0 0-5 16,0 0-2-16,0 0 1 15,0 0 1-15,0 0-2 16,0 0-3-16,0 0 2 0,0 0-8 15,0 0-2 1,0 0-2-16,0 0-1 16,0 0 5-16,0 0-3 0,-5 0-1 15,-2 18 0-15,-3 16 8 16,-6 9 3-16,2 4-8 16,2 6-1-16,3-2-3 15,-3-1 1-15,7-1-1 16,2-8 0-16,2-2-2 15,-1-6-8-15,-2-7-30 16,-2 0-59-16,-7-7-7 16</inkml:trace>
  <inkml:trace contextRef="#ctx0" brushRef="#br0" timeOffset="448588.1809">15058 12765 287 0,'-12'14'7'15,"-3"12"-7"-15,3 0 4 16,2 10 4-16,1 0 6 16,-2 6 10-16,2 1-18 15,5 2 4-15,-2-1-7 16,6-4-3-16,-3-3 0 15,3-4-4-15,0-7-40 16,3-11-30-16,6-11-41 0</inkml:trace>
  <inkml:trace contextRef="#ctx0" brushRef="#br0" timeOffset="448948.2334">15412 12879 323 0,'-7'0'0'16,"0"3"-5"-16,1 4 4 15,-4 7 1-15,4-1 5 16,3-2-1-16,3 4 3 0,0-5 2 16,3 4-2-1,14 2-2-15,9-5 4 0,6-5-3 16,9-6-2-16,1 0 0 15,-2-6-4-15,-13-6 2 16,-12-3 0-16,-6 4 2 16,-8 1 4-16,-1-2-5 15,0-1 2-15,-4 4 6 16,-17-4-5-16,-9 1-2 16,-3 1 0-16,-2 0-4 15,5 4 0-15,1-1-4 16,10-3-8-16,-1 3-29 15,8-6-57-15,-2-3-72 16</inkml:trace>
  <inkml:trace contextRef="#ctx0" brushRef="#br0" timeOffset="450080.4341">15669 12755 5 0,'0'0'68'0,"0"0"32"16,0 3-29-16,0-3-14 15,0 0-20-15,0 3-10 16,-7 0-8-16,-9 5-14 15,-11 6 2-15,-5 5-4 16,-3 7 3-16,2 3 6 16,4 0-3-16,3 5-3 15,6 3-2-15,7 7-1 16,4-3-2-16,6 2 3 16,3-10-4-16,6-1 3 0,17-3-3 15,9-1 0-15,7-6 0 16,3 3 2-16,4-6 1 15,-1-1 1-15,-5-1-4 16,-18-1 0-16,-6-8 0 16,-12 1-3-16,-4-4-5 15,0 2 8-15,-33 4 7 16,-25 10 5-16,-18 5-9 16,-8 0-3-16,3-4 0 15,10-11 0-15,5-8-1 16,8-3-6-16,3 0-11 15,10-17-45-15,12-17-59 16,20-17-133-16</inkml:trace>
  <inkml:trace contextRef="#ctx0" brushRef="#br0" timeOffset="450245.8435">15729 12816 261 0,'27'-7'30'16,"6"3"-30"-16,9-7 1 16,10 0 2-16,2 0-3 15,-2-3-5-15,-5-1-52 16</inkml:trace>
  <inkml:trace contextRef="#ctx0" brushRef="#br0" timeOffset="451730.0621">15587 10540 159 0,'-29'-26'4'16,"3"1"2"-16,4 7-3 16,-1 6 4-16,3 1 6 15,1 1 7-15,-1-1-1 0,-3 4-5 16,-3-6-5-16,-7 2 8 15,-6 0-6-15,-12 6 5 16,-8-2-6-16,-15 2-10 16,-3 2 1-16,-14 3 5 15,-12 0-2-15,-9 0 1 16,-11 3-4-16,-3 14 0 16,1 3 3-16,6 2 1 15,11 4-1-15,8 11 1 16,3 9-3-16,3 8 2 0,-4 3-2 15,8 4 0 1,5-4-2-16,9 1 0 0,12-3 1 16,7 0 1-16,14 1-2 15,4 3 3-15,6-2-3 16,7 2 1-16,9 1-1 16,5 1 2-16,6 2-2 15,6-4 0-15,0 0 0 16,6-8 0-16,12-3 0 15,16-4 0-15,5-3 4 16,19-1 1-16,10-1 0 16,16-5 1-16,11 0-4 15,9-6 2-15,15-5 0 16,5-8-4-16,19-5 4 16,13-10 1-16,12 0 0 0,11-3 1 15,-6-16-3-15,-15-3-1 16,-12-4 2-16,-16-2-1 15,-17-2-2-15,-2-7 3 16,-4-5 0-16,4-5-1 16,-8-2-1-16,-1-8-2 15,-9-5 6-15,-15 0-5 16,-11-1 1-16,-17 0 3 16,-12 1-2-16,-14-7 1 15,-8-8 3-15,-13-5-4 16,-3-1 0-16,-7-2-3 15,-18 4 2-15,-4 9-1 0,-14 1 0 16,-8 5-1 0,-14 4 2-16,-7 7-1 0,-13 9 0 15,-12 7 1-15,-6 7-1 16,-1 7-1-16,5 3 0 16,6 6 0-16,12 4-1 15,12 6-1-15,12 2 2 16,14 4 0-16,10 0-4 15,1 0-4-15,6 10-13 16,-3 12-7-16,7 6-27 16,-2-1-29-16,5 0-12 15</inkml:trace>
  <inkml:trace contextRef="#ctx0" brushRef="#br0" timeOffset="452554.2509">17951 12456 113 0,'26'9'7'0,"3"-9"-6"15,-5 0-1-15,3 0 0 0,-4 0 4 16,-3 0-2-16,-13 0 4 16,-4 0 0-16,0 0 6 15,-3 0 14-15,0 0-1 16,0 0-10-16,0 0-8 16,0 0-2-16,0 0 0 15,0 0-1-15,0 6-1 16,0 1-1-16,0 8 0 15,-3 11 10-15,-7 4 2 16,-7 10-1-16,2 1-3 16,1 2-3-16,5-2 0 15,-1 0-7-15,5-9 3 16,2-3-3-16,1-7 0 0,2-3-2 16,0-9-12-1,0-2-12-15,0-1-5 0,0-7-29 16,-1 0-38-16</inkml:trace>
  <inkml:trace contextRef="#ctx0" brushRef="#br0" timeOffset="454258.2984">17590 10636 60 0,'-36'-36'91'16,"-6"-5"-82"-16,-7 26-4 16,-9-2 1-16,-5-2 7 0,-1 1 4 15,-3-1 7-15,1 7 7 16,-1 1-6-16,-9 5 5 15,-8 2-7-15,-4 4-11 16,1 0-1-16,-1 11-3 16,4 7-2-16,-1-2-5 15,1 5 2-15,2-2 0 16,9 4-3-16,0-3 3 16,15 4 0-16,10 3-2 15,5 3-1-15,7 3 1 16,4 5-1-16,9 2-1 15,8 0 1-15,7 4 0 0,8 7 0 16,1 4 1 0,24 8 0-16,12-1 5 0,11 4-2 15,10 0-1-15,6 4 0 16,5 0 2-16,3-1-3 16,2 2-2-16,5-5 2 15,-2-1-2-15,8 1 5 16,5-3-3-16,7-5 1 15,5-3 2-15,5-11-2 16,3-10-1-16,7-3 4 16,0-11-4-16,6-7 5 15,1-7-2-15,-7-3 3 16,-3-3-5-16,-7 0 2 16,-1-3-3-16,-1-14 2 15,-8-3 0-15,-12-6-2 0,-20 0 1 16,-10-4-1-16,-16 4-1 15,-10-3 2-15,-11-6 3 16,-7-3-2-16,-8-6-3 16,-3-11 4-16,-10 0-3 15,-23-11-1-15,-13-7 2 16,-11-8-2-16,-8-4 0 16,-10-3 2-16,-6 0-1 15,4 3 0-15,1 5 1 16,5 6-2-16,7 6-2 0,8 9 1 15,1 11 0 1,6 4 0-16,4 3-2 0,9 11-3 16,1 12-3-16,9 3-4 15,0 15-26-15,-2 0-37 16,-9 16-84-16</inkml:trace>
  <inkml:trace contextRef="#ctx0" brushRef="#br0" timeOffset="463246.0998">14740 10590 33 0,'-32'-19'27'0,"9"0"-11"16,-3-3-3-16,9 0-3 16,5 0-4-16,-4-4 7 15,5 12 5-15,2-5-4 16,3 4 1-16,-1 1-8 16,0 3-6-16,0 0 1 15,-2 0 2-15,-7 4-4 16,-3-2-4-16,-4 3 1 15,-7 2-1-15,-11-3 4 16,-5 4 3-16,-4 1 1 16,-1-1-1-16,-4 3 7 15,3 0-3-15,-2 0 2 0,-9 0-3 16,-2 15 0 0,-13 7-5-16,-10 7 3 0,-9 12 3 15,-10 9 0-15,-3 3-1 16,5 3 2-16,2 1-1 15,6-2-3-15,3 1 0 16,9 2 1-16,11-3 0 16,9 8-4-16,10 1 1 15,9-4-1-15,10-5-1 16,13-4 0-16,16-1 0 16,7-7-1-16,3 1 2 15,30 3-1-15,10-3 6 16,11 0 0-16,16-4-5 15,7 1 6-15,19-7-1 16,13-5-1-16,11-4 1 0,15-8-3 16,8-4 2-16,11-4-2 15,1-3-1-15,5-6 3 16,1 0-3-16,-5 0 2 16,7-15 2-16,-5-7-5 15,-7-4 1-15,-6-10 3 16,-14-6 1-16,-22-4-1 15,-12-3 4-15,-15-2 2 16,-20-2-6-16,-10 3 5 16,-11-2-1-16,-11 1-4 15,-11-11 1-15,-15-3-3 16,-5-9 1-16,-41 1-4 0,-20-1-1 16,-19 1 1-16,-15 1 0 15,-12 7 0-15,-7 3 1 16,0 11-1-16,0 7 0 15,11 11 0-15,17 9-5 16,16 7 3-16,17 10-5 16,14 4-9-16,10 3-2 15,15 0-32-15,15 15-75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4T12:21:18.4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2488 1008 235 0,'-3'-9'80'16,"-7"-2"-60"-16,1 4-3 16,3 3 22-16,4 4 1 15,2 0-17-15,0 0-9 16,0 0-2-16,0 0-7 15,0 0-3-15,0 22 1 16,0 14 3-16,0 6 2 16,0 6-2-16,0-2-5 15,0 1 2-15,0 1 1 16,0-3-2-16,0-6-2 0,0-5 0 16,0-7 0-16,0-6-3 15,0-7-2-15,0-3-3 16,0-7-9-16,0-3-32 15,0-1-35-15,0-12-91 16</inkml:trace>
  <inkml:trace contextRef="#ctx0" brushRef="#br0" timeOffset="519.2341">2472 918 261 0,'-30'0'40'16,"5"10"-18"-16,-1 4 7 0,-2 1 8 16,1 4-4-16,0 1-14 15,5 4-5-15,2 3-5 16,1 6 1-16,3 5-4 16,2 4-2-16,5 2-1 15,3 0-1-15,6 1-2 16,0-1-1-16,6 1 1 15,14 3 1-15,2-1-1 16,8 1 1-16,3-3 0 16,1-4-1-16,2-7-1 0,7-8 1 15,-1-12 0 1,4-11-1-16,-1-3 1 0,1-11 0 16,2-19 2-16,-2-9-2 15,-1-11 2-15,-6-5 0 16,-4-3 0-16,-15-2-1 15,-4 1-1-15,-10 0 2 16,-6 2-1-16,-3 7 0 16,-19 6 0-16,-5 7-1 15,-4 7 1-15,-5 6 5 16,0 7-4-16,0 3 1 16,2 3 0-16,1 4-3 15,3-1 0-15,5 5-1 16,1 2 1-16,6 1-3 15,3 0-7-15,-1 2-14 0,4 18-25 16,3 4-37-16,-3 4-201 16</inkml:trace>
  <inkml:trace contextRef="#ctx0" brushRef="#br0" timeOffset="1396.8324">3894 689 238 0,'4'-7'75'0,"-4"3"-47"16,0 4 18-16,0 0 5 15,0 0-12-15,-7 0-15 16,-10 0-13-16,-8 0-6 15,-5 0 2-15,-9 11 0 16,-7 7-7-16,1 8 0 16,-4 5 3-16,4 4-2 15,-4 7-2-15,7 10 2 16,-1 9-2-16,6 6 1 16,4 11 0-16,6 0-1 15,6 2 1-15,9-4 0 16,6-3 0-16,6-4 0 15,0-2-3-15,0-6 3 0,2-8 1 16,7-6-1-16,4-14 0 16,2-9-1-16,3-5-3 15,4-8 4-15,4-8 0 16,5-3-2-16,2-3 1 16,7-18 0-16,-1-3 1 15,-3-3-1-15,-8 0 1 16,-1 1-1-16,-8-1-4 15,-5 1 1-15,-5 2-8 16,-2-3-21-16,-4 0-62 16,-3 1-229-16</inkml:trace>
  <inkml:trace contextRef="#ctx0" brushRef="#br0" timeOffset="1726.752">3537 1411 192 0,'0'0'110'16,"0"0"-110"-16,0 0 0 16,17 0 2-16,5-10 9 15,12-2-3-15,4 0 1 16,0 0-7-16,1 2 2 16,-3 5 0-16,-6-1-4 15,-5 5 2-15,-8 1-1 16,-1 0-1-16,-7 4 0 0,-3 13 1 15,-2 10 5-15,-1 6 11 16,-3 11 5-16,0 4-6 16,0 0-1-16,-3-1-7 15,-1-4-1-15,1-3-3 16,3-2-1-16,-3-1-2 16,3-7-1-16,0-2-9 15,0-6-4-15,0-6-10 16,0-9-75-16</inkml:trace>
  <inkml:trace contextRef="#ctx0" brushRef="#br0" timeOffset="2160.6891">4653 862 278 0,'-12'23'52'16,"-4"7"-51"-16,-1 10 13 16,-5 6 14-16,-5 6-4 15,2 7 0-15,-2 4-4 16,4 2-4-16,-2 1-5 16,3 4-1-16,-2-1-7 15,6 3-1-15,-3 0-2 16,2-6 0-16,-1-3-2 15,4-10 1-15,1-7 0 16,5-13-3-16,2-11-6 16,2-12-9-16,6-10-33 15,0-20-97-15</inkml:trace>
  <inkml:trace contextRef="#ctx0" brushRef="#br0" timeOffset="2460.9934">4616 924 319 0,'0'0'46'0,"0"0"-44"16,1 0-2-16,2 10 4 16,2 13 6-16,4 12 10 15,1 9-1-15,5 7-10 0,0 7 5 16,3 1-8-16,6 5 1 15,1 5-5-15,-1 1 2 16,1 1 0-16,1-4-2 16,-1-4-1-16,-1-8-1 15,-5-10 0-15,-2-5 0 16,-4-8-2-16,-10-4-3 16,-3-7-8-16,0-3-13 15,-13-9-100-15</inkml:trace>
  <inkml:trace contextRef="#ctx0" brushRef="#br0" timeOffset="2671.4149">4401 1511 352 0,'-3'0'20'0,"0"0"-13"0,3-2 1 16,0 2 5-16,0-1-9 15,12-1-3-15,16-3 4 16,13-2 1-16,12-3-2 16,7-2-4-16,4-1-1 15,2 0-10-15,-8 7-45 16</inkml:trace>
  <inkml:trace contextRef="#ctx0" brushRef="#br0" timeOffset="3488.7083">2858 2022 163 0,'0'0'29'16,"3"0"-23"-16,-1 0 14 15,1 0 18-15,4 0-7 16,8-2 0-16,6 2 3 16,13-2-13-16,2 0 7 15,9-1-17-15,4 0 0 16,9 3 0-16,9-4-2 15,5 4-3-15,4 0 7 16,3 0-6-16,0 0 3 16,-1 0 0-16,1 0-3 0,4 2-3 15,-2 8 0 1,7 0 1-16,6 4-4 0,3 3 1 16,0-4-1-16,-3 0 0 15,-3 0-2-15,-3-4 1 16,0 2-1-16,0-2 0 15,-6-1 1-15,-6-2 1 16,-4 0-1-16,-5-2 0 16,-6-3 1-16,-4-1-1 15,0 0 0-15,-7 0 1 16,-1 0-1-16,-4-1 0 16,-3-3 0-16,-2 4-3 0,-7 0-1 15,-3 0-6 1,-6 0-4-16,-3 7-31 0,-5-2-113 15</inkml:trace>
  <inkml:trace contextRef="#ctx0" brushRef="#br0" timeOffset="24270.3516">6897 1031 254 0,'-16'4'0'0,"5"-3"7"16,5-1-3-16,0 0 62 16,3 0 3-16,3-6-22 15,0-7-19-15,0 4-13 16,0 0-4-16,0 6 4 16,-4 3-2-16,4 0-4 15,-3 0-1-15,0 0 1 16,-3 3 0-16,-12 11 21 15,-9 8-20-15,-13 12-9 0,-8 15 0 16,-7 8 1-16,4 8-1 16,6 6 1-16,8 2-1 15,7 0-1-15,11-7 3 16,8-4-3-16,8-7-1 16,3-10-1-16,0-3 2 15,17-3-2-15,8-7 1 16,2-1-1-16,3-3-4 15,1-7-6-15,5-9-10 16,3-12-16-16,7-2-28 16,2-30-121-16</inkml:trace>
  <inkml:trace contextRef="#ctx0" brushRef="#br0" timeOffset="24526.7739">7579 1039 411 0,'0'0'24'15,"3"0"-22"-15,3 0 0 16,-2 8 6-16,5 5 0 0,0-3 2 15,2 3-8-15,-1-1-2 16,-1 2 0-16,-3 0-23 16,-6-3-206-16</inkml:trace>
  <inkml:trace contextRef="#ctx0" brushRef="#br0" timeOffset="24721.2871">7519 1505 335 0,'-6'37'48'0,"6"0"-37"16,0 7 8-16,0-5 15 15,0-1-6-15,0 0-11 0,0-3-4 16,0-3-10-16,0-8-3 16,0-3-3-16,-3-12-16 15,3-4-57-15,0-5-150 16</inkml:trace>
  <inkml:trace contextRef="#ctx0" brushRef="#br0" timeOffset="25126.4423">7867 1527 225 0,'4'23'73'0,"-1"7"-39"16,0 8 22-16,-3 3-7 15,0 3-19-15,0 1-9 16,0-3-10-16,-3-4-5 16,0-9 2-16,-1-8-8 15,4-9 0-15,0-12-3 16,0 0-5-16,0-17-16 16,13-24 6-16,4-12-13 15,8-8 3-15,5 3 5 16,-5 14-7-16,-4 11 26 15,-6 13 4-15,1 10 8 16,-8 9 7-16,1 1-3 16,4 1 2-16,-4 22-2 15,5 9 10-15,-1 7-1 16,-1 3 8-16,1 2-17 0,-2-1-3 16,5-6-4-16,-4-1 1 15,5-10-5-15,-4-8-1 16,-1-7 0-16,1-11-10 15,-2 0-52-15,5-20-201 16</inkml:trace>
  <inkml:trace contextRef="#ctx0" brushRef="#br0" timeOffset="25509.5744">8747 1508 485 0,'-22'0'10'15,"-11"3"-10"-15,-3 17 15 16,-6 10-1-16,-4 3-3 16,13 0-4-16,8-1 4 15,10-3-9-15,12-2-2 16,3-4-2-16,9-3 0 15,22-4-8-15,8-6 10 16,10-7 3-16,3-3 2 16,-2 0-4-16,-4 0 0 15,-6 0 1-15,-10 3-2 0,-10 3-1 16,-7 3-1-16,-13-2-4 16,0 1 6-16,-3 6 6 15,-21 5 8-15,-15 6-7 16,-7 3-7-16,-2-6-2 15,2-6-29-15,15-10-39 16,11-6-83-16</inkml:trace>
  <inkml:trace contextRef="#ctx0" brushRef="#br0" timeOffset="25966.6518">9414 1545 323 0,'0'-1'106'0,"0"1"-104"15,0 3-2-15,0 22 4 16,3 14 21-16,-3 17 7 15,0 10-3-15,0 12-4 16,0-1-9-16,0-1 0 16,0-5-5-16,6-8-6 15,-3-14-4-15,0-9-1 16,0-14 0-16,-3-12-6 16,0-12-12-16,0-2-22 15,0-16-22-15,0-24-187 16</inkml:trace>
  <inkml:trace contextRef="#ctx0" brushRef="#br0" timeOffset="26235.1966">9351 1454 399 0,'12'0'41'16,"9"0"-38"-16,5 0-3 15,12 0 1-15,4 0 5 16,10 0 3-16,0 7 11 15,-6 7-6-15,-5 7-4 16,-11 2-8-16,-10 3 1 16,-10 8-1-16,-10 3 1 15,0 3 2-15,-20 4 6 0,-11-2 0 16,-2-4 0-16,-1-5-7 16,13-11-4-16,0-7 0 15,12-11-14-15,3-4-22 16,6-1-32-16,0-25-158 15</inkml:trace>
  <inkml:trace contextRef="#ctx0" brushRef="#br0" timeOffset="26409.0839">9933 1706 313 0,'3'30'37'0,"0"5"0"0,-3-4 5 16,0-5-9-1,0-4-5-15,0-7-19 0,0-7-6 16,-3-8-3-16,-4 0-7 16,4-5-40-16,0-24-226 15</inkml:trace>
  <inkml:trace contextRef="#ctx0" brushRef="#br0" timeOffset="26572.7386">9860 1267 375 0,'0'9'10'0,"11"5"-9"15,5 5 5-15,0 0-2 0,1-3-3 16,5 2-1-16,0-4-12 16,1-1-116-16</inkml:trace>
  <inkml:trace contextRef="#ctx0" brushRef="#br0" timeOffset="27136.9792">10227 1471 276 0,'3'23'97'0,"3"2"-87"16,3 8 14-16,0 1-4 16,-3 5 2-16,-3 1-2 15,3 1 2-15,1-5-5 16,-4-9-10-16,0-5-1 0,-2-8-6 15,-1-11 0-15,2-3-3 16,-1 0-2-16,3-28-8 16,2-7 8-16,4-13-6 15,2 3 10-15,6 4-4 16,-3 11 2-16,7 9 3 16,2 6 2-16,3 11 1 15,7 4 3-15,2 0-1 16,3 4 4-16,3 14 0 15,-2 2-3-15,0 2 0 16,2 2-1-16,4-4 4 16,-4-4-5-16,4-4-2 0,-4-5 1 15,0-7 2-15,-5 0-4 16,-1-15 2-16,-4-12-1 16,-3-8-2-16,-7-2-3 15,-5 1-7-15,-11 0-3 16,-6 5 2-16,0 4 7 15,-24 10-14-15,-3 7-2 16,-10 10 20-16,-5 0 2 16,3 4 4-16,5 16 5 15,4 4 1-15,7 4 5 16,13 6-5-16,3 4-5 16,7 6-4-16,0-2 3 15,16-2-1-15,14-5 0 0,3-6-5 16,6-9-1-1,4-4-1-15,-3-13-23 0,3-3-72 16,6 0-260-16</inkml:trace>
  <inkml:trace contextRef="#ctx0" brushRef="#br0" timeOffset="27668.7282">11643 1552 192 0,'0'-13'56'16,"0"1"30"-16,-12 1-16 15,-9 1-27 1,-1 4-14-16,-5 4-2 0,3 2 0 16,-3 0-6-16,-3 5-5 15,2 12-9-15,-5 8-4 16,3 8-2-16,5 5 0 15,5 6 5-15,10 3 0 16,7 0-1-16,3-2-1 16,0-1-4-16,16-3 2 15,10-6-2-15,1-12 0 16,4-11-2-16,5-12 2 16,4-13 4-16,5-31 0 15,4-16-4-15,2-19-2 16,4-12-8-16,-6-12 0 0,-4-19-10 15,-6-11-7-15,-9 1-17 16,-8 22-7-16,-4 31 46 16,-12 41 5-16,-6 25 36 15,0 13 1-15,0 0-8 16,0 24-12-16,-17 21-13 16,1 25 3-16,-3 17 3 15,2 10 13-15,7 5 2 16,10-2-12-16,0-1-2 15,0-8-7-15,24-14-4 16,4-16-4-16,11-16-4 16,4-11-17-16,2-15-32 15,7-17-25-15,0-2-175 0</inkml:trace>
  <inkml:trace contextRef="#ctx0" brushRef="#br0" timeOffset="28290.3965">13928 1236 365 0,'17'-6'46'16,"-5"6"-28"-16,-12 0 2 15,0 0 17-15,0 3-14 16,0 12-8-16,-12 17-4 16,-11 18 3-16,-6 15-5 15,-4 15 5-15,-3 5-10 16,-2-1 0-16,2-1-1 0,0-8-1 15,3-9-1-15,6-19-2 16,9-17-4-16,8-18-18 16,7-12-22-16,3-15-51 15,3-35-164-15</inkml:trace>
  <inkml:trace contextRef="#ctx0" brushRef="#br0" timeOffset="28508.3958">13996 1130 318 0,'13'35'74'16,"8"15"-70"-16,0 24 20 0,3 9 3 15,-2 6 17-15,2-2-12 16,-3-2-12-16,3-10-5 16,1-9-1-16,-1-11-6 15,0-12-8-15,-7-13 0 16,-7-13-8-16,-7-10-10 15,-3-7-31-15,-9-9-17 16,-30-16-182-16</inkml:trace>
  <inkml:trace contextRef="#ctx0" brushRef="#br0" timeOffset="28672.7409">13775 1703 479 0,'0'0'0'0,"0"0"-5"16,17 7 5-1,15 8 9-15,10-5-8 0,10 0 6 16,11-7-2-16,4-3-5 16,9 0 0-16,3-8-11 15,0-10-38-15,-7-3-182 16</inkml:trace>
  <inkml:trace contextRef="#ctx0" brushRef="#br0" timeOffset="29010.6194">14747 1049 36 0,'0'0'356'0,"0"0"-336"16,0 18-19-16,0 23 4 16,0 17 26-16,-1 18 3 15,-8 3-17-15,5 7 4 16,4 4-5-16,0-1-2 16,0-4-9-16,0-5 0 15,10-11-5-15,3-11-2 16,10-13-5-16,-1-14-3 0,4-17-22 15,4-14-20-15,2-2-75 16,7-29-203-16</inkml:trace>
  <inkml:trace contextRef="#ctx0" brushRef="#br0" timeOffset="29490.5414">15237 1579 278 0,'0'-3'152'0,"0"-3"-135"15,0-3 5-15,0-5-8 16,-3-5-11-16,-8-1 0 16,-1-1-2-16,-2 5 6 0,-1 0-4 15,-3 6-1-15,6 5 12 16,-4 5-5-16,-3 0-6 16,2 5 2-16,-5 17-5 15,2 11 2-15,4 6 2 16,5 3 0-16,9 4 1 15,2-7-4-15,0-2-1 16,17-10 1-16,1-5-1 16,6-5-4-16,4-13 1 15,2-4 3-15,1-2-4 16,2-17 3-16,-3 2-3 16,-8 4 1-16,-8 4 3 15,-8 9-1-15,-3 0-4 0,0 10-8 16,-3 18 13-1,0 14 6-15,0 16 1 0,0 10 1 16,0 4-2-16,0 3 0 16,-3-6-2-16,0-6 0 15,-3-5 1-15,-7-9 3 16,-4-7 0-16,-2-13-3 16,-7-12-1-16,-1-12-3 15,-1-5-1-15,-2-5-17 16,2-22-24-16,8-9-27 15,16-15-81-15</inkml:trace>
  <inkml:trace contextRef="#ctx0" brushRef="#br0" timeOffset="29828.9057">15652 1656 322 0,'0'29'42'0,"0"8"6"16,-6 1-8-16,-2 0-8 16,6-1-7-16,2-4-16 15,2-9-2-15,18-8-1 16,2-11-4-16,11-5 6 16,10-27-4-16,2-17-4 0,1-8 0 15,-4 0-6 1,-9 5 3-16,-18 8 3 0,-8 5 0 15,-7 5 3-15,-16 9-3 16,-20 8 5-16,-6 11 0 16,-10 1 0-16,6 2-4 15,7 10 6-15,18-3-7 16,13-3-4-16,8-6-32 16,29 0-56-16,21-13-129 15</inkml:trace>
  <inkml:trace contextRef="#ctx0" brushRef="#br0" timeOffset="30134.6667">16353 1440 388 0,'-24'24'55'16,"-10"9"-52"-16,-11 8 21 16,-4 1-1-16,4-2 2 15,12-8-1-15,14-7-12 16,12-2-10-16,7-8-2 15,16-3-14-15,23-7 8 16,13-5-6-16,6 0-7 16,0 0-6-16,-3 0 19 15,-12 0 2-15,-8 1 4 16,-14 11 4-16,-12 1 0 16,-9 6-1-16,0 2 5 15,-29 8 10-15,-10 1 1 0,-11 4-6 16,-7-5-11-16,-1-5-2 15,2-12-21-15,18-7-24 16,8-5-158-16</inkml:trace>
  <inkml:trace contextRef="#ctx0" brushRef="#br0" timeOffset="30419.9951">17103 1227 375 0,'23'44'34'16,"-4"6"11"-16,4 3-4 16,-6 8-13-16,-5 5-7 15,-8 9 1-15,-4 8 2 16,-17 7-2-16,-19 8-2 15,-7-4-4-15,-4-7-6 16,-3-13-8-16,-5-15-2 16,-5-13-12-16,-15-9-42 15,-3-13-20-15,-17-8-85 16</inkml:trace>
  <inkml:trace contextRef="#ctx0" brushRef="#br0" timeOffset="31253.1025">7276 1890 82 0,'0'0'61'16,"0"0"-47"-16,0 0-14 16,0 0 14-16,0 0 17 15,0 1-5-15,-3-1-3 16,3 0 0-16,0 0-2 0,0 0-19 15,0 0-2 1,0 0-103-16</inkml:trace>
  <inkml:trace contextRef="#ctx0" brushRef="#br0" timeOffset="32452.6322">7410 2054 165 0,'0'0'33'16,"0"0"-30"-16,0 9 3 15,3 6 14-15,0-1 0 16,0 5 0-16,0 3 3 15,-3 6 4-15,3 1-5 16,2 6 11-16,-5 2-3 0,1 1-5 16,1-1-13-16,-2-5-3 15,3-6 0-15,-3-2-3 16,4-8-4-16,-4-6 1 16,3-1 3-16,0-5-5 15,3 1 1-15,-3-1 1 16,9 2-3-16,3-2 1 15,7-3 7-15,8 1-4 16,6-2 5-16,7 0-6 16,5 0 2-16,7 0-1 15,6 0 0-15,3-3 3 16,11-1-1-16,7-3 1 16,9-3-2-16,6-1 1 15,3-2-2-15,7 0-1 16,-2 4-2-16,-2 3-1 0,1 6 1 15,-4 0-1-15,-2 0 0 16,3 0 0-16,12 9 0 16,8-3 1-16,9-3 6 15,10-2 1-15,5-1-6 16,1 0 0-16,3 0 6 16,-3 0-6-16,1 0-1 15,9 0 1-15,-1 0 1 16,2 0 0-16,1 6-3 15,-9-2 0-15,-4 5 0 16,-5 5 1-16,-13 3 1 16,-6-1-2-16,-8 1 1 0,-8-1 2 15,-8-2-2-15,-6-4 0 16,-8-4-1-16,-5-2 1 16,-8-4 0-16,-6 0-1 15,-9 0 0-15,-10 0 1 16,-9 0 0-16,-9 0-1 15,-8 0 0-15,-10 0 1 16,-3 0-1-16,-5 0 1 16,-1-2 1-16,0 2 2 15,0-6 0-15,0 1-1 16,2-8 3-16,2-3-4 16,4-5-2-16,-2-6 0 15,3-4-1-15,0-7-1 0,2-6 2 16,2-6 0-1,-3-8-1-15,-4-3-1 0,-6 7-4 16,0 12 0-16,0 13 6 16,0 9-3-16,-10 9-7 15,1 5 6-15,6 3-3 16,-2 2 0-16,2-1-26 16,0 2-27-16,-4 0-116 15</inkml:trace>
  <inkml:trace contextRef="#ctx0" brushRef="#br0" timeOffset="132938.1998">4477 3286 250 0,'9'3'62'0,"-6"-1"-55"16,-3-2-7-16,0 0 15 16,0 0 14-16,0 2 1 15,0-2-7-15,0 3-10 16,0-1-2-16,0 8-5 16,0 12-3-16,0 7 5 0,0 11 0 15,0-3-4-15,0 0 0 16,0-4-2-16,0 4 1 15,-3 1-2-15,1-2 1 16,-2-5 0-16,1-6-1 16,2-6 0-16,-1-8-1 15,-1-3 0-15,3-5 0 16,0-3 0-16,0 0 0 16,0 0 0-16,0 0 1 15,0 0-1-15,0 0 2 16,0 0-2-16,0 0 1 0,0 0 0 15,0 0 0 1,0 0 1-16,0 0 0 0,0 0-2 16,0 0-2-16,0 0 0 15,0 0-3-15,0 0-6 16,0 0-14-16,0 0-64 16</inkml:trace>
  <inkml:trace contextRef="#ctx0" brushRef="#br0" timeOffset="133525.2103">4853 3717 323 0,'0'0'14'0,"1"0"-14"0,-1 0 3 16,0 2 16-16,2-2-9 15,-2 2-4-15,0-2-3 16,3 1-2-16,0 3 0 15,3 1 0-15,3 5-1 16,1-1-4-16,-2-3-14 16,-8-6-130-16</inkml:trace>
  <inkml:trace contextRef="#ctx0" brushRef="#br0" timeOffset="134319.1318">6127 2977 324 0,'0'-3'29'15,"0"2"-22"-15,0 1 19 16,0 0 7-16,-12 0-23 16,-10 11-10-16,-8 15-3 15,-6 8-3-15,-7 12-2 16,-5 6-11-16,-7 6-40 16,-8 3-218-16</inkml:trace>
  <inkml:trace contextRef="#ctx0" brushRef="#br0" timeOffset="134551.3762">5514 3614 61 0,'28'-10'58'16,"8"0"-56"-16,3-6 23 16,4-2 39-16,5-4-14 15,7-4-20-15,8-4 15 16,7-6-28-16,0 0 0 15,0-2 2-15,-4 2-7 16,-8 4-3-16,-9 3-8 16,-13 5-1-16,-8 7-6 15,-11 3-11-15,-7-1-44 16,-10 3-195-16</inkml:trace>
  <inkml:trace contextRef="#ctx0" brushRef="#br0" timeOffset="134798.9366">6057 3139 290 0,'0'7'0'16,"0"12"-9"-16,3 14 9 15,9 6 13-15,1 12 8 16,4 3 4-16,-1 4-1 16,-4 5-9-16,3 5 2 15,-6 1-6-15,-3-4-2 16,-3-4-7-16,-3-3-2 15,0-11 0-15,0-6-1 0,0-11-4 16,-12-11-11 0,0-14-5-16,-3-5-13 0,-4-11-43 15,-1-24-75-15,-2-14 65 16</inkml:trace>
  <inkml:trace contextRef="#ctx0" brushRef="#br0" timeOffset="134957.4044">5984 3553 169 0,'-9'-4'146'0,"0"4"-102"15,-1 1-18-15,-4 27-18 16,-5 10-4-16,2 9 6 16,1-1-6-16,4-5-3 15,9-6-1-15,3-11-3 0,0-7-4 16,3-14-6-16,15-3-8 16,12-35-59-16,7-18-81 15</inkml:trace>
  <inkml:trace contextRef="#ctx0" brushRef="#br0" timeOffset="135129.0424">6218 3439 168 0,'14'0'17'0,"-1"18"15"15,2 5 22-15,3 3-6 16,-3 2-23-16,1-3-8 16,1-3-6-16,-1-5-5 15,-4-5-6-15,4-5-1 16,-2-7-6-16,-1 0 0 15,4-14-16-15,-4-13-112 16,-4-6-70-16</inkml:trace>
  <inkml:trace contextRef="#ctx0" brushRef="#br0" timeOffset="135595.1412">6439 3435 162 0,'0'0'120'0,"3"0"-108"16,0 18-11-16,7 4 24 15,1 7-7-15,4-2-11 16,1-5-6-16,5-5 0 15,-6-4 0-15,1-4-1 16,-2-6-1-16,-5-3-2 16,1 0-6-16,-4-17 1 15,-3-8 3-15,0-7-15 16,0-1 19-16,0 2 1 0,6-1 0 16,3 1 4-16,15 2 0 15,7 0-2-15,8 1-1 16,7 3-1-16,-1 1 4 15,6 2 0-15,-2 5 7 16,0 6-4-16,-7 7 4 16,-3 4-6-16,-14 0-5 15,-10 0 0-15,-15 15-4 16,-3 13 4-16,-30 10 7 16,-19 6-1-16,-15 6-6 15,4-8 0-15,3-6 0 16,11-6 2-16,16-13 4 15,12-5 1-15,8-8 6 0,10-2-2 16,0-2-11-16,0 0-3 16,19 0-5-16,14-6 8 15,15-15 6-15,4-7-1 16,3-4-5-16,-3 5-1 16,-4-1 0-16,-12 3-11 15,-6-1-51-15,-14-4-223 16</inkml:trace>
  <inkml:trace contextRef="#ctx0" brushRef="#br0" timeOffset="135810.6027">6875 2968 17 0,'-14'-2'293'16,"8"2"-271"-16,6 2-22 0,0 27 2 15,0 24-1-15,6 21 29 16,8 13-12-16,2 2-5 15,5 2 9-15,0 2-11 16,1 4-2-16,2 0-9 16,-3-6 0-16,3-11-2 15,1-14-7-15,-1-18-11 16,4-19-26-16,-5-19-137 16</inkml:trace>
  <inkml:trace contextRef="#ctx0" brushRef="#br0" timeOffset="136268.5036">7673 2922 297 0,'33'-22'38'16,"-5"10"-33"-16,8-3 27 16,0 8 9-16,4 3-22 15,-6 4-10-15,2 0-2 16,0 18-6-16,-3 6 2 15,-2 9-3-15,-4 9 3 16,-5 3 0-16,-8 3-1 16,-7 1 1-16,-7 0 3 15,0 0-1-15,-24-2-2 16,-19-2-3-16,-5-5-1 0,-13-1-13 16,0-15-16-16,1-7-25 15,5-15-14-15,3-2-22 16,10-9 55-16,6-12 36 15,8 1 17-15,7 2 16 16,9 4 20-16,9 5 5 16,3 0-13-16,6-2-33 15,24-4-11-15,12-6 2 16,10-2-2-16,3 1 4 16,6-4-3-16,5 5 3 15,-5 3 0-15,0 4-1 16,-13 6-4-16,-8 5 0 15,-20 1-7-15,-16 2-7 0,-4 14-12 16,-37 19-34 0,-17 12-146-16</inkml:trace>
  <inkml:trace contextRef="#ctx0" brushRef="#br0" timeOffset="136419.2874">7585 3539 207 0,'-20'17'64'15,"17"-5"-64"-15,3-5 3 16,11-6-3-16,20-1 10 15,14-5 5-15,13-20 1 16,8-7-13-16,2-8-2 16,-2 1-1-16,-2-1-4 15,-13 3-22-15,-8-3-98 0</inkml:trace>
  <inkml:trace contextRef="#ctx0" brushRef="#br0" timeOffset="136979.8943">7855 3075 334 0,'-24'41'25'16,"9"13"-23"-16,-6 17 6 15,-1 6 15-15,7 10-10 16,-3 5 5-16,3 1-2 16,-3-3-5-16,3-7-3 15,2-13-8-15,1-12-1 16,6-14-1-16,4-18-6 15,-1-12-3-15,3-14-4 16,0-3-19-16,0-30-38 0,14-9-54 16,5-7 73-16,4 3 34 15,-1 10 19-15,2 10 13 16,1 11 14-16,-2 11-1 16,-1 4 14-16,2 2 7 15,1 18-6-15,-1 4 0 16,-6 3-5-16,1-1-5 15,-5 2-14-15,-4-7-4 16,-1-5-8-16,-3-6-4 16,-6-6 0-16,3-4-1 15,-3 0 0-15,0 0 0 16,0-20 8-16,0-11-8 0,0-9-7 16,0-5 6-16,3 3-8 15,2 5-6-15,2 11 9 16,2 11 5-16,-3 11 1 15,-3 4 0-15,0 0 0 16,7 3 0-16,1 11 4 16,1 1 4-16,1 3 1 15,1-2-9-15,-1-4 2 16,-4-3-2-16,3-2 0 16,0-7-4-16,0 0-3 15,4-11-11-15,4-22-29 16,5-11-40-16,-1-9-33 15</inkml:trace>
  <inkml:trace contextRef="#ctx0" brushRef="#br0" timeOffset="137709.0004">8498 3054 191 0,'28'-15'74'0,"2"1"-33"16,0 6 8-16,-2 3-5 15,-5 3-20-15,-7 2-7 16,-4 0-10-16,-5 4 0 15,-2 10-4-15,-5 14 2 16,0 9 3-16,-18 12 0 16,-13 2-8-16,1-6 1 15,6-8-1-15,9-14 0 0,9-6-4 16,6-3-4-16,0-6-3 16,6 1 0-16,13-4-3 15,1 0 4-15,2 0 6 16,2 2 4-16,-6 0 1 15,0 1-1-15,-9 1 0 16,-6 4 2-16,-3 3 1 16,0 4 5-16,-15 7 1 15,-9 1-4-15,-1 0-4 16,-2 1-1-16,4-4 0 16,4-3-1-16,3-3-1 15,8-4-1-15,2 2-1 16,3-3-3-16,3 1-1 15,0-2 0-15,0 0-2 16,11-2 7-16,-1-2 0 0,5 1 3 16,-3-3 0-16,3 1-1 15,-6-1 2-15,0 0-1 16,1 0 3-16,-7-4-3 16,3 0 1-16,-6-1-1 15,0-2 1-15,0 2-1 16,0-2 0-16,0 3 3 15,0 1 8-15,-9 7-6 16,-13 6-5-16,-8 6 0 16,-6 10 0-16,-10 6-1 15,4-3 2-15,11-9-1 16,14-10 2-16,10-7-2 0,7-4-3 16,0 1 0-16,0-3 3 15,7-2 0-15,10-2 1 16,8 0 4-16,8-3 3 15,9-14 6-15,1-7-9 16,5-3-3-16,4-4-1 16,3-3 2-16,5-5-1 15,1-1-1-15,0-3 4 16,-7-3-5-16,-5 2-6 16,-10 1-16-16,-15 3-54 15,-12 4-205-15</inkml:trace>
  <inkml:trace contextRef="#ctx0" brushRef="#br0" timeOffset="137874.5659">8832 3472 454 0,'-10'20'0'0,"4"11"-10"16,3 16 10-16,3 9 5 16,0 10-2-16,0 8 0 15,9 4-1-15,4 13 4 16,-4 11-5-16,-6 15-1 15,-3 14-9-15,-12-5-250 16</inkml:trace>
  <inkml:trace contextRef="#ctx0" brushRef="#br0" timeOffset="170814.8208">4274 4566 301 0,'-16'12'24'15,"16"-9"-12"-15,0-3-12 16,0 0 3-16,10 0 3 16,14 0 1-16,13 0-1 15,11 0 5-15,4 0 0 16,5 3 4-16,4 5-8 15,3 7 6-15,-4 13-4 16,-2 9-7-16,-10 11 0 16,-12 7-1-16,-11 11 0 15,-14 4 3-15,-11 0-2 16,-3 4 0-16,-24 1 0 0,-12-2 3 16,-12-1-1-16,-14-2 1 15,-4-11-3-15,-3-9 0 16,-2-12 1-16,10-15-1 15,1-15 3-15,9-8-4 16,14-13 5-16,7-21-6 16,18-5-3-16,12-5-3 15,3-2 2-15,28-4-1 16,16 8-3-16,9 5 6 16,7 9 1-16,-6 10-1 15,4 9 0-15,0 9 2 16,-4 0-5-16,-2 7 5 15,-7 17-3-15,-3 5 2 0,-4 3 1 16,-5 2-2 0,0 2 4-16,3 1-2 0,-2-1 0 15,2-2 0-15,0-4-7 16,1-8-56-16,-1-14-142 16</inkml:trace>
  <inkml:trace contextRef="#ctx0" brushRef="#br0" timeOffset="170978.4953">5435 5627 302 0,'10'8'2'0,"1"-2"-4"16,-2 1 1-1,1 1-1-15,2-4-6 0,3-1-14 16,3-3-66-16</inkml:trace>
  <inkml:trace contextRef="#ctx0" brushRef="#br0" timeOffset="175771.1736">6718 4701 181 0,'-18'-21'31'0,"3"3"17"16,6 3-16-16,3 13 1 16,2 2-5-16,4 0-9 15,0 0 0-15,0 0-8 16,0 0-5-16,0 0-1 15,0 8-1-15,0 18-3 16,0 11 15-16,0 12-6 0,4 5 1 16,-1 7-4-16,-3 7-1 15,0 2 2-15,0 2-3 16,0-1-2-16,0-8-2 16,0-9-1-16,0-7-1 15,0-15-3-15,0-10 0 16,0-12-6-16,0-9-6 15,0-1 9-15,0-24 4 16,-3-19-73-16,-4-20-92 16,7-11 36-16</inkml:trace>
  <inkml:trace contextRef="#ctx0" brushRef="#br0" timeOffset="176048.9883">6727 4662 44 0,'0'-11'203'0,"0"7"-167"16,4 4-25-16,7 0-11 15,14 0 0-15,17 0 1 16,10 4 9-16,6 10 5 16,2 8 0-16,-3 7 2 15,-5 5-6-15,-9 7-4 16,-10 3-4-16,-12-1 1 16,-14 5 2-16,-7-1 0 15,-16 4 14-15,-23 8-4 16,-16 0-7-16,-6 4-4 15,-8-3 0-15,-4-6 1 0,6-9-6 16,9-11 0-16,16-12-1 16,18-11-9-16,15-11-7 15,9-16-40-15,30-30-280 16</inkml:trace>
  <inkml:trace contextRef="#ctx0" brushRef="#br0" timeOffset="176259.5776">7491 4915 170 0,'0'29'12'15,"0"12"10"-15,-12 9 8 0,-12 1 4 16,-9 1-3-16,-1 0-3 16,-2 0-9-16,-4-3-2 15,4-5-9-15,6-10-7 16,5-8-1-16,13-13-8 15,6-13-10-15,6-2-24 16,0-31-148-16</inkml:trace>
  <inkml:trace contextRef="#ctx0" brushRef="#br0" timeOffset="176579.8108">7425 4913 90 0,'8'2'112'0,"2"23"-107"0,2 8 5 15,7 9 8 1,1 4 15-16,8 2-23 0,2 3 15 16,3-4-8-16,0-5 0 15,1-9-5-15,0-2 0 16,-8-11-10-16,-4-6 4 16,-3-9-5-16,-8-5 5 15,-5 0-3-15,4-19 11 16,5-23 9-16,9-19-19 15,6-12-3-15,-5-7 1 16,2-1-2-16,-6 4 0 16,0 9 0-16,-2 10 0 15,-7 12 0-15,-6 8 0 16,-1 13-4-16,-2 8-7 0,-3 7-1 16,7 8-15-16,2 2-118 15</inkml:trace>
  <inkml:trace contextRef="#ctx0" brushRef="#br0" timeOffset="176859.324">8559 4824 198 0,'0'14'9'0,"-3"12"11"16,-18 9 33-16,-13 14 5 16,-8 6-25-16,-4 3-13 15,1 1-9-15,9 0-4 16,2-5-3-16,7-5-1 16,6-6-6-16,2-13 1 15,4-11-8-15,10-14-6 16,2-5-17-16,3-27-110 15</inkml:trace>
  <inkml:trace contextRef="#ctx0" brushRef="#br0" timeOffset="177084.3255">8452 4840 223 0,'7'28'14'0,"-1"10"-8"16,3 9 28-16,4-1-12 15,4 3 7-15,5-1-2 16,5-2-7-16,-2-3-4 16,1-3-11-16,-7-5-4 15,-1-6-1-15,-12-5-1 16,-6-7-8-16,-6 0-8 16,-24-4 0-16,-13-4-64 15,-15-4-118-15</inkml:trace>
  <inkml:trace contextRef="#ctx0" brushRef="#br0" timeOffset="177227.0419">8137 5307 255 0,'-6'-8'36'0,"6"0"-4"15,19-5-23-15,23-5-8 16,19-4 0-16,11-5-1 16,10-1 0-16,9-2 0 15,0 4-3-15,-3 2-12 16,-2-1-94-16</inkml:trace>
  <inkml:trace contextRef="#ctx0" brushRef="#br0" timeOffset="183844.6019">14276 3571 85 0,'-23'-4'143'0,"6"-6"-120"15,-1 1 4-15,4-1 0 16,1-1-2-16,3 1 2 16,1-1 5-16,-2 4-5 15,2-2-7-15,2 1 6 16,-2 1-9-16,0 0-8 15,-5 0-4-15,1 3 2 16,-3 1 0-16,-7 0-5 16,-5 3-1-16,-9 0 0 15,-8 0 0-15,-4 7-1 0,-8 9 0 16,-7 6 0 0,-6 3 1-16,-8 3-1 0,-7 2 0 15,0 1 0-15,-2 1 1 16,4 0-1-16,1 5 2 15,-6 2-2-15,3 2 0 16,7 3 1-16,8 4-1 16,-3 4 1-16,0 9-2 15,-6 11 0-15,-6 11 0 16,-2 7 1-16,3-4 1 16,10-4 1-16,5-10 1 15,17 2-3-15,6 0 0 16,5 9 0-16,6 2 1 15,-2 5-1-15,1-1 1 16,4 2-1-16,3 0 1 0,-4 3 0 16,6 5 0-16,-1 4 2 15,5 6-2-15,1 2-1 16,1-1 1-16,9 1 2 16,3 6-3-16,2-7 1 15,4-3-1-15,3-9 1 16,0-2-1-16,6 0 1 15,10 6 0-15,2 6 0 16,6 4 2-16,3 3-3 16,1-3 1-16,8-1-1 15,4 0 0-15,5-4-1 16,4-5 1-16,2-6-2 0,7-3 2 16,5 1 2-16,1-3-2 15,0 1 2-15,6-7-2 16,5-2 1-16,2-13 0 15,7-3 1-15,7-9-1 16,6 1 1-16,10-5 1 16,14-2 1-16,12-8 2 15,10-4-5-15,7-3 0 16,6-3-1-16,-7 1 1 16,-1-2 0-16,-4-2 1 15,4-1 5-15,0-6-4 16,0-4-3-16,1-7 0 15,-8-4-1-15,-2-9 1 0,-3 0 0 16,-9-5-1-16,6-10 1 16,4-7 1-16,5-9-1 15,8-8 0-15,5-9-7 16,4-15 0-16,1-16-6 16,-1-10-10-16,-9-13-18 15,-6-12-17-15,-17-14-64 16</inkml:trace>
  <inkml:trace contextRef="#ctx0" brushRef="#br0" timeOffset="185440.9651">14012 3592 165 0,'0'0'23'15,"0"0"-19"-15,4-5 6 16,2 0 2-16,2 1 7 16,-5 2 2-16,0 1 8 15,-3 1 6-15,0 0-7 16,3 0-14-16,9-2-11 15,8-3-1-15,16-4 3 16,16-5-3-16,19-4 5 16,8-1 3-16,0 3-2 15,0 3-3-15,-14 6 0 0,0 1-4 16,-4 6 2 0,8 0 3-16,1 0-5 0,6 0 2 15,-3 0 2-15,3 2-2 16,-1 5-1-16,2 4 1 15,-5 4 0-15,-2 1-1 16,0 5-2-16,-2 1 4 16,7 0 0-16,3 1-1 15,7 1 0-15,-5-1-3 16,5-1 3-16,3-1-2 16,2 5 0-16,-2 0-1 15,-10 9 4-15,-5 9-3 16,-3 5 0-16,-6 9 0 0,-2 5-1 15,0 6 1-15,-11 5-1 16,-1-1 1-16,-5 0 1 16,-3-1 3-16,-3 1-4 15,0 8 2-15,2 9 2 16,-5 10-3-16,-3 4 0 16,-6 0-1-16,-5-6 0 15,-6-4 2-15,1-8-3 16,-5-4 3-16,-5 4-1 15,3 6 1-15,0 3-1 16,-4 4-1-16,3 11 1 16,-4 1 0-16,3-1 0 15,1-4-1-15,-1-15-1 16,2-9 0-16,-4 1 1 0,-3-5 0 16,0 3 0-16,-3 4 0 15,0 2 0-15,0 2 1 16,0-5 4-16,0-8-4 15,0-6 2-15,0 12-2 16,0 2 0-16,0 7 2 16,0-7-2-16,-9-9-1 15,3-2 0-15,-5 0 2 16,2-5-1-16,2-1 0 16,1-7-1-16,-4-1 2 15,4 3-1-15,-5 5 0 16,1 1 0-16,1 1-1 0,-3-4 2 15,-5-8-3-15,4-3 2 16,-3-4 2-16,-4-2-2 16,4-4 1-16,-3-1 0 15,-3-6-2-15,5-8 1 16,-6-3-1-16,7-4-1 16,-5-4 6-16,-4 4-2 15,-7-4 0-15,-4 3-1 16,-2-2-2-16,-4-3-1 15,-1-1 1-15,1-4-1 16,3-2 0-16,2-3 0 16,9-3 0-16,2-3 0 15,0 0 0-15,0 0-7 0,-6-7-13 16,-7-17-63-16,-10-16-337 16</inkml:trace>
  <inkml:trace contextRef="#ctx0" brushRef="#br0" timeOffset="189047.1659">15064 4764 22 0,'-9'-19'3'16,"3"1"5"-16,3 2 19 0,-1 0 12 15,-1 8 5-15,3 0-12 16,-1-1 1-16,2 3-10 15,-1-1 0-15,-1 0-12 16,0 0-5-16,2 3 4 16,-5-3 1-16,-1 0 5 15,1 1-5-15,0-4-3 16,-5 0 4-16,-2 3-1 16,1-2 2-16,-8-2-6 15,4 2 0-15,-3-1-3 0,-1 2 2 16,1 0 3-16,-5-1 4 15,-4 0-9-15,-5 2 0 16,-6-1 1-16,-7 1 0 16,-5 5-3-16,-4-1-1 15,-5 3 4-15,-1 0-3 16,3 0 4-16,-3 0 0 16,4 3 1-16,5 5-5 15,4 3 2-15,-4 3-2 16,-3 3-1-16,-2 4 0 15,-9 7-1-15,1-1 0 16,0 3 0-16,6 2 2 16,1-3 0-16,4 2-2 0,0-2 0 15,0 4 3 1,5-1-3-16,0-1 0 0,3-2 1 16,5 4 0-16,6 0 0 15,2 5 0-15,-6 4 0 16,2 2-1-16,1 7 1 15,2 1-1-15,1 3 1 16,0 7-1-16,-2 7 0 16,6 3 0-16,2 3 1 15,2-4-1-15,3-2 2 16,5-2-2-16,2-3 0 16,4 0 0-16,4 1 0 15,7 0 0-15,0-3 0 16,0-1 0-16,0 0 2 0,13 0-2 15,4 0 1-15,5 2 0 16,1-5 0-16,6 4-1 16,10-2 1-16,6 5 0 15,5 2 2-15,1-1-3 16,5-1 0-16,-4-4 0 16,6-4-1-16,1-2 1 15,6 4 1-15,2-5 1 16,2 1-1-16,1 1-1 15,-3-7 0-15,0 0 0 16,2-4 0-16,-2-7 0 16,1-2 1-16,1-2 1 15,3-7-1-15,-2-3 0 0,12-4 1 16,3-7-1 0,-3-7 0-16,7-6-1 0,-1 0 0 15,3-10 0-15,0-11 0 16,-3-2 2-16,-4 0-2 15,-6-2 0-15,-7 0 0 16,1-1 2-16,-7-4-2 16,0 0 2-16,-4-3-1 15,0 1 0-15,-3-4 0 16,2-3 1-16,-5-1-1 16,-4-6 0-16,-2-1 1 15,-6-2 0-15,2-3-2 0,-3-4 1 16,0-6 1-16,-2-3-2 15,-1-1 1-15,-5 3-1 16,-1-2 0-16,-9-1 0 16,-2 0 0-16,-9 0 3 15,-3 2-3-15,-7 1 2 16,-3 2 0-16,0 5 5 16,0-1-6-16,-3-3 2 15,-10 1 1-15,0-4-2 16,0 2-2-16,-4 0 1 15,4 4 1-15,-2 2 0 16,-2-3 0-16,1-1-1 16,0 1 5-16,-7 2-6 15,4 1 1-15,-4 7 0 16,3 0 2-16,-2 1-1 0,2 0-1 16,-6 2 2-16,3-3-2 15,-2 4 3-15,-1 2 0 16,-4 3-3-16,-2 0 0 15,0 4 2-15,-5-1-2 16,1 4-1-16,-2-2 1 16,6 3 0-16,-1 0-1 15,4 2 2-15,3 0-2 16,2 3 0-16,3 3 0 16,-2 2 1-16,3 1-1 15,-6 0-1-15,4 1 1 16,-7 0 0-16,6 2 0 0,-4 3 1 15,5 1-1-15,-1 2-1 16,1 2 1-16,-2 0 0 16,2 1-2-16,-4 1 2 15,-1 4 0-15,2-5 0 16,-1 4 0-16,3 1 0 16,0 0-1-16,1 0 1 15,-1 0 0-15,0-3 1 16,3 2-1-16,-2 1 0 15,-1 1 0-15,1 2-2 16,-4-1 2-16,3-2 0 16,-7 2-3-16,5-2 3 15,2 3-3-15,4 0 2 0,1 0-3 16,3 0 3-16,-1 0-2 16,-3 0 2-16,2 0 0 15,2 0 0-15,-5 0-1 16,3 0 0-16,-2 4-1 15,-1-1-4-15,2 1 2 16,-3 4-5-16,2 1-4 16,-7 4-8-16,-3 4-10 15,-1 4-32-15,-6-6-114 16</inkml:trace>
  <inkml:trace contextRef="#ctx0" brushRef="#br1" timeOffset="197512.1116">14218 5087 66 0,'9'-4'17'0,"0"-2"-12"16,-6 5 2-16,-3 1 22 15,0 0 4-15,0 0-9 16,0 0-11-16,0 0 1 15,0-2-2-15,0 2-8 16,0 0-4-16,0 0-13 0,-6 0-7 16,0 3 7-16,3 1-2 15,0-1 11-15,0-1 3 16,3-2 1-16,0 0 1 16,0 1 6-16,0-1 8 15,0 0 0-15,0 0 11 16,0 0 1-16,0 0 2 15,0 0 9-15,0 0-7 16,0 0-1-16,0 0-4 16,0 0-2-16,0 0-5 15,0 0-7-15,0 0-1 16,0 0 3-16,0 0-4 16,0 0 0-16,0 0-1 15,0 0-5-15,0 0-3 16,0 0 0-16,0 3-1 0,0-3-1 15,0 2 0-15,0 0-1 16,0 0-1-16,0 1-3 16,0 6 3-16,0 3 3 15,0 6 2-15,0 2 1 16,0 4 0-16,0 1-2 16,0 1 0-16,0 0 1 15,0-3-1-15,0 5-1 16,0-2 2-16,0 5-1 15,0 1 1-15,0 6 0 16,0 1-2-16,0 6 2 16,0-1-2-16,0-1 0 0,0 5 1 15,0-3-1-15,0-3 4 16,-3 0 0-16,-1-2-4 16,4-1 0-16,-5 3 0 15,5 1 2-15,-3-4-1 16,1-2-1-16,1-6 0 15,-1 6 0-15,1-5 0 16,-2-1 2-16,0 1-2 16,3-2 0-16,-6-2 0 15,6 2 0-15,-7 0 0 16,4 2 2-16,-3 5-2 16,-2-1 0-16,2 2 0 15,-1-3 1-15,4-2-2 0,0-1 2 16,-3-3-1-1,3-1 0-15,0 5 0 0,-3 6-1 16,-2-4 2-16,2 4-1 16,2-8 0-16,1-9 1 15,3-9-1-15,0-7-1 16,0-4 0-16,0-2 1 16,0 0 4-16,0 0-2 15,0 0 2-15,0 0-3 16,0 0-1-16,0 0 0 15,0-14-5-15,0-14-16 16,0-13-57-16,21-11-89 0</inkml:trace>
  <inkml:trace contextRef="#ctx0" brushRef="#br1" timeOffset="198982.8718">5544 16149 7 0,'49'-19'12'0,"-1"-5"0"15,-2-10-7-15,-4 5 0 16,-11 13-5-16,-10 6-17 15</inkml:trace>
  <inkml:trace contextRef="#ctx0" brushRef="#br2" timeOffset="203586.6091">14486 5033 80 0,'-7'-12'47'15,"1"2"-21"-15,4 3 3 16,-2 4-10-16,4 0 4 16,0 1 6-16,0 2-1 15,0-1-3-15,0-2-4 16,0 3-3-16,0 0-8 16,0 0-2-16,0 0-3 0,0 0-4 15,0 0 1-15,0 0 2 16,0 0-1-16,0 0-2 15,0 0 5-15,0 0 0 16,-3 0 0-16,3 0 1 16,0 0 0-16,0 0 2 15,0 0-7-15,-3 0 1 16,3 0-3-16,0 0 0 16,0 0-2-16,0 0 2 15,0 0-1-15,0 0 1 16,0 0 0-16,0 0-1 15,0 0 1-15,0 0-4 16,0 0-3-16,0 0 6 0,0 0 0 16,0 3 0-1,0-3-4-15,0 0 0 0,0 0 0 16,0 0-2-16,0 1 0 16,3 1-6-16,3 1-19 15,1-1-98-15</inkml:trace>
  <inkml:trace contextRef="#ctx0" brushRef="#br2" timeOffset="205514.1494">14646 5042 24 0,'0'0'70'16,"0"-2"-40"-16,0 2 2 0,0-1 2 16,0 1 0-16,0 0-8 15,0 0-2-15,0 0-1 16,0 0 4-16,0 0-5 16,0 0-4-16,0 0-3 15,0 0-5-15,0 0-3 16,0 0-1-16,0 0-1 15,0 0-2-15,0 0-2 16,0 0-1-16,-4 0 1 16,4 0 0-16,-3 1 4 15,0 7-3-15,-3 1 8 16,3 1-2-16,-2-1-2 0,2-2-3 16,1 0 2-1,-3 2-2-15,2 1-1 0,-3 6 5 16,0 0-3-16,0-4 1 15,-4 5-1-15,3-1 0 16,0-1 1-16,1-5-1 16,3 2-2-16,-4-4-1 15,4 4 1-15,-3 0 2 16,3 0-3-16,0-1 0 16,-2 0 1-16,2 1-2 15,0 0 1-15,0 1 0 16,-3 1-1-16,5 0 4 15,-5 1-2-15,3 2-1 16,0-2-1-16,3 4 2 16,-3 1-2-16,0-3 2 0,0 2-1 15,3-1-1-15,-3-4 3 16,-3 1-1-16,3 1-2 16,1 0 1-16,-1 0 1 15,0-4 2-15,0 5-4 16,2-1 4-16,-2 2-1 15,0-4-2-15,3 4 1 16,-3-3 0-16,-1 7-1 16,1-4 1-16,-3-1-1 15,3 0-1-15,0 2 1 16,-1-2 2-16,3 2-3 16,-1 2 1-16,1-4 0 0,-1 4-1 15,1 0 0-15,-3 2 1 16,1 1-1-16,0-1 2 15,3-1-2-15,-3 0 1 16,0 2-1-16,0 2 1 16,0-3 0-16,3 0-1 15,-3-2 1-15,3-3-1 16,0 2 1-16,-3-1 1 16,3-5-2-16,-3 4 1 15,-1-3 1-15,4 0-1 16,-4 4 0-16,4-5-1 15,0 6 1-15,-1-3 0 16,1 0-1-16,0 5 1 0,-2-2 0 16,2 0-1-1,-1 0 0-15,-1 1 2 0,1-1-1 16,-2-2 1-16,3-4-1 16,0-3-1-16,0 2 0 15,0 0 1-15,0-2-1 16,0 0 2-16,0 0-1 15,0 0-2-15,0 0 1 16,0 0 0-16,0-1 1 16,0 1-1-16,0 1 3 15,0 4-3-15,0-4 2 16,0 2-2-16,0-2 1 0,1 3-1 16,1-1 1-1,1-2 0-15,0 2-1 0,2-1 1 16,-1-1 1-16,-1 1-2 15,0-2 1-15,-3 0-1 16,3 0 0-16,0 2 0 16,0 0 0-16,0-3 0 15,0 5 2-15,0-1-2 16,-2-4 0-16,1 0 0 16,2-3 2-16,-1 0-2 15,-2 0-1-15,1-3 1 16,-2 3 0-16,1-4 0 15,3 5 2-15,-4-5-2 16,3-2 0-16,-3 3-2 16,0-1 3-16,3 0-1 0,-3-3 0 15,0 4 1-15,0-4-1 16,0 0 0-16,0 0 1 16,0 0 0-16,0 0 0 15,0 0 4-15,0 0-5 16,0 0 1-16,0-7-1 15,0-15-7-15,0-15-24 16,0-17-38-16,0-19-149 16</inkml:trace>
  <inkml:trace contextRef="#ctx0" brushRef="#br2" timeOffset="206221.2382">14188 5033 77 0,'0'-3'72'0,"0"1"-52"16,0 2-1-16,0 0 7 15,0-2-2-15,0 2-7 16,0 0-7-16,0 0-5 16,0 0-3-16,0 0-2 0,0 0-1 15,0 0 0-15,0 0-2 16,0 0 0-16,0 0-5 16,0 0-3-16,0 0-6 15,0 0-26-15,0 0-23 16</inkml:trace>
  <inkml:trace contextRef="#ctx0" brushRef="#br0" timeOffset="218712.3353">17405 5766 334 0,'-6'3'34'0,"3"-3"-34"16,3 0-4-16,6 0 4 15,28-9 3-15,26-22 8 16,25-19 5-16,21-24-6 16,18-7 3-16,22-6-3 15,12-1 0-15,12 4-1 16,9-1-6-16,-1-5 1 16,2-1-3-16,-6 3 2 15,-2 3 0-15,-3 4 1 16,-1-2-4-16,11 0 0 15,-6 1 0-15,-15 13-1 16,-25 8 1-16,-29 10 1 16,-29 20-1-16,-27 11 1 0,-25 9-1 15,-12 10-1-15,-11-1-1 16,0 2-2-16,0 0-8 16,0 0-14-16,0 2-16 15,0-2-86-15</inkml:trace>
  <inkml:trace contextRef="#ctx0" brushRef="#br0" timeOffset="219080.6679">19989 4063 258 0,'23'-8'17'16,"18"-4"-17"-16,17 0 1 15,11-1 6-15,10 3 7 16,4 1-2-16,4 7 1 16,1 2-1-16,0 0-2 15,-2 11-2-15,-9 12 0 16,-16 5-5-16,-9 9-1 15,-12 5 4-15,-8 9-4 16,-10 7 0-16,-15 6 1 16,-7 8-2-16,-15 7-1 0,-32 7 0 15,-17 2 0-15,-24 0-3 16,-9-7-4-16,-2-12-10 16,3-10-60-16,1-11-178 15</inkml:trace>
  <inkml:trace contextRef="#ctx0" brushRef="#br0" timeOffset="219680.1817">17314 5788 146 0,'17'6'4'16,"15"15"8"-16,7 8 17 16,13 4 9-16,10 10-3 15,12 8 9-15,8 4-18 16,4 8-1-16,9 11-12 15,15 3 7-15,1 10-1 16,9 8-3-16,4 5-7 16,1 12-5-16,0 5 4 15,4 2 0-15,-6 1-4 16,-2-8-1-16,-1-5-2 16,-1-4 1-16,3-8-1 0,-3-11-1 15,-3-3 2-15,-11-5 3 16,-11-5 0-16,-7-3-1 15,-12-5-4-15,-16-6 0 16,-10-11 0-16,-14-8-6 16,-10-13-2-16,-11-8-4 15,-10-12-15-15,-1-6-51 16,-3-39-103-16</inkml:trace>
  <inkml:trace contextRef="#ctx0" brushRef="#br0" timeOffset="219986.8761">19986 7207 372 0,'3'31'0'0,"20"15"-22"16,13 17 22-16,6 7 0 15,4 4 2-15,2 7-1 16,0-2 7-16,-6-1 2 15,-6-4-2-15,-4-2 4 16,-8 2 1-16,-6-1-7 16,-7 1-4-16,-8-7 3 15,-3-9-3-15,-11-10-1 16,-20-8 4-16,-15 4 2 16,-19-6-7-16,-6-6-1 15,-17-10-5-15,-6-18-2 0,-9-4-8 16,-12-22-16-16,-11-23-159 15</inkml:trace>
  <inkml:trace contextRef="#ctx0" brushRef="#br0" timeOffset="222852.192">15325 5303 29 0,'0'12'40'15,"0"2"-10"-15,0 6-11 16,-9 7 6-16,1 6-9 16,7-10 4-16,-1 4-3 0,2 2-5 15,0 2 1-15,0 4 3 16,0 0-6-16,0 3 4 15,0 1 0-15,2 5-7 16,-2 1 5-16,0 6 4 16,0 5-2-16,0-1-1 15,-5 4-4-15,1 0 2 16,-6-5-5-16,1 1 1 16,-1 2 1-16,0-4-2 15,0 2 1-15,-5 2 1 16,-2-3-3-16,4-1 0 15,-6-4-1-15,3-1 1 16,2-8-2-16,-1-4-1 0,0-4-2 16,6-8 2-1,0-3-2-15,2-9 1 0,1-5 0 16,6-4-2-16,-3-3 0 16,3 0-1-16,0-6 2 15,0-20-14-15,0-15-124 16,0-10-110-16</inkml:trace>
  <inkml:trace contextRef="#ctx0" brushRef="#br0" timeOffset="223444.649">15619 5402 146 0,'-6'7'6'0,"-3"14"10"16,2 6-2-16,-4 10 2 15,3 5-6-15,1 5 11 16,-9 5 5-16,2-1-4 16,-2 5-1-16,4-2-4 0,-3 4-4 15,6 1-6-15,0 4 2 16,-1 5-3-16,1-2 4 16,1 2-5-16,-1-2-1 15,3 0 0-15,2-1 0 16,-2-6 2-16,6-5-5 15,0-9 0-15,0-1-1 16,0-4 2-16,0-7 0 16,0 0 1-16,3-6 1 15,0-2-3-15,-3-6 4 16,3-5-5-16,-2-4 1 16,-1-5-1-16,2-3-1 0,-2-2 1 15,1 0 0-15,1 0 0 16,-1 0 0-16,-1 0 0 15,0 0 1-15,0 0-1 16,0 0 0-16,0 0 0 16,0 0-1-16,0 0-1 15,0 0-1-15,0 0-5 16,0 0-8-16,0 0-73 16,0 0-39-16</inkml:trace>
  <inkml:trace contextRef="#ctx0" brushRef="#br0" timeOffset="226783.1172">24153 2185 118 0,'0'-22'37'16,"-5"-8"-15"-16,-7-2-1 15,-1-5-9-15,4 12 20 16,-3 1-7-16,-1-2-5 15,-6 0-1-15,-3 0 7 16,-5 3-6-16,-10 2-1 16,-12 4-6-16,-17 5-9 15,-16 4 0-15,-18 5-4 16,-7 3 4-16,-8 0-1 16,-1 0 3-16,6 3-2 15,2 9 4-15,5-1-5 0,-3 7 3 16,1 2-6-16,-2 4 4 15,-1 3-2-15,1 5 6 16,1 6-5-16,1 5-3 16,4 3 1-16,6 1 5 15,7 6-4-15,9 4 0 16,1 6-2-16,16 4 1 16,2 8 0-16,10 1-1 15,4 5 0-15,6 10 2 16,6 6-1-16,7 5-1 0,8 5 1 15,11-1-1 1,8 9 4-16,0 4-3 0,11 3-1 16,14 0 1-16,5-4-1 15,6-3 1-15,7 2-1 16,2 3 2-16,4-1-1 16,7 1 2-16,11-1-3 15,11-2 3-15,10-3-1 16,14-9-2-16,9-12 2 15,9-12-2-15,7-9 3 16,3-6 0-16,0-5-1 16,5-5 0-16,10-9 0 15,0-4 3-15,10-8-1 16,9-9-1-16,-6-9 1 16,8-14-2-16,-5-3-2 0,7-5 4 15,7-23-2-15,5-11 3 16,10-9-4-16,1-5-1 15,-3-12 0-15,-8-5 0 16,-11-6 1-16,-5-5 0 16,-21 0 1-16,-10-8 0 15,-23-3-2-15,-17-4 1 16,-14-9-1-16,-15-5 0 16,-15-9 0-16,-12-5 0 15,-17-3 0-15,-17 1-1 16,-4-3-1-16,-35-2 2 15,-19-2-1-15,-16 9 2 0,-9 9-1 16,-5 2 3-16,-6 4-1 16,-3 5 0-16,-5 5-1 15,4 8-1-15,-2 7-1 16,0 6 1-16,-5 2-3 16,-11 2-1-16,-8 5 4 15,-7 5-2-15,1 4 2 16,6 10 0-16,8 4 4 15,13 2-1-15,13 0 1 16,10 1-3-16,8-1-1 16,5 4 0-16,-2 7 0 15,5 2 1-15,-1 1-2 16,-1 2 0-16,-1 5-1 0,3 4 0 16,1 8 0-1,9 3 2-15,8 6 0 0,5 2-4 16,4 0 2-16,0 3-9 15,-5 18-1-15,-3 9 0 16,0 4-20-16,2 9-22 16,15-3-70-16,15-4-140 15</inkml:trace>
  <inkml:trace contextRef="#ctx0" brushRef="#br0" timeOffset="228049.2726">24575 2712 48 0,'-35'-18'9'0,"1"0"-4"0,-6 0 1 15,4-3 8-15,3 2 22 16,2 0-3-16,3 1-2 15,2 2-6-15,4-1-5 16,-2 5 4-16,-1-5-1 16,-1 3-10-16,-3 2-1 15,-6-1 2-15,-4 0 1 16,-10 1-9-16,-6-1 5 16,-11 3-1-16,-4-3 4 15,-8 2-6-15,-7 1-2 16,-4 3-4-16,-2 0 1 15,5 2-2-15,-2 5 4 0,5 0-2 16,-2 0 0-16,3 0-1 16,5 12 0-16,2 4 1 15,6 2-2-15,-2 8 0 16,-1 1 0-16,4 5 2 16,7-3-3-16,2 4 3 15,8 4-2-15,1 5 0 16,2 9 0-16,2 6 0 15,0 10 0-15,4 0 0 16,1 3 0-16,9-3 2 16,-1 7-2-16,6 7-1 15,2 7 3-15,-1 8-1 16,4-1 1-16,2 0-3 0,6-5 1 16,6-2 1-1,8-3-2-15,0 0 1 0,11 7-1 16,16 5 1-16,12-1-1 15,16-1 3-15,9-3-1 16,16-1-2-16,11 0 0 16,11-1 1-16,19-1 0 15,12-11 0-15,23-10 0 16,16-13 4-16,2-7-3 16,6-13 1-16,-2-4-3 15,-5-12 0-15,-1-10 0 16,-13-9 0-16,-4 0 4 0,-2-9-3 15,-6-15 4 1,-3-11-5-16,-9-1 0 0,-12-6 4 16,-10-2-2-16,-10-4 0 15,-8-8 0-15,-10-8 3 16,-11-6-3-16,-15-7 3 16,-9-5 0-16,-13-3-2 15,-10-6 1-15,-11-2-2 16,-11-2 2-16,-5 0-3 15,0-1 1-15,-24 1-1 16,-6-3-1-16,-6 4 2 16,-1 5 3-16,1 6-5 15,2 8 2-15,-1 5 1 16,-1 8-3-16,-5 2 0 16,-4 3-1-16,-6 0 0 0,-2-1 0 15,-5-1 0-15,2 5 1 16,1 4 2-16,4 4-1 15,5 9 1-15,1 3-2 16,0 2 3-16,-5 3-2 16,-7-1-1-16,-5 4-4 15,-12 1 3-15,-11 5 1 16,-6 4 0-16,2 3 0 16,7 4-3-16,3 5 3 15,11 1-4-15,9 1 4 16,10 0-2-16,11-2 1 15,9 2 1-15,3-1 0 0,8-1-2 16,-3 3-3-16,1 1-8 16,-5 0-12-16,-4 14-20 15,-1 8-45-15,0-1-67 16</inkml:trace>
  <inkml:trace contextRef="#ctx0" brushRef="#br0" timeOffset="228785.215">23031 2754 166 0,'0'-1'24'0,"0"-1"-2"15,0 2 16-15,0 0-4 16,0 0-6-16,0 0-13 15,0 2-15-15,0 20-5 16,-3 17 5-16,-6 17 10 16,1 11 4-16,1 8 0 15,-2 3-9-15,-4 8 0 16,-3 8 4-16,-1 7 0 16,-3 1 5-16,-1-8-8 0,4-7 5 15,-5-7-5-15,3-6 0 16,-3-3-3-16,1-2 2 15,-5 2-3-15,0 6 2 16,-3-3 0-16,1-1-3 16,1-9 3-16,2-11-3 15,4-9 1-15,1-10-2 16,7-6 1-16,0-2-1 16,4-6 1-16,-1-4-1 15,2-3 3-15,2-1-3 16,3-3 0-16,0-1 1 15,1-3-1-15,2-1-1 0,0-2-1 16,0-2 1-16,0 0-8 16,0-19-5-16,12-20-160 15</inkml:trace>
  <inkml:trace contextRef="#ctx0" brushRef="#br0" timeOffset="229256.6518">23806 2917 188 0,'0'-3'33'16,"0"3"-12"-16,0 0-1 16,0 0 2-16,-6 1-1 15,-8 21-14-15,-7 14 3 16,-9 8 8-16,-5 11 2 16,-6 9-8-16,-3 7 2 15,-5 8-3-15,1 1 8 16,5-2-12-16,8-3 1 0,3 1-1 15,4 3 1 1,0 6-1-16,2 5-1 0,8 2-2 16,5 2 6-16,11-4-5 15,2-10 2-15,7-10-7 16,10-15 4-16,2-8-4 16,-2-8 1-16,-1-2-1 15,-2-5 0-15,-2 0 0 16,-5-3 0-16,-2 0-2 15,-4-1-11-15,-1-3-16 16,-9-8-196-16</inkml:trace>
  <inkml:trace contextRef="#ctx0" brushRef="#br0" timeOffset="230353.6908">22619 7295 190 0,'16'-35'25'0,"-16"-1"10"15,-1 7 6-15,-18-3-12 0,-10 3-8 16,-5 1 3-16,-11 2-6 15,-10 7-4-15,-11 5 5 16,-11 10 0-16,-10 4-4 16,-14 4-2-16,-8 28 0 15,-9 7-8-15,5 8-1 16,6 4 0-16,15 3-2 16,12 5 3-16,3 10-1 15,3 13-3-15,4 18 2 16,5 8-2-16,7 21 3 15,15 7-4-15,10 1 0 16,11 2-2-16,13-8-1 0,9-12 3 16,9-2 0-16,28-7-2 15,15-7 2-15,12-4-1 16,13-5 1-16,9-1 0 16,10 2 0-16,8-3 0 15,7-3 0-15,6-9 0 16,9-6 0-16,4-9 0 15,7-7 0-15,-5-3 0 16,8-6-1-16,6-9 1 16,-3-9-1-16,7-14 2 15,4-13 0-15,-6-4 0 16,-6-12-1-16,-13-19-2 16,-12-11 2-16,-12-17 2 0,-11-9-1 15,-6-17 0-15,-5-22-1 16,-6-22 1-16,-5-17-1 15,-5-15 2-15,-3-5-2 16,-3 2 2-16,-8 2-1 16,-15 15 0-16,-20 3 2 15,-18 15 4-15,-21 6-4 16,-27 7-1-16,-14 6-2 16,-13 7 0-16,-14 1-2 15,-11 4 2-15,-16 6 1 16,-11 7-1-16,-9 9 0 15,-9 7 1-15,-5 9 1 0,-3 12-1 16,7 6 0-16,4 7-1 16,15 3 0-16,11 6 0 15,18 4 1-15,16 3-1 16,21 11 0-16,12 4-2 16,13 4-6-16,11 0-4 15,8 22-14-15,8 9-37 16,9 8-83-16</inkml:trace>
  <inkml:trace contextRef="#ctx0" brushRef="#br0" timeOffset="231108.867">23053 7636 227 0,'-60'-28'34'0,"-3"12"-11"16,-8-1-6-16,-7 10-1 15,-8 3 9-15,-8 4-7 16,-3 6-2-16,-6 16-1 16,5 10 2-16,8 12-4 15,8 7-5-15,14 12-3 16,8 9-3-16,13 9-1 15,12 6 1-15,8 6-1 16,12 2 3-16,15 4-3 16,0 3 3-16,30-1-1 15,16 2-1-15,17-9-2 16,11-1 2-16,16-7-2 16,16-10-2-16,13-5 2 0,11-11 1 15,6-12-1-15,2-13 1 16,1-14-1-16,-3-21 0 15,-8-5 3-15,-3-28-3 16,-4-12 3-16,-7-9-2 16,-5-6 1-16,-12-4-1 15,-12-7 6-15,-12-2-3 16,-9-9 2-16,-9-9-3 16,-10-4 1-16,-12-11-3 15,-15 0-1-15,-15-2 2 16,-3-1 4-16,-32 6-3 15,-14 4 0-15,-14 7 5 0,-7 15-6 16,-6 7 9-16,0 6-4 16,-2 7-4-16,-1 10-3 15,-2 5 0-15,-2 10-3 16,-2 9-2-16,-2 8-2 16,-2 9-3-16,2 6-8 15,8 0-7-15,8 18-14 16,17 5-58-16,6 2-152 15</inkml:trace>
  <inkml:trace contextRef="#ctx0" brushRef="#br0" timeOffset="231402.396">22913 7791 51 0,'0'30'57'0,"0"12"-13"16,0 8-17-16,-3 9 1 15,-8 4 0-15,3 1 2 16,-5-4-7-16,3 2 6 16,-3 0-9-16,-2 0-10 15,-14 4 2-15,-2 2-6 16,-6-4 0-16,-3-8-6 15,1-5-3-15,3-14 0 0,7-8-1 16,9-17-12-16,11-12-30 16,9-5-141-16</inkml:trace>
  <inkml:trace contextRef="#ctx0" brushRef="#br0" timeOffset="231656.4849">23383 7902 144 0,'-25'59'33'16,"-14"17"4"-16,-9 13-4 16,-7 10-11-16,-4 7 6 0,9 4-5 15,13-3-1-15,13 0-10 16,19-12-1-16,5-3-1 15,15-8-7-15,25-11-1 16,17-7-1-16,19-11-1 16,18-20-4-16,15-29-41 15</inkml:trace>
  <inkml:trace contextRef="#ctx0" brushRef="#br0" timeOffset="236922.5554">13565 8772 121 0,'7'0'106'15,"-7"0"-88"-15,0-3 1 16,0-5 18-16,0 5 8 16,0 3-20-16,0 0-2 15,0 0-8-15,0 0-4 16,0 0-2-16,0 0-1 15,0 0-1-15,0 0-1 0,0 0 1 16,0 0-2-16,0 0-2 16,0 0 0-1,0 0-1-15,0 0-2 0,0 0 0 16,0 0 3-16,0 0-1 16,0 0-1-16,0 0 1 15,0 0 1-15,0 0 1 16,0 0-3-16,0 0 1 15,0 0-1-15,0 0 2 16,0 0-2-16,0 0 4 16,0 0-4-16,0 0 1 15,0 0 0-15,0 0 3 16,0 0-5-16,0 0 0 0,0 0 0 16,0 0 0-1,0 0 1-15,0 0-1 0,0 0 0 16,0 0 0-16,0 0 0 15,0 0 0-15,0 0 1 16,0 0-1-16,0 0-2 16,-3 14 2-16,-11 8 3 15,1 11 2-15,-9 7-5 16,-2 11 0-16,-2-2 2 16,1 2-2-16,-4 4 2 15,3 0-1-15,-1 7 0 16,2 4 1-16,1-4-1 15,0 1-1-15,-6 1 1 16,-4 4 2-16,-7 13-1 16,-7 1 0-16,-2 1-1 0,1-2-1 15,-2-5 2-15,8-4-2 16,1-7 0-16,6-6 0 16,5 0-2-16,-5 4 2 15,-7 5 2-15,-5 10-2 16,-7 9-1-16,0-2 1 15,1-4 0-15,4-4 0 16,3-15 0-16,8-3 1 16,5-12 1-16,7-7-1 15,5-7-1-15,5-3 1 16,4-3-1-16,1-9 0 16,6-2 1-16,3-7-1 0,3-5 0 15,0-1 0-15,0 1 0 16,0-4 0-16,0 4 0 15,0-4-1-15,0 4 0 16,0-4 1-16,0 0-4 16,0 0-5-16,0 0-15 15,0 0-42-15,0 0-165 16</inkml:trace>
  <inkml:trace contextRef="#ctx0" brushRef="#br0" timeOffset="238908.2769">12295 10313 325 0,'3'-17'40'16,"-3"4"-24"-16,0 2-9 16,0 11-1-16,0 0 7 15,0 0-2-15,0 0-7 0,0 11-1 16,-3 26-2-16,-9 19 8 15,-9 28 10-15,-4 8-13 16,-5 3-3-16,-2-3 1 16,3-7-1-16,3-9 3 15,4-10-3-15,4-10 1 16,9-8-4-16,3-13 1 16,6-8-1-16,-3-8 0 15,3-9 0-15,0-1-1 16,0-6-2-16,12-3 2 0,12 0-1 15,21-9-1 1,16-17-6-16,21-13-12 0,12-5-27 16,12-1-54-16,2-2-174 15</inkml:trace>
  <inkml:trace contextRef="#ctx0" brushRef="#br0" timeOffset="241152.7618">15662 9039 247 0,'0'1'13'0,"-4"-1"-11"16,4 0 4-16,0 0 6 15,0 3-1-15,0 1 1 16,0 0-6-16,10 6 7 16,10 2 11-16,2 10-7 15,5 6-10-15,1 10 9 16,5 10-5-16,0 13 1 0,1 9-2 16,5 8 2-1,7 5-2-15,2 7 2 0,5 5-6 16,6 4-2-16,-1 3 3 15,4-1 1-15,3 4-5 16,-1-5 2-16,-2 3 1 16,0 3-2-16,-3-4 1 15,-2-6-1-15,-4 0 1 16,-1-13-2-16,0-6 2 16,-6-6-1-16,-4-10-3 15,-10-10 1-15,-3-13-1 16,-9-8-1-16,-4-8 0 0,-10-8 0 15,-3-7-3 1,0-7-7-16,-3 0-4 0,0-15-21 16,4-25-160-16</inkml:trace>
  <inkml:trace contextRef="#ctx0" brushRef="#br0" timeOffset="241534.9477">17026 10374 394 0,'-4'9'0'0,"4"23"-3"16,0 17 3-16,4 20 5 0,8 8 1 15,11 8 4-15,9-1 1 16,7-2 1-16,7-6-4 15,2-2 2-15,1-8-3 16,-7-5-1-16,1-9-3 16,-14-12 1-16,-4-2-1 15,-11-9-2-15,-8-10 1 16,-4-5 4-16,-2-3-1 16,-5-7 7-16,-27-1 9 15,-27 0-10-15,-15-3-9 16,-11 0 0-16,-3-22-1 15,-6-6-1-15,-3-5 0 0,-7 4-4 16,-6 2-7-16,-1 1-16 16,-6 12-15-16,4-4-73 15</inkml:trace>
  <inkml:trace contextRef="#ctx0" brushRef="#br0" timeOffset="242966.8314">12201 11360 264 0,'-72'-28'21'0,"20"3"-12"15,-6 15 5-15,-6-8 13 16,-8 2 6-16,-7 2-5 16,-3 1-6-16,-3 4-3 15,-6 6-8-15,-9 3-4 16,-12 10-5-16,-15 13-1 16,-4 9 0-16,-14 8-1 15,-7 7 1-15,-3 6 2 16,-2 13 1-16,5 4 3 15,6 9-5-15,10 11 2 0,6 5 2 16,-1 16-2-16,3 9-3 16,1 4-1-16,0-2 0 15,9-4 2-15,15-12-2 16,18-10-1-16,18-5 1 16,12-3 0-16,6 5 0 15,10 2 0-15,9 1 0 16,12-3-1-16,8 1 1 15,10-3-3-15,0 8 3 16,13 8 0-16,16 2 0 16,12-2 0-16,13-5-1 15,4-6 1-15,15-5 0 16,15-7 0-16,9-5 0 0,11-6 0 16,5-4 0-1,5-6 0-15,7-2-1 0,11-9 0 16,2-3 1-16,4-9 2 15,12-8-1-15,4-6 0 16,8-8 1-16,7-7-2 16,0-10 1-16,3-1-1 15,0-11 0-15,6-12 3 16,3-9-2-16,-3-12 4 16,3-7-3-16,-10-9-2 15,-7-13 1-15,-8-8 0 16,-14-3 2-16,-10 0-2 15,-6-1 3-15,-14-3 0 16,-15-8-1-16,-13-13-1 0,-13-12 1 16,-13-7-2-16,-8-13-1 15,-12-3 2-15,-9 2-1 16,-13 2 1-16,-10 5 0 16,-4 4-1-16,-6 2 0 15,0 10 1-15,-24-1-1 16,-10 7 1-16,-11-6-1 15,-12 2-1-15,-4 7 1 16,-3 7 1-16,-2 18 3 16,-5 13-2-16,-1 6 3 15,5 6-5-15,-1 3 1 16,2 5-2-16,1 6 0 16,-3 7 0-16,-10 13 1 0,-6 4-1 15,-8 7 0-15,-7 8-1 16,-9 4 1-16,-6 3-2 15,7 0 2-15,-3 0 2 16,13 0-2-16,9 0 0 16,4 0 0-16,11 0-3 15,6 3 0-15,1 1 0 16,2 7-1-16,3 3-8 16,-2 5-9-16,5 15-9 15,6 2-32-15,4 4-123 16</inkml:trace>
  <inkml:trace contextRef="#ctx0" brushRef="#br0" timeOffset="243768.9813">11756 11975 301 0,'-58'-13'4'0,"-3"1"-4"0,-4 9 3 15,0 3 8-15,-11 0 3 16,-8 11 5-16,-10 22-4 15,-10 11-2-15,-12 11 3 16,-5 17-10-16,-3 9 0 16,-1 16-2-16,-2 9-4 15,9-3 4-15,6 2-4 16,18-5 1-16,12-5-1 16,12 8 4-16,10 3 2 15,11 5-3-15,10 3-2 16,11-1 0-16,13-3 1 15,12-4-2-15,3-5 2 16,24-11-2-16,19-8-2 0,11-10 2 16,15-4 1-16,14-7 0 15,14-13 0-15,12-4 0 16,17-14 0-16,14-4 3 16,19-13-4-16,7-9 3 15,5-4-1-15,4-10 0 16,1-16 2-16,3-18-2 15,3-12 2-15,0-10 1 16,-5-7-5-16,-8-12 2 16,-17-3 4-16,-18-2-5 15,-14-17 5-15,-20-4-5 16,-15-10 2-16,-17-8 3 16,-15 1-1-16,-21-1-3 0,-18-9 2 15,-14 5-1-15,-18-7-2 16,-28 6 2-16,-8 9-3 15,-18 14 0-15,-5 16 1 16,-17 18 0-16,-14 14 1 16,-8 12-2-16,-18 10 1 15,-5 4-1-15,-4 15 2 16,-6 7 3-16,7 6-4 16,5 9-1-16,7 0-1 15,15 0-1-15,15 9 1 16,12 6-4-16,15 5 2 15,13 4-6-15,11 6-12 0,14 6-5 16,15 0-50-16,11-1-90 16</inkml:trace>
  <inkml:trace contextRef="#ctx0" brushRef="#br0" timeOffset="245058.706">18661 11880 82 0,'-35'-15'89'0,"-9"4"-89"15,-4-2 1-15,-1 10 11 16,13-7 29-16,-1 1 9 16,-6 0-9-16,-5 2-4 15,-8 0-17-15,-11-4-5 16,-10 7-1-16,-2 1 2 16,-9 3-12-16,-6 0 3 15,-7 18-6-15,-9 11 1 16,-4 11 1-16,-7 9 3 15,2 6 0-15,2 11-1 0,-4 14 0 16,-1 16 0-16,4 11 1 16,5 6-1-16,14 5 0 15,16-5-4-15,11-7 4 16,14 5-4-16,10-2-1 16,12 9 0-16,6 4 0 15,8 6-1-15,9-3 2 16,8-1-2-16,5-7 1 15,9-11 0-15,19-7 0 16,15-10 0-16,9 0 0 16,16 1 3-16,5-2-2 15,13-3-1-15,16-4 0 16,16-6 2-16,12-14 0 0,13-10-1 16,6-14-1-16,8-4 0 15,4-10 2-15,5-6-1 16,3-12 3-16,3-5 0 15,-3-8-4-15,-2-20 0 16,-6-10 0-16,-5-6 0 16,-4-14 5-16,-9-5-3 15,0-10 0-15,-10-8 2 16,-8-3 2-16,-6-4-3 16,-15-5 2-16,-18-2-2 15,-13-15-1-15,-15-7 3 16,-19-15-4-16,-10-12 1 15,-10-13 2-15,-12-12-4 16,-7 1 0-16,-7 5 1 0,-31 14-1 16,-11 12 1-16,-23 15 0 15,-12 6 0-15,-17 13-1 16,-12 11 0-16,-11 8 1 16,-10 7-1-16,-4 10 0 15,-3 5 0-15,-4 8 0 16,2 13 0-16,0 14-1 15,7 6 1-15,0 12-1 16,12 7 0-16,14 2-4 16,16 0-2-16,16 19-7 15,19 10-9-15,17 15-16 16,10 14-26-16,15 9-54 16</inkml:trace>
  <inkml:trace contextRef="#ctx0" brushRef="#br0" timeOffset="245817.3688">18739 12591 278 0,'-19'-20'24'16,"-4"4"-9"-16,-4-1-1 16,-9 2 3-16,-8-1 4 15,-14 2-3-15,-10 8-2 16,-17 6-6-16,-12 0 2 16,-15 13-2-16,-7 20-5 15,-4 8-5-15,-1 11 1 16,1 14 2-16,3 3-2 15,10 5 2-15,5 5 2 16,18 3-1-16,9 10-2 16,9-1-1-16,9 6-1 15,7-3 2-15,11 9-2 16,10 0 1-16,15 0-1 16,8-4 1-16,9-5-1 15,6-9 0-15,20-8 0 0,15-6 0 16,13-8 0-16,13-9-1 15,12 1 1-15,15-8 0 16,9-3 0-16,11-10 0 16,13-9 0-16,6-6 1 15,13-7 5-15,13-9-6 16,-3-3 4-16,9-12-4 16,-2-17 0-16,-7-8 0 15,-7-9 3-15,-13-8-2 16,-13-10 2-16,-6 1 0 15,-17-10 1-15,-15-4 0 16,-20-8-1-16,-21-11-1 0,-19-14 1 16,-17-12-2-16,-8-12-1 15,-21-14 0-15,-25-1 1 16,-22 16 0-16,-10 12 1 16,-10 21 3-16,-7 17-2 15,-8 12-2-15,-3 10-1 16,-9 16-1-16,-5 5 0 15,-6 10 1-15,-1 12 0 16,7 4 1-16,3 10-1 16,17 0-1-16,14 4-3 15,16 4-9-15,18 10-7 16,10 8-20-16,9 0-41 16,12 4-98-16</inkml:trace>
  <inkml:trace contextRef="#ctx0" brushRef="#br0" timeOffset="246948.6869">11822 12279 185 0,'-17'0'40'0,"10"0"-12"15,4 0 4-15,3 0 13 16,-3 0-12-16,3 0-9 16,0 0-7-16,0 0-8 15,0 0-1-15,0 0-3 16,0 8-2-16,-3 14-2 16,-7 14 3-16,1 13 6 15,-8 13-2-15,-2 5 0 16,-5-1-1-16,-4 7 0 15,-2 4-3-15,-6 5 3 0,-8 11-1 16,-3 8 0-16,-8-3-2 16,1 2-2-16,-1-10-1 15,0-8 3-15,6-8-1 16,0-5-3-16,8-2 2 16,-5-1 0-16,7-12 0 15,6-6-1-15,3-8 2 16,5-9-2-16,7-13-1 15,9-7 1-15,3-5-1 16,6-6 0-16,0 0 0 16,0 0 0-16,0 0-2 15,0 0-1-15,0 0-2 16,0 0-6-16,0 0-10 0,0 0-38 16,0-17-92-1</inkml:trace>
  <inkml:trace contextRef="#ctx0" brushRef="#br0" timeOffset="248254.289">18397 12801 178 0,'15'0'59'15,"-9"0"-47"-15,-6 0 8 16,3 0 16-16,-3 0 1 15,3 0-10-15,-3 0-9 16,0 4-5-16,0 12-5 16,0 12-6-16,-17 26 9 15,-8 25 0-15,-7 16 0 16,0 7-6-16,-1 5 2 16,0-4-4-16,3 3 5 0,-1-3 1 15,1-4-4-15,-2-7-2 16,6-9 1-16,-1-6-1 15,8-14-1-15,4-15-2 16,4-11 0-16,4-15 1 16,2-7-1-16,4-9 0 15,-2 0 2-15,3-6-2 16,0 0 0-16,0 0 0 16,0 0-3-16,0 0 0 15,0 0 0-15,0 0-3 16,0 0-1-16,0 0-7 15,0 0-13-15,0 0-46 0,0-6-220 16</inkml:trace>
  <inkml:trace contextRef="#ctx0" brushRef="#br0" timeOffset="250902.3054">15914 5800 270 0,'-46'-27'11'0,"-4"9"5"16,-2 10 20-16,9 8-23 16,-15 0-6-16,-20 13 1 0,-2 18-6 15,-11 10 7-15,0 16 6 16,0 10 3-16,3 12-1 15,6 5-3-15,15-1-4 16,14-1-6-16,27-9-2 16,23-10 0-16,3-11-1 15,31-12-2-15,16-19 0 16,18-13 1-16,17-10 4 16,21-44 2-16,27-27-2 15,16-20-1-15,6-16 1 16,-3-9-3-16,-25 0-1 15,-33 5-1-15,-37 15 1 0,-36 15 0 16,-21 20 0-16,-50 21 0 16,-27 26 2-16,-34 16 1 15,-23 31-2-15,-6 30 3 16,-3 16 4-16,10 14-3 16,15 7 5-16,21-1-3 15,32-8-5-15,32-9 0 16,30-12-2-16,12-15-4 15,40-16 2-15,21-19 1 16,24-18 2-16,17-32 0 16,18-32 2-16,11-20-2 15,-11-10-1-15,-25-2 0 16,-36 11-1-16,-43 21 0 0,-22 22-1 16,-41 30 0-1,-43 21-4-15,-40 54 6 0,-28 36 6 16,-21 25-5-16,5 14 8 15,28-8-5-15,39-15 2 16,43-14-3-16,42-20-3 16,19-15-5-16,42-21 4 15,23-30 1-15,23-21 0 16,20-51 3-16,18-32-1 16,8-18 0-16,-4-13-1 15,-14 3-1-15,-23 3-1 16,-32 16-5-16,-34 20 1 15,-30 26 4-15,-21 27 1 16,-40 25-5-16,-30 15 3 0,-22 43 2 16,-10 16 6-16,2 9-3 15,17-3 1-15,27-13-2 16,33-15-2-16,32-20 0 16,12-12-3-16,33-18-2 15,28-5 5-15,30-45 5 16,25-21-4-16,18-23-1 15,-4-10-1-15,-13-3-1 16,-29 10-3-16,-39 15-4 16,-34 25 9-16,-24 25 0 15,-49 25 0-15,-36 12 1 16,-33 41 7-16,-16 25-1 16,-7 14-4-16,18-3 2 0,33-16-4 15,38-19 3-15,36-21-4 16,25-12-10-16,12-11 4 15,34-5 6-15,27-31 0 16,26-30 1-16,14-18 1 16,8-11-1-16,-15 10 0 15,-30 21-1-15,-38 22 0 16,-21 25 1-16,-17 12 5 16,-10 0-1-16,-32 20-5 15,-21 19 0-15,-7 8 0 16,5-5 0-16,29-13-1 15,20-17 0-15,16-10-9 0,2-2-2 16,28-14 12-16,26-26 2 16,21-20-1-16,5-9-1 15,-12-2 0-15,-24 3-1 16,-23 12-1-16,-16 9 4 16,-7 14-1-16,-15 16 0 15,-19 9-2-15,-18 8 3 16,-14 2-1-16,-1 21 1 15,-2 6-2-15,20-6 0 16,20-8-1-16,19-8 1 16,10-7-7-16,0 0 1 15,18-22 6-15,9-11 1 16,14-8 1-16,-3 4-2 0,-12 11 3 16,-13 13 0-1,-13 12 5-15,0 1 7 0,-6 0-14 16,-21 10-1-16,-15 16-1 15,-6 7 0-15,11-3 1 16,18-4 0-16,19-13-10 16,4-7-5-16,35-6 10 15,20-12 5-15,21-21 0 16,5 0-1-16,-17 9-2 16,-26 9 2-16,-24 13 1 15,-18 2-8-15,-2 22 3 16,-24 24 5-16,-19 14 5 0,-10 4-5 15,3 0 0 1,7-8-1-16,21-7-13 0,18-10-49 16,6-10-191-16</inkml:trace>
  <inkml:trace contextRef="#ctx0" brushRef="#br0" timeOffset="257914.8128">15152 14012 28 0,'-16'4'10'0,"5"-4"3"0,5 0 15 16,3 0 1-16,0 4-5 15,3-4-10-15,-3 4 0 16,0-4-5-16,-1 3-8 15,1 1-1-15,3 3-2 16,0 4-8-16,0-3-2 16,0 4-9-16,0-3-11 15,0-1-16-15</inkml:trace>
  <inkml:trace contextRef="#ctx0" brushRef="#br0" timeOffset="258250.6163">14867 14217 157 0,'0'0'39'16,"0"0"-28"-16,0 0 11 16,0 0 3-16,6-2-10 15,7-13-3-15,13-1 10 16,2-4-5-16,11-4-5 15,10-1-2-15,11-7 5 16,13-4-8-16,18-5 9 16,13-3 0-16,13 3-7 15,-3 3 2-15,-3 5-8 0,-23 11-3 16,-21 5 0-16,-12 6-3 16,-15 0 0-16,-8 3-2 15,-7 4-1-15,-5-6 0 16,-7-2-14-16,-4-2-9 15,-6-1-83-15,-3 2-95 16</inkml:trace>
  <inkml:trace contextRef="#ctx0" brushRef="#br0" timeOffset="258544.4598">15386 13481 310 0,'-7'0'13'0,"7"0"-13"0,0 0-15 16,0 22 12-16,17 19 3 15,6 13 13-15,5 16-1 16,2 7-4-16,3 3 1 16,-1 2-4-16,3-2 2 15,-2-7-3-15,0 1-4 16,-8-5 1-16,-1-6-1 15,-9-8 1-15,-3-8-1 16,-2-13 0-16,-2-9-1 16,-5-17-3-16,-3-8-11 15,0-4 1-15,-3-37-37 16</inkml:trace>
  <inkml:trace contextRef="#ctx0" brushRef="#br0" timeOffset="258896.9935">15392 13433 0 0,'-10'-8'383'0,"7"6"-373"16,3 1-10-16,0 1-7 16,0-4-3-16,19 4 6 15,20-4 4-15,19-3 7 16,21 1 1-16,5 6-1 15,1 0-5-15,0 0-2 0,-14 6 0 16,-11 10 0-16,-13 6-4 16,-14 2 3-16,-14 6 1 15,-6 6 1-15,-13 13 1 16,0 4 3-16,-20 10 0 16,-9-4 1-16,-7 0-3 15,-3-8 2-15,1-2 2 16,-2 1-3-16,2 2-2 15,-1-1-2-15,3 5-1 16,-3-5-6-16,6-4-13 16,4-9-118-16</inkml:trace>
  <inkml:trace contextRef="#ctx0" brushRef="#br0" timeOffset="262886.7775">18057 15961 28 0,'-15'-7'20'0,"0"7"-11"16,12-3-2-16,3 2 2 15,0 1-3-15,0 0-3 16,0 0-2-16,0 0 2 15,0 0-3-15,0-3-15 16,0 3-6-16,0-4-18 16</inkml:trace>
  <inkml:trace contextRef="#ctx0" brushRef="#br0" timeOffset="263743.1891">17915 15851 104 0,'-32'-3'61'0,"2"0"-36"16,-2 3-12-16,-5 0 6 16,-5 0 17-16,-2 0 3 15,-3 3-3-15,-4 8-19 0,-1 4 2 16,0 7-2-16,-7 7-7 15,3 7 3-15,-1 8-5 16,-1 7-3-16,-5 9 3 16,3-2 0-16,1 8-5 15,4 5 0-15,-1 5-1 16,7 4-2-16,1 5 3 16,9 4-3-16,13 10 0 15,6 15-1-15,14 6 0 16,6 13 0-16,2 4 1 15,22 0-2-15,5 0 1 16,7-8-5-16,6-8 3 16,6-11 3-16,4-1-4 15,8-9-1-15,8-7-1 0,9-7 3 16,11-16-6-16,6-9 5 16,6-8-3-16,1-11 3 15,5-7-2-15,6-10 3 16,10-8 3-16,8-12-3 15,6-5 2-15,4-15 1 16,-3-21 0-16,-1-11 1 16,-5-10 0-16,-2-4 5 15,-9-9-1-15,3-10 10 16,4-4 7-16,0-8-16 16,-8-3-5-16,-7-1 0 15,-15-6-1-15,-9-2 0 16,-14-2 3-16,-12-4-2 0,-13 4 1 15,-20-7-1-15,-13-3 3 16,-9-8-4-16,-7-1 1 16,-18-2 3-16,-13 8 2 15,-11 16-1-15,-10 7 1 16,-11 12 7-16,-4 4-4 16,-9 9-1-16,-4 3-1 15,-7 2-4-15,-9 3 0 16,-8 4 1-16,-1 3-1 15,-3 1-1-15,0 5 1 16,-2 5-2-16,-3 3-1 16,-3 4 0-16,-2 5 0 0,4 11-2 15,-3 8 1-15,5 6 1 16,11 3 0-16,13 5 0 16,13 0-3-16,23 0-3 15,13 8 1-15,17 15-13 16,2 9-17-16,11 13-45 15,3 9-71-15</inkml:trace>
  <inkml:trace contextRef="#ctx0" brushRef="#br0" timeOffset="264411.1909">18538 16355 290 0,'-59'0'16'0,"-5"0"-13"15,-8 17-1-15,-3 1 13 16,1 6 11-16,-7 4 1 15,6 9-5-15,3 7-7 16,8 7-4-16,5 15-6 0,4 18 0 16,6 15-5-1,0 13 3-15,11 11-3 0,8 3 0 16,12-2 0-16,10 1 3 16,8 4-6-16,0-9 3 15,8-2 0-15,14-8 0 16,6-7 0-16,12-11 0 15,8-11 0-15,11-15 1 16,12-15-1-16,11-12 2 16,12-15-2-16,10-16 4 15,16-8-1-15,2-27 0 16,8-25 2-16,8-16 1 16,4-10 3-16,-6-14-5 0,-6 0 2 15,-10-5-1-15,-9 2-5 16,-17-7 3-16,-16-10-3 15,-19-10 0-15,-14-11 0 16,-16-9 0-16,-16-6 1 16,-13-2 0-16,-6 7 2 15,-27 15-2-15,-16 21 5 16,-17 22-2-16,-10 20 3 16,-15 14-1-16,-10 20-6 15,-4 14 0-15,-5 12-2 16,4 5 2-16,0 5-1 15,17 11 0-15,14 6-1 16,9 6-3-16,9 8-5 16,8 8-22-16,4 4-24 0,12 0-77 15</inkml:trace>
  <inkml:trace contextRef="#ctx0" brushRef="#br0" timeOffset="264882.6884">18603 16670 181 0,'0'0'61'15,"0"0"-43"-15,0 0-2 16,0 0 16-16,0 0-3 16,0 16-17-16,-16 19-6 15,-4 9 2-15,1 14 1 16,-3 7-6-16,5 10-1 15,0 2-1-15,1 9 0 16,-3 8 3-16,0 5 0 0,-1 4 1 16,-3-3-1-1,4-6-3-15,-2-1-1 0,2-8 2 16,-3-12-1-16,2-17-1 16,5-14 1-16,0-16-1 15,7-12 0-15,5-6 0 16,2-4 0-16,1-4 0 15,0 0-2-15,0-4-5 16,0-28-57-16</inkml:trace>
  <inkml:trace contextRef="#ctx0" brushRef="#br0" timeOffset="266104.8548">19850 13593 250 0,'39'-5'14'16,"1"-4"-13"-16,20 9 1 16,14 0 6-16,11 0 8 15,5 14 5-15,4 10 2 16,1 4-6-16,8 6-2 16,2 9 5-16,-2 2-5 15,-2 6-1-15,-12 9-8 16,-9 8-1-16,-10 10 3 15,-10 13-4-15,-17 19 2 16,-9 8-4-16,-4 10 0 16,-7 8-2-16,-1-7 1 0,-3-2-1 15,0-5 2-15,-1-9-2 16,8-2 0-16,3-4 4 16,10 0-3-16,7 3 0 15,7-1 0-15,7-7 2 16,1-6-2-16,7-8 1 15,5-3-1-15,5-9 1 16,2-5 0-16,1-10-2 16,0-9 3-16,-2-8-6 15,1-6 2-15,-2-14 1 16,-6-2 1-16,-13-7-1 16,-10-8-1-16,-8-7 0 0,-11 0 1 15,-8 0-5-15,-9-7-22 16,-13-15-106-16</inkml:trace>
  <inkml:trace contextRef="#ctx0" brushRef="#br0" timeOffset="266900.113">19786 17025 141 0,'0'0'109'15,"0"0"-95"-15,0 0-13 16,0 0 11-16,-3-2 20 0,0-1-1 16,1 1-6-1,1-2 2-15,-1 1-6 0,2 3-5 16,0-3-8-16,0 2-2 15,0-10-2-15,0-10-1 16,15-12-1-16,9-9-4 16,8-1 4-16,4-1-4 15,0 3 2-15,5 7 0 16,-1 7 2-16,9-4-2 16,6 3 1-16,7 2-2 15,3-4 2-15,2 1-1 16,1 7 0-16,-1 0 1 15,4 1 0-15,6 2 1 16,1 5-1-16,2 2-1 16,2-3 0-16,-4 8 0 0,0-5 1 15,3 7-1-15,-3-1 0 16,-7 6 1-16,-2 0-1 16,-1 0 4-16,0 9-4 15,3 5 2-15,-2-4-1 16,-1 6-1-16,0-5 1 15,-6-3 0-15,-1 1 0 16,1 3-1-16,-4-5 3 16,1 1-2-16,-1-4-2 15,5-1 1-15,4-3 0 16,1 0 0-16,1 0-3 16,-4-3 3-16,-11-9 3 0,-7 5-3 15,-9-3 1-15,-15 8-1 16,-11-1 0-16,-7 0 0 15,-3 3-4-15,-2 0-1 16,0 0-6-16,0-3-36 16,0-2-86-16</inkml:trace>
  <inkml:trace contextRef="#ctx0" brushRef="#br0" timeOffset="274024.9432">11757 12082 109 0,'-17'0'30'0,"8"0"-25"16,3 0-3-16,6 0-2 15,0 0 3-15,0 0-2 16,0 0 0-16,0 0 5 16,0 0-3-16,0-3-3 15,0-1 0-15,0 3-10 0,0-2-6 16,6-3 9-16,0 6 3 15,0-2 1-15,1-1 1 16,2 3 2-16,2 0-4 16,2 0-11-16</inkml:trace>
  <inkml:trace contextRef="#ctx0" brushRef="#br0" timeOffset="274594.6749">11901 12262 120 0,'-2'0'35'0,"2"0"-25"0,0 0-2 16,0 0 3-16,0 0 3 15,0 0 2-15,0 0 1 16,0 0 2-16,0 0-1 16,-1 0-3-16,-1 0-3 15,2 0 3-15,-1 0 0 16,1 0-2-16,-3 0-3 16,-3 8 1-16,-6 9-2 15,-9 14-2-15,-1 5-3 16,-7 4-2-16,3 0-2 15,-4 11 2-15,-5 1-4 16,3 7 4-16,-1 4-2 0,0 3 0 16,8-1-2-1,2 2 1-15,4-4 0 0,5-1-1 16,7-4-2-16,1 0-2 16,0-6-1-16,3-7-9 15,3-12-39-15,0-22-224 16</inkml:trace>
  <inkml:trace contextRef="#ctx0" brushRef="#br0" timeOffset="285056.7756">14373 6530 39 0,'-3'0'34'0,"-1"0"-13"16,4 0 5-16,0 0 0 15,0 0-2-15,0 0-3 16,0 0-7-16,0 0-5 16,0 0-1-16,0 0 1 15,0 0 1-15,0 0-2 16,0 0 0-16,0 0-3 16,0 0-2-16,0 0-3 15,0 0-1-15,0 0-5 16,0 0-9-16,0 0 3 15,4 0 8-15,2 0-1 0,-3 0-3 16,0 0-1 0,0 0 2-16,-3 0-5 0,1 0 4 15,-1 0-10-15,0 0-17 16,0 2-24-16</inkml:trace>
  <inkml:trace contextRef="#ctx0" brushRef="#br0" timeOffset="286879.5914">12046 12465 22 0,'-8'-9'28'0,"-1"6"33"16,-1-1-9-16,1 4-14 16,0-3-6-16,1 0-27 15,2 2-1-15,2-7-4 16,-2 4 2-16,0-5-2 16,3 4 4-16,-1-3 2 15,-2-1 4-15,3 1-10 16,3 0 0-16,-3-3-2 15,3-3-26-15,0-2-34 16,0 2-81-16</inkml:trace>
  <inkml:trace contextRef="#ctx0" brushRef="#br0" timeOffset="287284.7259">11847 12336 26 0,'-13'7'32'0,"1"4"-19"15,6-1-5-15,-6-5 2 16,9 3 8-16,-6-2 12 16,3 2-2-16,-1 6-8 15,-2 5-1-15,-4 9 1 16,-1 5-7-16,-1 5-7 16,-6 6-4-16,-1 4 1 0,-4 7-1 15,1 3 1-15,-5 8-2 16,0 4 5-16,-1 4 1 15,-2 10-2-15,-3 4 0 16,-4-3 0-16,-5-2-2 16,3-9 0-16,1-12 1 15,-1 0 3-15,-4-3 6 16,1 7-2-16,-7 1-8 16,2-5 2-16,5-3-3 15,7-11 2-15,5-11 0 16,9-11-1-16,12-9-1 15,5-13-1-15,4-1-1 0,3-3 0 16,0 0-15-16,0 0-28 16,20-21-42-16,12-21 56 15</inkml:trace>
  <inkml:trace contextRef="#ctx0" brushRef="#br0" timeOffset="295007.3341">14473 6349 175 0,'0'10'62'15,"0"-9"-32"-15,0 3 41 16,-6-2-17-16,-10-1-25 16,3-1-12-16,2 2-6 15,2-2-1-15,3 0 5 16,3 1-5-16,0 0-2 16,3 3-4-16,-3-3 1 15,0 2-2-15,-1-3 3 16,4 4-4-16,-4 0 3 15,1 2-1-15,3 1-2 0,-3 1 3 16,2-1 0 0,1 1-4-16,-2 2 2 0,1 1-1 15,-1 1 1-15,1 4-2 16,1 2 2-16,-3 2 0 16,3 3-2-16,0 0 3 15,0 2-4-15,0 0 1 16,0 6 0-16,0-2-1 15,0 3 0-15,0-1 1 16,3-2-1-16,1-2-1 16,1 0 1-16,3-5 1 15,-1 0-1-15,2-7 0 0,-3-3 1 16,0-9-1 0,-5 0 0-16,-1-3 0 0,0 0 1 15,0 0 5-15,0-11 2 16,0-11-7-16,0-7 1 15,0-8-1-15,0-1 0 16,0-1-1-16,0 7-2 16,2 5-2-16,-2 9 4 15,0 6 0-15,0 6 0 16,0 6 0-16,0 0-1 16,0 0 1-16,0 0 0 15,0 0-1-15,0 16-4 16,0 11 5-16,0 10-1 0,-2 4 1 15,2 0 0 1,0-5 0-16,0 1 0 0,0-7 0 16,0-8 0-16,4-3 0 15,1-7 0-15,-2-8-3 16,-2 2 3-16,3-6 0 16,-4 0 0-16,0 0 0 15,0 0 0-15,0 0 1 16,3-6-1-16,-3-12-5 15,3-7-16-15,-3 3-24 16,0-2-91-16</inkml:trace>
  <inkml:trace contextRef="#ctx0" brushRef="#br0" timeOffset="296550.773">14145 6320 149 0,'0'-4'37'16,"0"4"22"-16,0 0 4 15,0 0-21-15,0 0-9 16,0 0-5-16,0 0-2 16,0 0-6-16,0 0 1 15,0 0-8-15,0 0-4 16,0 0-4-16,0 0-3 16,0 0 0-16,0 0-2 15,0 6 1-15,0 7 0 16,-3 8 4-16,-3 2 1 0,0 6-3 15,-3 2 3 1,-5 2-2-16,4 3 0 0,-3 3-1 16,0-1-2-16,3-1 0 15,0 1-1-15,1-3 0 16,3-6 0-16,3-4 0 16,0-7 0-16,3-7 1 15,-5-6 0-15,5-4-2 16,0-1 2-16,0 0 5 15,0 0 1-15,0-10 5 16,0-15 0-16,0-12-12 16,0-10 0-16,14-8-4 0,5 0 0 15,7 0 2 1,-1 8 1-16,-1 5 1 0,-4 9-2 16,-7 11 2-16,-4 10 0 15,-6 6 2-15,-3 6-1 16,0 0 0-16,0 0-1 15,0 0-2-15,0 22-5 16,-9 15 7-16,-7 6 2 16,-1 7 0-16,-6-7 0 15,10 1 0-15,0-9-1 16,1-8 0-16,5-1 0 16,3-12 0-16,1-5-1 15,3-6 0-15,0-3 0 16,0 0 0-16,0 0 0 15,0-8 2-15,0-17 6 0,4-15-8 16,12-5-4 0,-3 2 1-16,-1 6 1 0,-3 15 1 15,-3 10 1-15,-3 9 0 16,-3 3 0-16,0 0 0 16,0 0-2-16,0 21 0 15,-9 12 2-15,-3 9 1 16,0 2 1-16,-4-4-1 15,6-7-1-15,3-4 1 16,3-7-1-16,4-11 0 16,-3-7 1-16,3-4-1 15,0 0 4-15,0 0-1 0,0-1 2 16,0-21 5-16,0-9-10 16,7-11-1-16,5 3 1 15,-1 2 0-15,-5 6-3 16,1 11 2-16,-4 8 0 15,-3 12 0-15,0 0-1 16,0 0-3-16,0 25-2 16,0 8 7-16,-6 5 4 15,-4 0-2-15,4-6-2 16,-1-5 1-16,4-7-1 16,2-9 0-16,1-6 0 15,0-5 0-15,0 0 0 16,0 0 1-16,0-6 1 0,0-16-1 15,11-8-1 1,-2-4-5-16,1 3 5 0,-4 13 0 16,-6 4-2-16,0 11 2 15,0 3 0-15,0 0-1 16,0 3-4-16,0 16 5 16,-6 3 2-16,-4 0 3 15,4-3-3-15,-2-6-2 16,5-4 1-16,0-5-1 15,3-3-2-15,0-1 2 16,0 0-2-16,0 0 1 16,0 0-6-16,0 0-8 15,0 0-20-15,0 0-48 16,0 0-135-16</inkml:trace>
  <inkml:trace contextRef="#ctx0" brushRef="#br0" timeOffset="297414.4765">14121 6606 25 0,'0'-1'49'0,"0"-1"-37"0,0 2 14 16,0 0 9-16,0 0 0 16,0 0-5-16,0 0 16 15,0 0-7-15,0 0-2 16,0 0-8-16,-5 0 0 15,5-1-2-15,0 1-5 16,0 0-1-16,0 0-8 16,0 0-7-16,0 0-2 15,0 0-4-15,0 0 0 16,0 0 1-16,0 0-1 16,14 0 1-16,1 0-1 15,1 0 1-15,1 0 0 16,3 0 0-16,0-2 0 15,-5 2 0-15,-1 0 2 16,-5 0-2-16,-2 0 1 0,-1 0-1 16,1 0-1-16,-1 0 1 15,0 0-1-15,-2 0 1 16,4 0-1-16,4 3 1 16,-3 0 0-16,3 6-1 15,1-3 1-15,-2 1 2 16,2 1-3-16,-4-5 3 15,-2 7-2-15,3-3 1 16,0-2 0-16,-1 2-1 16,0-3 1-16,1 2 0 15,-2-1-1-15,1-1-1 16,-6-1 2-16,0-2-2 0,1 1 0 16,-4-2 0-16,0 0 2 15,0 0-2-15,0 0 3 16,0 0-1-16,0 0 2 15,0 0-2-15,0 0-2 16,0-6-6-16,-7-5-10 16,1 0-21-16,6-4-101 15,0 4-201-15</inkml:trace>
  <inkml:trace contextRef="#ctx0" brushRef="#br0" timeOffset="297818.2909">14388 6567 177 0,'-5'-4'73'16,"1"4"-1"-16,4 0-6 15,-3-2-17-15,3 2-18 16,0 0-15-16,0 0-8 16,0 0-5-16,0 0-3 15,0 0 0-15,3 6 0 16,10 7 3-16,4 0-2 15,-2-1-1-15,-2 1 0 16,1-3 3-16,-4 5-2 16,-1-8-1-16,-6 3 1 15,0-4-1-15,-3-3 1 0,0-3 1 16,0 0 0-16,0 0 6 16,0 0 5-16,-2 2 2 15,-15-1 6-15,-8 5-17 16,-4-3-2-16,2-1-1 15,2-2-1-15,7 0 1 16,0 0-1-16,0 0 0 16,6 0-4-16,3 0-2 15,2 0-5-15,4-1-8 16,0-9-32-16,3 3-41 16,0-8-108-16</inkml:trace>
  <inkml:trace contextRef="#ctx0" brushRef="#br0" timeOffset="298269.197">14250 6472 171 0,'-1'0'36'16,"1"0"-3"-16,-2 0 22 15,1 0-13-15,1 0-8 16,-4 0-4-16,1 0-2 16,-6 3-8-16,-3 4-4 15,-6 4-5-15,3-4-1 16,-8 5-6-16,6 1 1 0,-1-1-2 16,-5 2-2-16,10-2 0 15,-3-2-1-15,6 0-1 16,6 0 1-16,0-3 1 15,4-1-1-15,0 5-3 16,0-4 3-16,0 5 1 16,10-2-1-16,1 3 2 15,2-3-1-15,-1 3 0 16,-2-4 0-16,4-1 0 16,-2-2 0-16,1 1 1 15,-6-6-2-15,3 3 0 16,-4-4-3-16,-3 1 1 15,4-1 0-15,-1 0-9 0,1 0-12 16,-1 0-57-16,1-5-162 16</inkml:trace>
  <inkml:trace contextRef="#ctx0" brushRef="#br0" timeOffset="301058.3593">11901 12236 207 0,'-2'1'63'0,"-1"-1"-24"16,3 0 19-16,0 0-13 15,0 3-8-15,-1-3-12 16,1 0-8-16,0 3-1 0,-2-3-1 15,2 3-3 1,0-3-3-16,-1 2 0 0,1-2-2 16,0 0 1-16,0 0 0 15,-3 4 1-15,0 3-5 16,-6 8-1-16,-4 7 0 16,-7 5 1-16,1 0-3 15,-4 6-1-15,4 0 1 16,-7 3-1-16,3 1 0 15,0 0-1-15,7-3 1 16,0-1 0-16,2 0 0 16,1 0 0-16,-2 3 0 15,0-3 0-15,0 4 1 16,-4 6-1-16,-1-2 0 0,-5-1-1 16,1 7 1-16,-4-1 0 15,1 1 0-15,-2 0 0 16,7-6 0-16,-2 3 0 15,-1 1 0-15,-5 6 0 16,2 3 0-16,-2-2 0 16,4-4 1-16,4-4-2 15,-1 0 1-15,0 4 0 16,-1 0-1-16,3-4 1 16,5-5 0-16,-1-9 0 15,1-1-1-15,-1-3 1 16,1-4 1-16,-3 0-1 15,2-1-1-15,-2-5 1 0,4-4 0 16,3-2-1 0,6-7 1-16,3 0 0 0,3-3 0 15,0 0 0-15,0 0-2 16,0 0 0-16,0 0-2 16,0 0 2-16,3-13-7 15,18-12 6-15,4-16 2 16,11-15 1-16,6-9 0 15,10-14 0-15,9-11 0 16,8-12 0-16,5-10 1 16,7-5-1-16,-5 0 0 15,-5 4 0-15,-6 6 0 0,-10 11 1 16,-10 5 0 0,-6 13 0-16,-13 16-1 0,-3 14 0 15,-14 15 0-15,-2 8 0 16,-7 6 1-16,0 8 1 15,0 0 2-15,0 8-1 16,0 3 0-16,-4 0 1 16,-8 0-1-16,-9 22-3 15,-7 14 1-15,-5 8-3 16,0 4 2-16,5 2 0 16,2 0 0-16,1 4 0 15,-2 9 0-15,-5 2 2 16,0 6-2-16,-4 4 0 0,-4 4 0 15,-2 8 2 1,-4 2-2-16,1-2 0 0,-4 1 1 16,-2-7 0-16,-1 4-2 15,0-8 1-15,1-4 0 16,5-11 3-16,7-13-3 16,6-14 0-16,8-11 0 15,8-7 0-15,4-8 1 16,7-6 1-16,6-3 0 15,0 0-1-15,0 0-1 16,0 0-1-16,0 0-2 16,0-20-6-16,15-13-15 15,15-14-4-15,10-4-3 16,1-4-35-16,0 8-207 0</inkml:trace>
  <inkml:trace contextRef="#ctx0" brushRef="#br0" timeOffset="302580.4646">18395 12853 247 0,'-10'-11'66'16,"1"0"-51"-16,-1 3 38 16,5 4-5-16,3 1-20 0,2 3-4 15,0 0-6 1,0 0-4-16,0 0-3 0,0 0-4 16,-3 7-1-16,-3 19 0 15,-5 8 8-15,-4 10-2 16,-6 10-7-16,3 5 4 15,-6 11 2-15,5 2-6 16,-7 7-2-16,4-2 2 16,-8 3-2-16,-3-3-2 15,2 1 0-15,-2-1-1 16,3-8 1-16,5-3-1 16,2-7 0-16,7-7-1 15,0-13 1-15,6-6 0 16,0-10 1-16,6-8-1 15,1-9 0-15,1-6-1 0,2 0 1 16,0 0 2 0,0 0 0-16,0-22-2 0,3-14-1 15,17-15-5-15,5-12 3 16,5-6 2-16,6-5 2 16,4-6-1-16,3-5 1 15,-1-4-1-15,0-5-1 16,-1-5 0-16,-6 2-3 15,-6 11 1-15,-4 18 2 16,-6 21 1-16,-4 15 0 16,-6 6 0-16,-5 11 0 15,-1 6 1-15,-1 3-1 0,-2 6 0 16,0 0-1-16,0 0 0 16,0 25-4-16,-2 16 5 15,-14 20 4-15,-8 15-1 16,-4 7-2-16,-2 2 1 15,0-4-2-15,2-1 1 16,1-7-1-16,5 2 2 16,-1-7-1-16,4-8-1 15,3-6 1-15,0-6 1 16,6-11-2-16,0-8-1 16,7-13 0-16,-2-9 2 15,5-7-1-15,0 0 0 16,0 0 1-16,0-23-1 0,12-24-4 15,10-23-10 1,13-22 8-16,5-7-7 0,-1-4 0 16,-2 7-1-16,-3 24 12 15,-8 24 2-15,-14 26 2 16,-8 13-1-16,-4 9 0 16,0 0-1-16,0 16 2 15,-10 25-2-15,-13 17 10 16,-8 19-1-16,-9 4-3 15,-1 2-4-15,4-1 1 16,-2-5 2-16,7-8-4 16,7-16-1-16,5-6-1 15,5-17 1-15,7-8-3 16,2-11 0-16,5-11-3 0,-2 0-9 16,-3 0-23-16,-1-22-146 15</inkml:trace>
  <inkml:trace contextRef="#ctx0" brushRef="#br0" timeOffset="307134.121">11628 12677 106 0,'3'0'62'16,"-3"0"1"-16,0 0 12 15,0-1-32-15,0-5-16 16,-3 5 4-16,-6-6-6 15,3 4-8-15,0-2 1 16,0 3-2-16,-1 2-4 16,1 0-4-16,3 0-1 15,-5 0-4-15,2 0-1 16,0 0-1-16,-1 0-1 0,1 7 1 16,-3 4-2-16,3 3 0 15,-2 1 1-15,4 3 0 16,4 1-1-16,0 0 1 15,0 2 0-15,0-3 0 16,1 4 0-16,13 0 0 16,4 0 0-16,-1-7-1 15,2 2 1-15,3-8 0 16,2-5 0-16,-2-4 2 16,5 0-1-16,0-4 0 0,0-18 0 15,0-7 2 1,-5 0-2-16,-12-5 0 0,1 2 0 15,-11 2 3-15,0 0-1 16,-8 4-3-16,-11 0 3 16,-7 4 0-16,0 3-2 15,-4 6 2-15,2 4-3 16,1 3 8-16,6 3-4 16,0 3-1-16,2 0-1 15,5 0 1-15,-2 18-3 16,1 8 0-16,-2 6 0 15,7 2 0-15,4-4-3 16,6-2 2-16,0-3-1 16,0-6-1-16,3-1 1 15,9-7 1-15,3-2-2 0,0-7 1 16,1-2-2-16,1 0 0 16,-1 0-1-16,-4-11 0 15,-6-2 3-15,3-7 1 16,-6 2-1-16,-3-1 2 15,0-2 0-15,0 10 0 16,-14-4 1-16,1 7 0 16,-3-2 1-16,3 9 1 15,3 1-2-15,-3 0 0 16,4 0-1-16,3 8-1 16,-3 11 0-16,4 6-3 15,5 5 4-15,0-2-1 0,2-5-2 16,16-2-1-1,7-9 3-15,-2-4 0 0,2-8 0 16,2 0 1-16,3-1-1 16,-8-17 0-16,-4-1 1 15,-3-6-1-15,-12 3 0 16,-3-4 1-16,-3 1 0 16,-17 3 0-16,-2 3 1 15,-5 5 0-15,2 7 0 16,-2 3 1-16,5 4 2 15,2 0-2-15,1 17 1 16,2 7-3-16,7 1-1 16,4 4 1-16,3 0 0 15,3-7-1-15,0-4 0 16,13-3 1-16,7-4 0 0,-1-7 0 16,1-4 0-16,5 0 0 15,2-11 0-15,1-8 0 16,-1-6-2-16,-9-1 1 15,-3-2 1-15,-12 1 0 16,-3 5 0-16,-3 3 3 16,-15 6-1-16,-4 1-1 15,-1 5-1-15,4 7 3 16,4 0-3-16,-3 2 4 16,2 15-4-16,0 4-4 15,6 4 3-15,3-2 1 16,7-1-3-16,0 0 3 0,0-1-2 15,16-6 2-15,5-4-2 16,0-4 2-16,6-7 0 16,3 0 0-16,-2-7 0 15,-1-11 0-15,-8 1 0 16,-7-5 0-16,-7 0 2 16,-5 0-1-16,0-5-1 15,-10 5 0-15,-10 0 1 16,-7 3-1-16,2 6 1 15,-1 1-1-15,1 7 1 16,1 3 0-16,5 2-1 16,-1 0 3-16,4 0-3 15,-2 15-3-15,3 5 3 0,6-1-1 16,3 3-1-16,6 2 0 16,0 4 2-16,0-3 0 15,9-2 1-15,3-1-1 16,9-4 0-16,1-4-1 15,1-6 2-15,0 0 0 16,0-8-1-16,-1 0 1 16,-2 0-1-16,-4-4 0 15,-3-8 1-15,1-8 1 16,-2-2 0-16,-6-5-2 16,-3-3 1-16,-3 2-1 15,0 5 0-15,-9 2-1 0,-3 3 2 16,-6 6-1-16,0 7 1 15,-3 3-1-15,2 2 3 16,-2 0-2-16,0 4 0 16,-1 14-1-16,-2 3 0 15,9 1-2-15,1 5 2 16,10-5-2-16,4-4 1 16,0 4 1-16,1-4-1 15,16-2 0-15,2-6-1 16,4-3 2-16,-1-7 0 15,2 0 0-15,1 0 2 16,-2-15-2-16,-4-3 0 16,-9-4-2-16,-4 0 2 15,-6 0 0-15,0 4 3 16,-13 0-3-16,-9 7 1 0,2 3 0 16,-5 5-1-16,4 3 0 15,3 0-1-15,5 0 0 16,0 3-4-16,6 12-3 15,3 3-7-15,1 4-46 16,3 0-236-16</inkml:trace>
  <inkml:trace contextRef="#ctx0" brushRef="#br0" timeOffset="307929.2549">11467 13095 203 0,'-12'0'53'0,"3"0"-29"0,-3 0 33 16,6 0-17 0,0 0-10-16,0 3-8 0,3 12-7 15,-7 7-7-15,7 8-2 16,-4 3 1-16,4 4-2 15,3-5 2-15,0-2-5 16,3-5 3-16,10-6-3 16,0-8-1-16,3-3 0 15,4-5 1-15,2-3 1 16,1-3 1-16,-1-19-2 16,-4-5 1-16,-6-8-2 15,-3-2 0-15,-9-1 2 0,0 6-3 16,0 2 3-16,-12 8-2 15,-8 7 3-15,1 11 2 16,-8 4-1-16,2 0-1 16,-5 19 3-16,5 11-4 15,5 5 0-15,4 3-1 16,10-1-2-16,6-8-1 16,0 0-2-16,12-11 2 15,12-7 1-15,4-6 2 16,2-5-2-16,2-4 1 15,0-14 1-15,-8-9-2 16,-9 3 1-16,-8-7 1 16,-7 3 0-16,-4-2-1 15,-17 8 1-15,-12 11 0 16,-7 4 1-16,4 7 0 0,2 3 5 16,7 16-6-16,9 6 1 15,3 4-3-15,9 5-1 16,6-5-2-16,0-4-2 15,16-6 4-15,10-4-4 16,4-4 4-16,1-11-3 16,-1 0-2-16,-7-4-11 15,0-10-22-15,-11-5-31 16,-9 0-182-16</inkml:trace>
  <inkml:trace contextRef="#ctx0" brushRef="#br0" timeOffset="308310.6907">11237 13566 212 0,'0'3'37'16,"0"-1"-32"-16,0-2 56 15,0 0-5-15,0 0-18 16,-3 0-4-16,3 0-8 15,0 0-4-15,-3 0-14 16,3-5-6-16,-3 1-2 16,3 2 0-16,0 2 0 15,0-3-1-15,0 3 0 0,0 0 1 16,0 0-4-16,0 0-2 16,0 0 2-16,0 0-4 15,0 0 1-15,0 0 5 16,0 0 2-16,0 0 0 15,0 0 2-15,0 0 2 16,0 0-1-16,0 0-3 16,0 0 0-16,0 0-2 15,0 0-8-15,0 0-33 16,0 0-54-16,0 0-87 16</inkml:trace>
  <inkml:trace contextRef="#ctx0" brushRef="#br0" timeOffset="309083.9698">11097 13367 108 0,'-9'-4'5'0,"6"-3"-5"16,-3 3-4-16,-2-3 4 15,4 3 0-15,-2 1-2 16,0 3 2-16,3 0 0 16,0 0 0-16,0 0-1 15,3 0-22-15</inkml:trace>
  <inkml:trace contextRef="#ctx0" brushRef="#br0" timeOffset="309968.3963">11212 13443 270 0,'-8'-3'35'16,"2"-4"-8"-16,2 3 32 16,-2 0-12-16,3 2-15 15,-3-3-5-15,3-2-4 16,-3-1-1-16,-5 1 0 0,4-4-10 16,-5-4 0-16,-4 2-5 15,2-3-3-15,-2-2 3 16,1 6 2-16,3 1-5 15,3 4-3-15,0 0 0 16,6 2 1-16,-4 2-2 16,7 3-1-16,-3 0 0 15,3 0-3-15,0 0-1 16,0 0 2-16,0 0 1 16,-3 0 0-16,3 0 1 15,-3 3-1-15,-2 9 2 16,-1 3 0-16,-4 0 0 0,1 3 0 15,0-2 0-15,-5 1 3 16,1 1-3-16,-6 4 0 16,3-3 0-16,2-1 2 15,-1-3-2-15,-2 0 0 16,4-5 0-16,4 2 1 16,-1-2-1-16,4-1 0 15,-2-2 0-15,2 4 0 16,-1-4 1-16,1 0-2 15,0 5 1-15,0-5 0 16,0 4-1-16,2-2 1 16,3-4-2-16,1 3-1 15,0 1 1-15,0-1 0 0,0 0 0 16,0 3 1 0,5-3 0-16,1-2-1 0,0 6 1 15,0-5 0-15,4 4 1 16,-1 3 0-16,5 1-1 15,-1 0 1-15,-1-1 0 16,3-1 1-16,0-3-1 16,-2 1-1-16,0-4 1 15,0 1 1-15,-3-2-1 16,-1-2 0-16,0 0 1 16,0 0-1-16,-3 3 0 15,0-6 0-15,-3 2 1 0,3 0-1 16,-6-3 0-1,0 0-1-15,0 0 2 0,0 0-1 16,0 0 2-16,0 0-1 16,0 0 1-16,0 0 0 15,0 0-1-15,0 0-1 16,0 0-2-16,0 0-2 16,0 0-12-16,0 0-33 15,3-3-45-15,10-8-158 16</inkml:trace>
  <inkml:trace contextRef="#ctx0" brushRef="#br0" timeOffset="310912.3346">11097 13396 38 0,'0'0'81'0,"0"0"-79"15,0 0 0-15,0 0 7 16,0 0 9-16,0 0-3 16,3 0 2-16,-3 0-3 15,0 0 8-15,0 0 5 16,0 0 6-16,0 0 8 16,0 0 3-16,0 0 2 15,0 0-7-15,0 0-9 16,-6-7-12-16,-3-3-16 15,0 1 3-15,-9-1-1 16,3-5-4-16,-8 3 1 16,3 1 3-16,2 0 1 15,3 8 4-15,3 0-6 0,6 3 4 16,2 0-2-16,4 0-5 16,0 0-1-16,0 0-3 15,0 6-6-15,0 13 10 16,0 3-1-16,0 0 1 15,4 0 0-15,-4-7 0 16,0 6 1-16,0-2-1 16,0-1 2-16,-7 4-1 15,-3 0 0-15,3 0-1 16,-6 0 3-16,4-3-3 16,0 0 0-16,-2-2 0 15,4-1 1-15,1-2-1 0,3-3 0 16,0-3 1-16,0-1-1 15,3-7-1-15,0 1 1 16,0-1 0-16,0 0 0 16,0 0-1-16,0 0-1 15,0 0 2-15,0 0-1 16,0 0 1-16,0 0-1 16,0 0 0-16,0 0 1 15,0 0 0-15,0 0 0 16,0 0-2-16,0 0 2 15,0 3-4-15,0 0 2 16,3 4 2-16,6 1 0 16,0 2 1-16,3 3-1 15,0-3 0-15,1 4 0 16,4 1 0-16,-4-1 0 0,2-3 1 16,-6-3-1-16,3 0-1 15,-9-5 1-15,0-3 0 16,-3 0 1-16,0 0 0 15,0 0 1-15,0 0-1 16,0 0-1-16,0 0-1 16,0-15-19-16,0-3-75 15,0-8-51-15</inkml:trace>
  <inkml:trace contextRef="#ctx0" brushRef="#br0" timeOffset="312818.5937">14476 5421 165 0,'-9'5'68'0,"3"0"-37"16,2-4-7-16,4 7 4 16,0 0-5-16,0 3-5 15,0 3 2-15,0 5 0 16,0-1 1-16,0 2 5 16,0 0-5-16,0 1-5 15,0 1-6-15,0 4 3 16,0 7-3-16,0 3 5 15,-3 0-1-15,0 0-3 16,-3-2-4-16,3-1-4 16,-1-2-1-16,3 1 1 15,-1-5-1-15,1-2 0 16,1-8-1-16,0-5 2 0,0-7-3 16,0-2 0-16,0-3 0 15,0 0 7-15,0 0-1 16,0-1 1-16,0-23 9 15,8-13-10-15,7-9-6 16,5-3 0-16,3-4-1 16,-7 7-1-16,4 4 2 15,-11 9 0-15,-3 15 0 16,-2 4 1-16,-4 3 0 16,0 6 1-16,0 3-1 15,0 2 2-15,0 0-3 16,0 0 0-16,0 0-5 0,0 18-5 15,0 11 5-15,0 7 5 16,-7 8 3-16,-5-3-3 16,4 0 2-16,-1-8-2 15,5-6 1-15,1-5-1 16,3-10 0-16,0-7-1 16,0-5 1-16,0 0 1 15,0 0 0-15,0 0 2 16,0-18 3-16,0-15-3 15,0-7-3-15,0-6-2 16,0 4 2-16,0 4 0 16,0 8-6-16,0 6 5 15,0 9-1-15,0 10 0 0,-3 3 2 16,3 2 0-16,0 0 0 16,-3 0-2-16,-6 18-5 15,-5 11 6-15,-2 12 1 16,0 0 1-16,3-6 2 15,6-5-3-15,7-8 0 16,0-4 0-16,0-5 0 16,0 0 0-16,0-2-2 15,0 0-5-15,-2 0-2 16,-3 6-20-16,-7 2-47 16,-8-4-141-16</inkml:trace>
  <inkml:trace contextRef="#ctx0" brushRef="#br0" timeOffset="324806.0867">18638 16582 96 0,'0'0'30'0,"0"0"-22"15,4 0 18-15,-4 0 12 0,0 0 2 16,0 0-10-16,0 0-4 16,0 0-7-16,0 0-1 15,0 0 0-15,0 0-3 16,0 0-1-16,0 0 0 16,0 0-3-16,0 0-3 15,0 0 1-15,0 0-2 16,0 0-2-16,0 3 4 15,0-3 2-15,0 0-5 16,0 0-4-16,0 0 4 16,0 0-3-16,0 2 1 15,0-2-2-15,0 2-1 16,0 2 0-16,0 7 1 0,0 4-1 16,-4 6 4-1,-5 9-1-15,-4 2-1 0,0 9-2 16,-8 7 3-16,3 3-4 15,-3 5 3-15,2-2-3 16,4-2 0-16,-5 2 0 16,4 1 1-16,3 5-1 15,0 6 0-15,1 3 1 16,4 2-1-16,-4-6 0 16,-1-2 0-16,2-3 1 15,-4 4 0-15,0-4 0 16,3-6 2-16,-1-5-3 15,7-9 0-15,0-8 0 16,3-9 0-16,3-5 1 0,-3-4-1 16,3-7 0-16,0-3 0 15,0-4 1-15,0 0-1 16,0 0 0-16,0 0 0 16,0 0 3-16,0 0-3 15,0-4 1-15,0-23 0 16,12-11-1-16,8-22 0 15,9-12-1-15,4-12-1 16,-2-9 1-16,5-11-3 16,0 2-3-16,-3 8 4 15,-4 9 1-15,3-2-1 16,-6 9-3-16,0-3 5 16,-3 8 0-16,-3 10 1 0,-4 13 0 15,-3 12 1-15,-7 12-1 16,1 11 2-16,-7 9 1 15,0 6 0-15,0 0 2 16,0 0-2-16,0 0-2 16,0 15-1-16,-7 20 0 15,-12 23 1-15,-4 24 3 16,-6 14-3-16,3-4-1 16,-1 4 0-16,-3-2 0 15,3-4 1-15,-3-3-1 16,-2-3 2-16,6-9-2 15,-1-3 0-15,8-9 1 0,0-5 0 16,3-12-1-16,6-5 0 16,0-9 0-16,0-10 1 15,7-5-1-15,0-11 0 16,3-4 0-16,0-2 0 16,0 0-1-16,0 0 1 15,0-8-1-15,0-25 1 16,0-19-15-16,16-14 10 15,1-15 5-15,4-10 0 16,2-12-2-16,4-16 0 16,2-1-7-16,6 3 7 15,-2 0 1-15,2 17 1 16,-2 12-3-16,-3 22 3 0,-11 25 0 16,-7 23 0-1,-7 12 0-15,-5 3 0 0,0 3 0 16,0 3 0-16,0 32-3 15,-11 32 3-15,-11 30 8 16,-10 19-6-16,-2 5-1 16,3-7-1-16,-5-1 0 15,6 1 0-15,-2-4 0 16,2-7 2-16,4-11-4 16,1-11 4-16,4-12-2 15,4-14 1-15,6-11-1 16,2-15 0-16,6-13 0 0,3-13 0 15,0-3 1 1,0-19-1-16,6-32-1 0,19-26-6 16,12-29-3-16,11-11 7 15,0-5 1-15,1-7-10 16,-3 2 3-16,2 5-3 16,-3 12 12-16,-5 18 0 15,-11 15 0-15,-9 25 0 16,-11 21 2-16,-5 15-1 15,-4 13 11-15,0 3 2 16,0 0-4-16,0 11-5 16,-14 37-4-16,-16 33 0 15,-14 31 2-15,-6 19-3 16,1 6-2-16,4-8 1 16,8-14 1-16,4-14 0 0,3-12 1 15,8-24-1-15,8-16 1 16,7-23-1-16,4-9-1 15,3-11 0-15,0-6-4 16,0 0 2-16,6-33-5 16,18-24-10-16,16-31-14 15,5-19-29-15,4 1-46 16,-7 15-13-16,-8 32 61 16,-10 25 59-16,-15 34 47 15,-8 11-47-15,-1 37 27 16,-10 19 48-16,-19 7-18 15,-3 5-28-15,-1-8-9 0,4-9-2 16,6-11 2 0,7-14-8-16,6-8-7 0,7-14-5 15,3-5-4-15,0-10-26 16,0-3-110-16</inkml:trace>
  <inkml:trace contextRef="#ctx0" brushRef="#br0" timeOffset="326178.7013">23859 15144 377 0,'-94'-15'8'0,"15"3"-7"15,-9 12 0-15,-6 0 8 0,-5 5 2 16,-11 21 7-16,-4 9-2 15,-5 20 1-15,-6 15-2 16,2 26-7-16,2 25 4 16,5 19-3-16,12 18 0 15,10 10-3-15,15 4 0 16,21 4 0-16,16-2 0 16,18 2-2-16,22-8-2 15,7-5-2-15,35-10 0 16,20-13 0-16,20-14 0 15,16-11-1-15,19-20 0 16,11-14-1-16,18-21 1 0,14-20-6 16,14-18 3-16,14-15 4 15,17-7 0-15,10-22 5 16,5-22 0-16,0-22-5 16,-11-12 3-16,-16-12-2 15,-18-6-1-15,-25-8 0 16,-20-5 0-16,-26-15 1 15,-26-13-1-15,-21-13 0 16,-22-19-2-16,-20-10-3 16,-13-1 0-16,-27-3 1 15,-26 5-4-15,-21 7 1 16,-15 12 7-16,-18 21 0 16,-14 19 1-16,-14 24 7 0,-20 14 2 15,-12 14-2-15,-10 17-8 16,-8 13 1-16,4 15 0 15,7 15 0-15,19 7-1 16,20 3-1-16,22 26-2 16,26 4-7-16,26 8-12 15,22 2-29-15,26 6-62 16,13 3-127-16</inkml:trace>
  <inkml:trace contextRef="#ctx0" brushRef="#br0" timeOffset="326892.8416">23587 15918 177 0,'-11'0'33'0,"-2"-11"-23"16,-5 3 24-1,-7-3 10-15,-9 4-17 0,-12 4-6 16,-10 3 2-16,-11 0-12 15,-15 18 6-15,-6 11 12 16,-9 11-8-16,-3 16-5 16,2 10-4-16,7 2-2 15,9 7-5-15,18-2-2 16,19 1 2-16,15 6-5 16,14 5 3-16,16 6-1 15,0 13 2-15,34 5-2 16,23-2-1-16,18-2 1 0,18-9 0 15,19-11 0 1,21-11-1-16,13-13 3 0,19-16-4 16,13-15 0-16,4-16 0 15,3-14 0-15,-4-4-1 16,-5-33-1-16,-14-15 0 16,-12-20-1-16,-16-13 0 15,-30-10 0-15,-22-12 0 16,-24-14-3-16,-25-12-4 15,-22-6 2-15,-11 0 2 16,-17 15 6-16,-24 17 7 16,-21 14 2-16,-11 13 5 15,-13 10-4-15,-11 12 5 16,-14 10-5-16,-8 8-1 16,-9 14-7-16,-1 8-2 0,7 10-1 15,7 8 1 1,18 0-5-16,18 4-2 0,12 14-2 15,18 8-6-15,7 6-14 16,18 6-62-16,11 0-158 16</inkml:trace>
  <inkml:trace contextRef="#ctx0" brushRef="#br0" timeOffset="327244.4823">23696 16145 371 0,'0'-4'58'15,"0"4"-56"-15,-10 0 1 16,-10 8 0-16,-7 17 6 15,-16 12 3-15,-6 14 0 16,-9 16 3-16,-11 16-5 16,2 10 0-16,-3 6-1 15,0 5-9-15,2-2 2 16,13-13-1-16,14-9-1 0,17-19-3 16,4-10 2-1,10-13-2-15,7-10-4 0,3-12-8 16,1-16-20-16,25-7-121 15,15-33-125-15</inkml:trace>
  <inkml:trace contextRef="#ctx0" brushRef="#br0" timeOffset="327468.2694">24135 16266 274 0,'0'0'66'16,"0"0"-34"-16,0 0 18 0,-11 11-17 16,-20 18-13-16,-18 23-17 15,-20 18 6-15,-5 18-1 16,-7 7-4-16,2 15-1 16,-2 8-3-16,4 3-2 15,-1 3-14-15,2-10-84 16</inkml:trace>
  <inkml:trace contextRef="#ctx0" brushRef="#br0" timeOffset="331326.33">21569 10009 372 0,'-15'-12'20'16,"0"5"4"-16,3 7-13 0,9 0-3 15,3 0-4-15,0 0 0 16,0 0 1-16,0 0-5 16,0 16 2-16,18 17-2 15,12 18 6-15,10 17 0 16,8 11-2-16,10 13-3 16,8 13 1-16,9 10 4 15,5 5 0-15,0 9 0 16,-1-3-1-16,-6-2 2 15,-2-4-3-15,-9-9 0 16,-4-8-2-16,-9 0 1 16,-10 2-1-16,-7 2-1 15,-12-4-1-15,-9-1 1 0,-6-4-1 16,-5-5 1-16,-8 2 4 16,-17 1-4-16,-11 0 0 15,-6-2-1-15,-6-4 2 16,-1-6 0-16,4-11 0 15,6-8-2-15,13-13 0 16,5-15 0-16,12-11 1 16,3-11-1-16,4-8 0 15,1-7 0-15,1 0 0 16,0 0-1-16,0-22-5 16,0-18-50-16,15-16-221 15</inkml:trace>
  <inkml:trace contextRef="#ctx0" brushRef="#br0" timeOffset="332240.8025">22789 10193 159 0,'-16'0'53'0,"10"0"-17"15,4 0 4-15,2 0 9 16,0 0-8-16,0 0-3 15,0 0-7-15,0 0-5 16,-4 0-8-16,-12 0-2 16,-15 7-5-16,-18 11-8 15,-15 11-3-15,-12 5 2 0,-2 3 1 16,-5 10-1 0,-2 8 1-16,0 11-3 0,-3 6 5 15,-3-1-4-15,7-1 2 16,11-1-1-16,9 2-1 15,12 2 0-15,3 4-1 16,8 4 1-16,2 0 2 16,2-5-2-16,3 7 0 15,3-1 2-15,3-5-1 16,5 5 0-16,-3 1 0 16,6 1 0-16,0 1 2 15,-1-4-2-15,2-7 2 0,1-5-3 16,-1-6 0-1,3-9-1-15,-1-2 0 0,5-5 1 16,-2-9 1-16,4-5-1 16,1-7-1-16,2-5 0 15,1-5 0-15,1-2 0 16,3-6 0-16,1-5 0 16,1-3 0-16,-2 0-5 15,2 0 0-15,0 0-8 16,0 0-21-16,20-15-73 15,7-18-256-15</inkml:trace>
  <inkml:trace contextRef="#ctx0" brushRef="#br0" timeOffset="333410.1669">26110 7641 353 0,'11'-23'7'0,"-4"12"-4"16,-3 5-2-16,-2 2 0 15,-1 4-1-15,2 0 0 16,5 0 0-16,4 0 5 16,6 21 8-16,7 2 4 15,3 7 4-15,2 3 2 16,-3 5-12-16,-1 4-4 16,-4 7-2-16,-4 9 5 15,-3 8-4-15,-1-1 6 0,-5 3 0 16,-1-5-5-16,-2-6 0 15,0 3-2-15,-3-9-1 16,0 0-3-16,3-7 3 16,-2-3-1-16,2-5 1 15,-1-3 2-15,2-4-6 16,-1 1 1-16,-1-4 3 16,-1-4-2-16,-1 0 0 15,0-3-2-15,-1-3 2 16,2 0 0-16,-1-4-2 15,0 1 0-15,-2-2 1 16,1 5-1-16,-1 3 0 16,-1 5 3-16,2 5-3 15,0 7 2-15,-2 5-1 16,0 3 0-16,0 4 2 0,0 7-3 16,0 8 1-16,0 3 2 15,0 8-2-15,0-1-1 16,-11 3 3-16,-2 6 1 15,-1-1-2-15,1 4 0 16,-1 2 1-16,0 4-2 16,-2-3 1-16,0 1 0 15,1-4-1-15,-3 2 0 16,3 1-1-16,-4 7 1 16,-1 1-1-16,-5 2 0 0,-3-5 0 15,-4-8 0 1,-2-8 0-16,-2-1 0 0,-2-6 1 15,2 0-1-15,-2-8 0 16,3 1 1-16,2-9-1 16,0 1 0-16,5-11 0 15,4-6 0-15,3-9 1 16,9-11-1-16,0-4-1 16,8-6 1-16,2-8 0 15,1 3 1-15,1-3 1 16,0 0-2-16,0 0 0 15,0 0-4-15,0 0-2 16,0 0-4-16,0-6-9 16,1-16-20-16,15-15-84 15,10-18-186-15</inkml:trace>
  <inkml:trace contextRef="#ctx0" brushRef="#br0" timeOffset="334521.5016">27542 7619 20 0,'0'0'32'0,"0"0"-20"15,0 0 0-15,0 0 2 16,0 0-5-16,0 0 0 16,0 0 4-16,0 0 2 15,0 0 7-15,0 0 4 16,-1 0-3-16,1 0-3 0,-2 0 1 15,2 0-5-15,0 0 3 16,0 0 6-16,0 0-7 16,0 0-3-16,0 0-3 15,0 0-2-15,0 0-3 16,0 0-2-16,0 0 0 16,0 0 0-16,0 4-2 15,-1-4 0-15,-1 4-2 16,-2 6 0-16,-2 4 2 15,-7 10 4-15,-3 5-1 16,-7 15 2-16,-10 22 0 16,-8 11 5-16,-11 19-4 15,-1 9-1-15,-1 3-1 0,5 1 0 16,8 5 0-16,6-6-3 16,6 0 7-16,1 2-3 15,2 6-5-15,0 10 2 16,2 7-1-16,0 7-1 15,3 3 1-15,3-3 1 16,8-9-4-16,4-2-1 16,6-12 6-16,0-7-2 15,0-3-3-15,7 2 1 16,8 5 0-16,0-7 0 16,-1-5 0-16,-3-2-2 15,-2-12 1-15,-3-1-1 0,0-6 0 16,-1-3 0-1,4-12 0-15,1-4 0 0,1-7 1 16,2-9-1-16,-1-7 0 16,-2-7 0-16,-1-7-1 15,-3-9 1-15,-1-1 0 16,-4-11 0-16,2-1 0 16,-3-3 0-16,0 0 0 15,0 0 1-15,0 0-1 16,0 0 0-16,2 0 0 15,2-16-5-15,-1-8-34 16,0-5 6-16,-1-4-62 16,-2-1-199-16</inkml:trace>
  <inkml:trace contextRef="#ctx0" brushRef="#br0" timeOffset="336126.3881">26604 9565 171 0,'0'-8'34'15,"0"4"-23"-15,0 1-9 16,0 0 9-16,0 3 20 15,0 0 11-15,0 0 6 16,0 0-9-16,0 0-8 16,0 0-8-16,0 0-6 15,0 0-2-15,0 0-1 16,0 0-3-16,0 0 1 0,0 0-2 16,0 0 1-16,0 0-6 15,0 0-3-15,0 0 0 16,0 0-1-16,-2 14-1 15,-5 7 0-15,-6 12 6 16,-1 9-3-16,-7 1-1 16,0 9 2-16,-1-1 0 15,-2 3-2-15,0 2 0 16,-1 4 1-16,1 9 1 16,-2 4 1-16,-2 8 0 15,1 1-1-15,-1 5-2 16,3 1-1-16,1-4 3 0,1 0-4 15,-2-10 0-15,-2-4 0 16,0 0 0-16,-1-9 0 16,1-2 0-16,6-14 0 15,3-9 0-15,6-11 0 16,4-13 0-16,5-5 0 16,3-7 1-16,0 0 1 15,0 0 6-15,0-22 4 16,7-22-8-16,15-25-4 15,14-24 0-15,12-16-1 16,10-28-1-16,5-5-2 16,2-4 0-16,1-1 2 15,-3 13 1-15,-5 13-2 0,-8 18 1 16,-8 17 2 0,-12 18 0-16,-11 19 0 0,-10 18 0 15,-5 16 3-15,-4 8-3 16,0 7 0-16,0 0-6 15,-2 37-4-15,-22 23 10 16,-13 27 2-16,-14 23-2 16,-1 15 1-16,1 7-1 15,5 7 0-15,9 4-1 16,7-3 1-16,5-4 0 16,3-9 1-16,2-15 1 15,3-13-2-15,2-15 0 0,5-15 1 16,4-21-1-1,2-17 1-15,2-14-1 0,2-13 0 16,0-4 1-16,0-8 11 16,0-27 3-16,3-32-15 15,15-32-3-15,4-31 1 16,8-23 1-16,6-17-7 16,4 6-2-16,-2 21 9 15,-9 40 1-15,-8 37 2 16,-12 25-1-16,-3 22-1 15,-6 10-1-15,0 9-1 16,0 3-3-16,-10 30-5 16,-17 18 10-16,-4 18 3 15,-1 13-3-15,7 4 2 16,8 0-2-16,8 2 0 0,2-11 0 16,4-14 0-16,3-8 0 15,0-15-2-15,0-6 0 16,5-12-7-16,5-12-12 15,0-10-31-15,8 0-58 16</inkml:trace>
  <inkml:trace contextRef="#ctx0" brushRef="#br0" timeOffset="338862.9409">26722 9517 182 0,'-3'0'12'0,"3"0"-12"15,0 0 4 1,0 0 6-16,0 0 7 0,0 0 8 16,0 0-3-16,0 0 3 15,0 0-5-15,-4 0-6 16,-1 15 8-16,-1 6-2 15,-5 5-4-15,-5 10-3 16,-9 10 10-16,-7 9 0 16,-8 11-6-16,-5 11-3 15,-4 8-4-15,-2 11 0 16,2 9-2-16,0 4-1 16,5 2 0-16,7-5 2 15,2-6-3-15,6-13-1 16,7-13-3-16,1-11 0 0,7-12 2 15,4-14-3-15,6-15 0 16,2-15 0-16,2-4-1 16,0-3 5-16,0-10 9 15,0-34 9-15,16-22-23 16,7-27 0-16,7-25 0 16,1-10 0-16,4-10-5 15,4-2 2-15,2 11-3 16,2 7 2-16,-3 24 2 15,-5 21 1-15,-10 22 1 16,-8 21 0-16,-9 13 0 16,-3 16 2-16,-5 5-2 15,0 0-1-15,0 17-5 0,-2 26-1 16,-15 23 7-16,-13 26 3 16,-8 13-2-16,-6 10 1 15,0 10-1-15,2 4 1 16,6-5 1-16,3-4-1 15,7-16 0-15,4-16-2 16,7-15 1-16,9-26-1 16,3-14 0-16,3-14 0 15,0-12-1-15,0-7 1 16,0 0 6-16,1-26 8 16,20-25 4-16,10-29-18 15,8-34-1-15,7-22 0 0,1-14-6 16,2-5-2-1,-1 9 4-15,-2 22 3 0,-9 21 0 16,-10 29 1-16,-10 23 2 16,-7 17-1-16,-7 15 0 15,-3 10-1-15,0 8-1 16,0 1 0-16,-2 14-8 16,-20 31 5-16,-17 28 5 15,-14 26 3-15,-10 14-2 16,0 9 2-16,4 7-3 15,5 3 0-15,11-7 2 16,4-9 0-16,9-16-1 16,5-16 3-16,7-15-3 15,9-17-1-15,6-23 2 16,3-10-2-16,0-16 0 0,0-3 1 16,0-17 8-16,20-34 8 15,16-30-17-15,14-33-2 16,10-28-1-16,-1-14-2 15,2-6-4-15,-1 13 5 16,-8 24 4-16,-8 30 0 16,-12 28 0-16,-12 23 1 15,-10 22 1-15,-7 15-2 16,-3 5 0-16,0 2-2 16,-4 24-4-16,-28 31 5 0,-16 29 1 15,-20 23 2 1,-7 20 0-16,-2 15 1 0,2 4-3 15,11-11 0-15,9-8 0 16,13-18 2-16,15-19-2 16,8-16 0-16,11-19 0 15,5-18 2-15,3-19-3 16,0-10 1-16,0-8 0 16,0-15 4-16,30-40 10 15,21-37-14-15,20-40-6 16,10-29 1-16,1-12-3 15,-4 0-3-15,-11 16-4 16,-15 39 11-16,-19 42 4 16,-18 32 3-16,-12 25-2 15,-3 19-1-15,0 0-3 0,-30 41-9 16,-18 24 12-16,-22 29 2 16,-6 21 1-16,-4 21 0 15,2 7 0-15,7 0 0 16,15-10-1-16,14-23-1 15,21-23-1-15,13-18 0 16,8-23 0-16,0-21 0 16,3-14 0-16,8-11 0 15,12-14 2-15,15-38 5 16,19-33-7-16,10-20-3 16,2-24 0-16,-8-17-2 15,-6 2-7-15,-11 17 1 0,-11 30 9 16,-13 42 2-1,-12 29 5-15,-7 19-3 0,-1 7-2 16,-16 33-8-16,-24 25 8 16,-14 19 1-16,-9 14 1 15,6-5 1-15,11-2-1 16,14-14 0-16,12-10-1 16,8-15 0-16,8-14-1 15,4-13 1-15,0-10-1 16,0-8 0-16,0 0 1 15,19-27 9-15,20-27-8 16,14-29-2-16,6-21-2 16,-4-6-2-16,-7 3 0 0,-9 19 0 15,-8 22 4 1,-12 23 1-16,-8 22 1 0,-7 12-1 16,-4 9-1-16,0 11-3 15,-9 29 3-15,-16 16 1 16,-11 19 2-16,-3 10-1 15,3 0 2-15,5 0-3 16,7-8 0-16,8-16-1 16,8-14 0-16,5-12-1 15,3-17 1-15,0-8 0 16,0-9 1-16,0-1-1 16,0-4 5-16,11-28 8 0,14-24-13 15,7-21-2 1,-1-11-3-16,-6 11 5 0,-10 15 0 15,-5 21-1-15,-7 24 1 16,-3 17 0-16,0 4 0 16,-9 39-10-16,-22 29 10 15,-13 18 4-15,-8 5-3 16,8-9 0-16,11-14 0 16,15-14-1-16,12-16 1 15,6-15-1-15,0-10-1 16,0-12 0-16,8-5 1 15,14-2 0-15,11-32 3 16,12-10-3-16,-3-4-1 16,-11 1 0-16,-12 12 0 15,-13 11 2-15,-4 12 0 0,-2 9 7 16,0 3-8-16,0 0-8 16,-18 28 2-16,-10 5 6 15,-5 6 2-15,7-7-2 16,8-6 0-1,11-4 0-15,2-8-1 0,1 1 1 16,3-11-2-16,1-1-1 16,0-3-1-16,0 0 4 15,0 0-4-15,0 0 1 16,0 0-1-16,0 0-4 16,0 0-3-16,0 0-2 15,0 0-5-15,0 0 4 0,0 0-4 16,0-3-48-16,0-4-76 15</inkml:trace>
  <inkml:trace contextRef="#ctx0" brushRef="#br0" timeOffset="340121.8404">27046 9738 203 0,'0'-1'81'16,"0"1"-40"-16,0 0-9 15,0 0-3-15,0 0-2 16,0 3-6-16,-8 18-10 16,-4 14 14-16,-6 15 1 15,0 10-10-15,6 9-3 0,0 12 1 16,4 8-3-16,3 5-2 16,2 10-1-16,3 2-2 15,0 1 1-15,0-5 1 16,3-2-2-16,9-9-4 15,-3 1 1-15,-2-3-3 16,7-6 2-16,-5-10-1 16,0-10 1-16,0-8-2 15,-2-14 1-15,-4-13-1 16,-2-16 0-16,1-5 0 16,-2-7 0-16,0-3 8 15,0-23 9-15,0-25-10 0,0-20-7 16,0-20 0-1,1-26-1-15,4-14-8 0,-2-21 6 16,2-5 0-16,2 6 0 16,-3 14 0-16,-1 25 3 15,-1 23-1-15,-2 25 1 16,0 21 0-16,0 17 1 16,0 12 1-16,0 14 0 15,-2 3-2-15,-2 38-15 16,-8 33 15-16,-2 31 0 15,0 22 0-15,5 12 3 16,7-1-2-16,2 5 0 16,0-6-1-16,9-12 1 15,4-12-1-15,4-14 1 16,1-22-1-16,0-21 0 0,0-16-1 16,-8-19 1-16,-3-13 0 15,-5-8 1-15,-1-11 4 16,4-33 9-16,0-22-14 15,1-24-3-15,0-25 3 16,-3-14-5-16,-3-18-2 16,0-10-3-16,0 18 4 15,-2 24 6-15,-10 38 5 16,1 36-4-16,1 25 0 16,6 16-1-16,-2 13-4 15,-8 42-6-15,-8 27 10 16,-2 20 2-16,5 7 0 0,10 6 1 15,9-2 3-15,0-3-5 16,0-10 2-16,13-8-2 16,-1-20 0-16,0-12-1 15,1-16 0-15,-4-19 0 16,-3-10 0-16,-3-11 0 16,-3-4 0-16,2 0 5 15,0-19-1-15,5-10-4 16,-1-15-20-16,3-7-2 15,0 7-38-15,2-1-80 16</inkml:trace>
  <inkml:trace contextRef="#ctx0" brushRef="#br0" timeOffset="341330.7257">26999 11205 132 0,'-15'-3'34'16,"8"2"-5"-16,1-3 18 16,1 4 8-16,0 0-3 15,3 0-4-15,1 0-8 16,-1 0-12-16,1 0-3 16,-7 0-6-16,-8 0-3 0,-7 0-4 15,-11 0-7 1,-8 0-3-16,-3 0 6 0,-4 0-3 15,1 0-1-15,-1 0 0 16,3 0 0-16,3-3-1 16,5-5 0-16,4-2 0 15,4 2-2-15,5-3 4 16,4 1-2-16,6-2-2 16,2 6 0-16,4-6 1 15,1 5-1-15,2-4-1 16,-1 3 0-16,1 0 0 15,0-2 0-15,0 7-1 16,0-5 0-16,1 7 1 16,1-2 0-16,1 0 1 0,0 3-1 15,0-4 0-15,2 4 0 16,-4-3 0-16,-1-1 0 16,0 4-2-16,-4-4 1 15,1 3 1-15,0-2-1 16,-2 3 0-16,4-3 2 15,1 0-1-15,1 2 0 16,2-2 0-16,2 3 1 16,1 0 0-16,0 0-1 15,0 0 0-15,0 0-1 16,0 0 2-16,0 0-2 16,0 0 2-16,0 0-1 15,0 0 0-15,0 0 0 0,0 0-1 16,0 0 1-16,0 0-1 15,0 0 0-15,0 0 2 16,0 0-1-16,0 0 0 16,0 0 0-16,0 0 0 15,0 0 0-15,0 0 0 16,0 0 2-16,0 0-1 16,0 0-1-16,0 0 0 15,0 0 0-15,0 0 0 16,0 0 0-16,0-4 0 15,0 4 0-15,0 0 0 16,0 0 0-16,0 0 0 16,0 0-2-16,0 0-6 0,0 0-2 15,0 0-6 1,0 0-14-16,4 0 1 0,5 0 3 16,3 0-33-16,0 0-122 15</inkml:trace>
  <inkml:trace contextRef="#ctx0" brushRef="#br0" timeOffset="341944.6261">26474 10967 43 0,'4'0'20'16,"-2"0"-14"-16,-1 0 8 15,-1 0 10-15,0 0 29 16,0 0 16-16,0 0 5 15,0 0-17-15,0 0-17 16,-1-4-11-16,-12 0-23 16,-2 0 3-16,-8 0 5 15,-5 1-9-15,-5 3 0 0,-3 0 1 16,-4 0 3-16,-2 0-3 16,5 0 0-16,1 3-1 15,5 2-2-15,3-2 1 16,5 1 3-16,7 0-5 15,8-4 2-15,2 0-4 16,5 6-2-16,1 2 1 16,0 6 1-16,0 5 0 15,5 3 1-15,11 3-1 16,6 2 0-16,3 2 3 16,4 5-2-16,6-2 3 15,0 2 0-15,2-2 3 0,-1-2-5 16,-2-5 1-16,-1 0 1 15,-6-9 0-15,-5-1-4 16,-8-8 0-16,-5-4 0 16,-6 0-2-16,-3-3 0 15,1 0 1-15,-1 0-4 16,3-3-11-16,2-11-77 16,2-8-234-16</inkml:trace>
  <inkml:trace contextRef="#ctx0" brushRef="#br0" timeOffset="342337.3628">26767 11088 372 0,'0'0'69'16,"1"3"-67"-16,5 1 0 15,10 3 3-15,8 4 10 16,12 5 0-16,10-2 2 16,7 4-4-16,-3 0-5 15,-8 0-1-15,-11 1-4 16,-11-8-3-16,-10 3 0 16,-7-6-2-16,-3 3 2 15,0 4 4-15,-12 3 2 16,-19 5 6-16,-11 3-4 0,-7-3-3 15,0-3 2 1,4-2-2-16,2-2-3 0,7-6 0 16,2 2 0-16,5-6-2 15,4-3-3-15,4-3-5 16,3 0-5-16,6-3-13 16,0-15-26-16,6-8-71 15,6-7-181-15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4T12:27:53.26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2936 693 189 0,'10'-13'60'0,"-7"4"-32"16,-3 3 27-16,0 6-7 15,0 0-16-15,0 0-8 16,0 0-6-16,0 0-3 15,0 0 1-15,0 0-6 16,0 0-3-16,0 0-2 16,0 0 0-16,-3 15-1 15,-10 9 0-15,1 8-4 16,-6 7 0-16,3 2-2 16,-1 3 2-16,-1 7 2 15,1 0-2-15,-1 6 0 16,1-4 0-16,4-9-3 15,0-8 2-15,5-7 0 0,1-7 0 16,1-3-1-16,2-8-1 16,0 0-5-16,-1-9-5 15,4-2-6-15,0 0-6 16,0-24-31-16,0-21-193 16</inkml:trace>
  <inkml:trace contextRef="#ctx0" brushRef="#br0" timeOffset="270.4829">3004 536 179 0,'2'0'98'15,"-2"0"-85"-15,0 0 6 0,0 2 5 16,0 18-12-16,0 16-4 16,7 15 7-16,4 12-4 15,5 4 4-15,-1 1-5 16,6 0-5-16,-4-2-2 15,-4-5 5-15,2-5-8 16,-2-7 2-16,-2-8-2 16,-5-7 0-16,1-6 0 15,-1-7-1-15,-6-8-3 16,0-3-6-16,0-5 4 16,-3-4-1-16,-16-1-33 15,-11-12-283-15</inkml:trace>
  <inkml:trace contextRef="#ctx0" brushRef="#br0" timeOffset="496.5263">2815 952 301 0,'0'0'18'15,"0"0"-13"-15,0 0 1 16,12-2-5-16,9 2 2 15,13 0 5-15,2 0 0 16,4 0-3-16,2 5 1 16,1 2-6-16,2-1-1 0,-5-6-6 15,-4 0-6 1,-2 0-29-16,-1-23-150 0</inkml:trace>
  <inkml:trace contextRef="#ctx0" brushRef="#br0" timeOffset="736.8573">3388 602 310 0,'0'0'53'16,"0"0"-53"-16,0 0 0 16,9 0 1-16,16 0-1 15,8 0 5-15,6 0 5 16,7 0 0-16,-1-7 0 0,-2 3-4 15,-1 0-4-15,-6 4-2 16,-8 0 0-16,-7 0-6 16,-6 0-3-16,-5 2-10 15,-10 8-28-15,0 0-110 16</inkml:trace>
  <inkml:trace contextRef="#ctx0" brushRef="#br0" timeOffset="908.213">3658 653 224 0,'-5'7'47'0,"2"5"-38"16,-1 7 5-16,4 9 16 16,0 8-12-16,0 5 0 15,0 4-3-15,0 9-7 0,0 5 1 16,6 3-8 0,-3-1-2-16,0-5-3 0,3-12-9 15,3-11-42-15,1-19-196 16</inkml:trace>
  <inkml:trace contextRef="#ctx0" brushRef="#br0" timeOffset="1246.589">4189 624 284 0,'-3'0'112'0,"-9"0"-112"16,-6 0 12-16,-4 6 11 0,-5 9-10 16,-1 7 0-16,2 5-1 15,4 3 0-15,1-1-7 16,3 4-1-16,5-1-1 16,4 1-3-16,4 0 0 15,5 0-1-15,0 0 0 16,0 0-2-16,9 0 0 15,9-6 1-15,0-1-1 16,6-8-3-16,3-3 0 16,4-8 0-16,5-5 1 15,10-2-3-15,-1 0-21 16,4-16-18-16,-4 0-78 0</inkml:trace>
  <inkml:trace contextRef="#ctx0" brushRef="#br0" timeOffset="1598.3394">4735 599 325 0,'0'0'40'0,"0"0"-22"16,0 0 35-16,0 0-9 0,-3 0-27 15,-10 7-12 1,-7 14-2-16,-2 10-3 0,-5 8 3 15,2 5-2-15,-2 8-1 16,3-1 0-16,0 4 1 16,8-4-1-16,5-4 0 15,8-5 0-15,3-8 0 16,0-2 0-16,9-4-2 16,9-6 2-16,0-5-3 15,6-5 0-15,1-5 2 16,-1-2-1-16,3-5 1 15,-3 0-2-15,1 0-1 16,-1-2-4-16,-3-10-16 16,0-4-14-16,0-1-30 15,-6-4-172-15</inkml:trace>
  <inkml:trace contextRef="#ctx0" brushRef="#br0" timeOffset="1919.9778">4692 1016 150 0,'0'0'192'0,"0"0"-192"15,0 0-11-15,0 3 10 16,10 1 2-16,7 1 2 16,5 2 3-16,2-3 0 15,-3 2-4-15,0 0-1 0,-5 1 2 16,-4 2-2-16,-1 3 0 15,-4 3 5-15,-4 3-1 16,0 6 10-16,-3 2-1 16,3-2-1-16,0 3 1 15,-3 0-6-15,0-1 0 16,3-3-6-16,-3-1-1 16,3-1-1-16,-3-2-2 15,3-5-2-15,-3-3-10 16,0-6-17-16,3-5-90 15</inkml:trace>
  <inkml:trace contextRef="#ctx0" brushRef="#br0" timeOffset="8077.7282">3589 1564 3 0,'0'0'102'0,"0"0"-75"16,0 0-3-16,0 0 1 15,0 0-3-15,0 0-5 16,0 0-4-16,0 0 7 16,0 0 3-16,0 0 3 15,0 0-10-15,0 8-3 16,0 8-2-16,0 6 4 16,0 6 0-16,6 3-4 15,0 4 0-15,0 5 2 0,-1 5-4 16,5 1 0-1,-1 5-5-15,3-4 4 0,0-6-4 16,-3-7-4-16,0-8 0 16,1-8 3-16,1-4-3 15,-1-4 0-15,5-5 0 16,0-5 0-16,6 0 3 16,1 0 5-16,5-20 1 15,2-10 1-15,-1-8 0 16,2-13-4-16,-5-9 0 15,-1-4-2-15,-9 1-1 16,0 4 2-16,-8 7-4 16,-2 10 2-16,-2 9-1 0,-3 11 2 15,0 6 2 1,0 8 1-16,0 4 2 0,0 2-3 16,0 1-2-16,0 1-2 15,0 0-2-15,0 0-1 16,0 0-6-16,0 0-1 15,0 0-13-15,0-1-20 16,0-3-50-16,0 2-268 16</inkml:trace>
  <inkml:trace contextRef="#ctx0" brushRef="#br0" timeOffset="10905.9024">2539 462 249 0,'-9'-6'29'0,"6"3"-18"15,0 2 19-15,3-2 3 16,-3 2-2-16,3 1-4 15,0 0-11-15,-3 0-11 16,3 0-4-16,0 1-1 16,0 25-5-16,-3 17 5 15,0 15 5-15,-3 8-2 0,2 3-2 16,-1 6 0 0,-1 8 2-16,0 12-2 0,-1 6 5 15,4 6-1-15,0-5-5 16,3-9 1-16,0-8 1 15,0-9-2-15,0-2 1 16,0 1-1-16,0-1 1 16,0 0-1-16,0-8 0 15,0-11 0-15,0-8 1 16,0-15-1-16,0-7 0 16,0-8 0-16,6-5 0 15,1-3-2-15,2-1 0 0,5-2 2 16,8 2 0-16,5-1 3 15,9-3-2-15,7 2 0 16,5 0 0-16,7 1 2 16,12-3-2-16,12 1-1 15,12-5 3-15,6 0 3 16,9 0-4-16,0-10 0 16,3-5 2-16,1 2 2 15,1 4-3-15,-1 2 0 16,2 0 0-16,3 2 2 15,6 3-4-15,4-5 0 16,2-3 1-16,1 0 1 16,-6-5-3-16,-8 6 1 15,-7 2 1-15,-11 7-2 16,-10 0 0-16,-11 5-2 0,-8 8-2 16,-10-2 4-16,-11-4 0 15,-12-3 0-15,-4-4 0 16,-7 0 2-16,-1 0-2 15,-1-7 0-15,-3-12 3 16,4-6-3-16,2-9 2 16,-6-5 0-16,3-7-1 15,-2-4 1-15,-1-6 1 16,0-4-2-16,-3-1 1 16,3-9-1-16,-6-7 0 0,1-10-1 15,-10-15 0 1,0-6-1-16,-3-8 1 0,-3-2 0 15,-9 11 0-15,-6 8 0 16,-1 11 0-16,1 12 1 16,0 9 0-16,0 13 2 15,0 10-1-15,-1 10 1 16,4 7-2-16,-3 1 2 16,0 8-3-16,-1 1 0 15,-2 4 0-15,3 3 4 16,-3 2-2-16,-1 4-1 15,-4 1 4-15,-2 3-4 16,-5-2 2-16,0 2-2 16,-4-3 2-16,-2-2 3 15,-4 1-2-15,-6-4 1 0,-11 1 0 16,-4-2 1-16,-14 3 1 16,-10 3-3-16,-16 3 3 15,-8 0-2-15,-9 0-3 16,-3 14 4-16,2 5-2 15,1 4-4-15,8 3 0 16,2 1-1-16,1 0 0 16,10-2 1-16,6-5 1 15,9-6-1-15,6-2 2 16,12-8-1-16,1-1 1 16,5-3-2-16,0 0 2 15,1 0 0-15,2 0-2 16,10 0-3-16,2 3 3 15,7-1-1-15,3 5-1 0,6-1 0 16,2 0 0-16,3 0 1 16,4-2-1-16,12-1-1 15,3-3 0-15,6 0-5 16,0 0-4-16,0 0-10 16,0 0-13-16,3 0-27 15,12 0-13-15,3 0-140 16</inkml:trace>
  <inkml:trace contextRef="#ctx0" brushRef="#br0" timeOffset="17566.5382">5953 761 235 0,'7'-6'63'15,"-1"1"-44"-15,-6 3 4 16,3 2 5-16,0 0 0 16,0 0-7-16,-3 0-4 15,0 0-6-15,0 0 0 16,0 0-4-16,0 0-7 15,3 13-1-15,6 13 1 16,3 11 4-16,0 11 8 16,1 3-4-16,-1-2-2 15,2-1-3-15,-4-1-1 16,2 0-1-16,-3 2 0 16,1-1 0-16,-4-2-2 15,-4-5 0-15,-2-7-4 0,0-7 1 16,0-7-6-16,0-5-9 15,-11-10-34-15,-8-5-104 16</inkml:trace>
  <inkml:trace contextRef="#ctx0" brushRef="#br0" timeOffset="18037.6611">5933 750 326 0,'0'0'37'16,"3"0"-37"-16,3 0-8 0,6 0 8 16,12 2 4-1,9 6-3-15,6-1 3 0,2-3 2 16,-2 2 2-16,-3-1-1 16,-9 0-5-16,-5 2-2 15,-13 3-1-15,-3 1-1 16,-6 9 2-16,0 12 2 15,-25 12 8-15,-8 6-6 16,-6 3-3-16,5-9 1 16,10-13 2-16,12-9-2 15,9-10-2-15,3-1-4 16,0-2-4-16,9-3 4 16,10-2 2-16,8 3-2 15,3-4 4-15,1 3 0 16,-2 0 0-16,-2 3 0 0,-8 0 0 15,-4 2 0-15,-8 3 0 16,-2 3 0-16,-5 10 4 16,-8 6 6-16,-17 4-3 15,-5 1-5-15,2-2 1 16,-2-6 1-16,9-7-2 16,3-5-2-16,2-9-3 15,5-5-11-15,1-4-19 16,4-1-235-16</inkml:trace>
  <inkml:trace contextRef="#ctx0" brushRef="#br0" timeOffset="18556.4382">6576 1152 229 0,'0'0'130'0,"0"-2"-119"15,0-3 22-15,0-4 18 16,-7-4-35-16,-5-2-8 16,-3-4-2-16,-3-1-4 15,2 1 0-15,-1 5 2 16,-2 5-1-16,2 3 0 16,4 5-1-16,-2 1 3 15,0 0 0-15,0 23-5 0,-1 17-1 16,4 15-1-1,-3 10 2-15,9 0-2 0,6-2 2 16,0-10-1-16,0-5 1 16,6-13 0-16,9-6-1 15,-6-10 1-15,4-9 0 16,-1-7-1-16,5-3 1 16,5-12-2-16,2-25 2 15,4-9 0-15,-1-11-4 16,-6 1-2-16,-3 9-9 15,-2 10 4-15,-4 16 1 16,-6 10 5-16,0 8 2 0,-4 3 0 16,1 0-1-1,1 9 2-15,2 13 2 0,0 8 4 16,0-2 3-16,0-1 0 16,1-4-7-16,4-4 0 15,1-4-1-15,4-1-3 16,1-8-2-16,5-6-19 15,5-5-144-15</inkml:trace>
  <inkml:trace contextRef="#ctx0" brushRef="#br0" timeOffset="18915.9127">7109 1062 299 0,'0'0'81'0,"-12"3"-70"0,-12 16-1 15,-6 6 5-15,-3 4 5 16,2 0-8-16,4-5 2 16,11-5-9-16,5-6-4 15,8-4-1-15,3-1-2 16,0 3-8-16,8 2 6 16,14-1 1-16,1 1 2 15,5-3 1-15,-1 2-1 16,3-2-1-16,-5 2-2 15,-4 2 3-15,-6-2 1 16,-5-1 0-16,-7 3 1 16,-3 1 2-16,0 1 1 0,-3 5 4 15,-13-3-2-15,-5-4 0 16,3 2-4-16,-3-4-2 16,2-7 0-16,1 2-3 15,-6-7-5-15,5 0-30 16,5 0-111-16</inkml:trace>
  <inkml:trace contextRef="#ctx0" brushRef="#br0" timeOffset="19470.1884">7279 1230 63 0,'0'6'114'0,"0"2"-113"15,7-1-1-15,4 0 10 16,1 2 7-16,7-3 6 16,2-3-1-16,-3-2-1 15,0-1-4-15,0 0 3 0,4-3 2 16,-1-14 0-16,-3-7-11 16,-3-4-5-16,-3-3-4 15,-9 0-2-15,-3 2-1 16,0 4 0-16,-6 6 0 15,-11 6-3-15,-2 5 4 16,-5 6 4-16,-1 2 7 16,-1 0-9-16,-2 17 1 15,1 9 0-15,2 9 2 16,1 3-1-16,9 4-4 16,3 2 5-16,6-2-3 15,6-1 0-15,0-1 2 16,5-5-2-16,14-2 0 0,6-6-2 15,2-7-1-15,9-7-3 16,0-8-1-16,1-5-5 16,2-2-5-16,4-24-86 15</inkml:trace>
  <inkml:trace contextRef="#ctx0" brushRef="#br0" timeOffset="19800.8052">7834 976 225 0,'-18'12'112'0,"0"14"-107"15,0 3 14-15,-1 5 7 16,5 0-3-16,4 0-11 16,4-4-5-16,6 0 1 15,0 0 0-15,0-1-3 16,0-2 1-16,6-1-4 15,4-3-2-15,1-4 0 16,4-4 0-16,1 0 1 16,5-5 0-16,3 1-1 15,3-6 3-15,6-2-1 16,5-1-1-16,-2-2 1 16,6 0-1-16,-3 0-1 15,-2 0-1-15,-10-10-10 0,-6-4-12 16,-2-1-54-1,-5-9-75-15</inkml:trace>
  <inkml:trace contextRef="#ctx0" brushRef="#br0" timeOffset="20032.4226">8125 1031 64 0,'-15'0'324'0,"3"0"-319"16,-4 22-1-16,-4 14 0 15,-5 9 15-15,1 10-3 16,-1 5-4-16,5 2-2 16,4 0 1-16,4 2-1 0,0-4-5 15,9-4-1-15,0-6-4 16,3-8-3-16,0-3-2 16,3-8-2-16,7-4-8 15,-2-11-20-15,4-7-116 16</inkml:trace>
  <inkml:trace contextRef="#ctx0" brushRef="#br0" timeOffset="20811.932">5914 535 11 0,'-6'-14'50'16,"-2"7"6"-1,1 0-24-15,4 1 8 0,0 2 9 16,0 1 2-16,0-1-1 16,3 4-9-16,-3 0-9 15,3 0-5-15,-3 0-8 16,3 0-7-16,0 0-2 16,-3 0-4-16,0 0-2 15,0 7-3-15,-3 15-1 16,-6 16 0-16,-1 10 1 15,-1 7-1-15,2 4 0 16,-1 8 1-16,4 6-1 0,0 8 2 16,3 7-1-16,6 4-1 15,0-5 1-15,3-1-2 16,12-5 0-16,7 2 1 16,5-4 0-16,3-3-2 15,4 1-1-15,5-4-2 16,6-6-2-16,4-6-11 15,6-16-26-15,2-14-94 16</inkml:trace>
  <inkml:trace contextRef="#ctx0" brushRef="#br0" timeOffset="21322.6067">8322 460 108 0,'3'0'313'16,"4"0"-313"-16,8 17-10 15,3 15 10-15,6 12 7 16,3 8-2-16,6 8 1 15,-2-1 2-15,-1 4-2 16,3 3-3-16,-8 2 3 16,-1 10 0-16,-5 0-2 15,-13 5-1-15,-6 2-2 16,0 5 3-16,-16 5-4 16,-14 0 3-16,-18 3-3 15,-10 2 0-15,-6-3 0 0,-5-5 1 16,-2-15-1-16,5-12-1 15,5-18-2-15,9-16-10 16,4-20-45-16</inkml:trace>
  <inkml:trace contextRef="#ctx0" brushRef="#br0" timeOffset="25100.0794">10023 923 250 0,'4'0'82'0,"2"0"-74"16,-6 0 11-16,0 0 21 15,0 0 1-15,0 0-15 16,0 0-6-16,0 0-3 16,0 0-4-16,0 0 1 15,0 0-5-15,0 1-3 0,0 1 3 16,0 0-1-16,0 0-4 16,0 1-2-16,0 1-2 15,0 7-1-15,-3 5 1 16,-7 7 0-16,0 6 0 15,3-2 0-15,-6 3 0 16,4 2 0-16,0 1 0 16,-3 1-2-16,3 2 2 15,0 1 0-15,6-4-1 16,3 2-1-16,0 0 1 16,0-4-1-16,9-3 0 15,7-2 0-15,4-4-1 0,2-6 1 16,2-4 2-16,0-6-1 15,0-5 1-15,-2-1 0 16,5-1-1-16,-5-17 1 16,4-8 0-16,-2-6 2 15,-2-4-1-15,-7 1 1 16,0-3-2-16,-9 2 0 16,-6 0 3-16,0 0-3 15,0 5 3-15,-3 6-1 16,-6 1-2-16,-6 7 6 15,3 1-6-15,-7 2-1 16,2 2 1-16,-2 4 0 0,-2 0 0 16,3 3-1-16,-5 1 1 15,3 4-1 1,2 0-1-16,3 0 1 0,0 0-2 16,5 0 3-16,1 0-1 15,2 0-2-15,3 0 1 16,1 0-4-16,0 0 2 15,3 0-3-15,0 0-2 16,0 0-3-16,0 0-7 16,0 3-21-16,0 1-37 15,0-1-85-15</inkml:trace>
  <inkml:trace contextRef="#ctx0" brushRef="#br0" timeOffset="25866.3251">10757 920 35 0,'0'-2'229'16,"0"1"-211"-16,0-1 22 15,0 2 8-15,0 0-11 16,0 0-17-16,0 0-9 15,0 0 0-15,0 0-3 16,0 5-5-16,0 18-1 16,0 15-1-16,0 9 4 15,0 7 1-15,0-2-2 16,0 2-2-16,0 2-1 0,3-2 2 16,4 1-2-16,-4-7 1 15,3-1-2-15,-3-5 1 16,3-4-1-16,-3-8 1 15,0-9-1-15,-2-8-1 16,3-4 1-16,-4-7-1 16,0-2-6-16,0 0 1 15,0 0-9-15,4 0-14 16,2-13-111-16</inkml:trace>
  <inkml:trace contextRef="#ctx0" brushRef="#br0" timeOffset="26390.0331">11249 1171 289 0,'0'0'63'16,"0"0"-52"-16,0 0 10 16,0 1-2-16,0 9-6 0,0 7-10 15,0 10 1-15,0 4 2 16,0 2-3-16,0 2 1 16,0-6-4-16,12-1 0 15,0-3 0-15,0 0 0 16,4-5 0-16,2-7 0 15,0-3 0-15,3-6 0 16,4-4 1-16,-2 0-1 16,2-18 7-16,2-6-1 15,-5-3 1-15,-2-4 0 16,-7 2-1-16,-4-1-2 16,-9 0-2-16,0 2 1 15,0 2-1-15,-15 3 0 0,-8 3-1 16,0 4 0-16,-7 4-1 15,-1 3 1-15,4 5 2 16,1 1-1-16,7 1-2 16,3 0 2-16,2 2 0 15,8 0-2-15,-4 0-5 16,4 2-8-16,3 13-17 16,0-2-25-16,3 3-69 15</inkml:trace>
  <inkml:trace contextRef="#ctx0" brushRef="#br0" timeOffset="26714.0005">11910 1035 304 0,'0'0'72'0,"0"0"-65"15,0 0 14-15,0 0 6 16,0 0-14-16,0 6-10 16,0 17-1-16,0 12 5 15,0 6 0-15,0 4-3 16,0-3-3-16,0 0 4 16,0 0-4-16,3-3-1 15,3-5 1-15,0-1-1 16,0-4 0-16,1-1 0 0,-3-8-1 15,-1-5-3-15,0-4-3 16,1-3-8-16,-1-5-37 16,-3-3-169-16</inkml:trace>
  <inkml:trace contextRef="#ctx0" brushRef="#br0" timeOffset="27050.6055">12214 1269 99 0,'0'0'200'15,"0"0"-184"-15,3 0-8 16,-3 0 15-16,0 0 0 16,1 0-17-16,1 0-3 15,-1 7 10-15,6-1-3 16,-4 2-6-16,-3-3 2 16,3-2 0-16,0-1-5 15,-3-2 1-15,0 0-2 0,0 2-3 16,3-2-12-16,4 0-35 15</inkml:trace>
  <inkml:trace contextRef="#ctx0" brushRef="#br0" timeOffset="27282.4198">13120 1238 392 0,'9'0'0'15,"2"0"-3"-15,2 0 2 0,-7 0 1 16,0 0-2-16,1 0 0 16,-1 0 2-16,0 0-9 15,9 0-46-15,0-5-115 16</inkml:trace>
  <inkml:trace contextRef="#ctx0" brushRef="#br0" timeOffset="27417.9961">13451 1262 140 0,'10'4'20'0,"7"-2"-2"16,1-2-10-16,2 0-8 0,3 0-2 15,-2-1-22 1,0-8-27-16,-1 3-48 0</inkml:trace>
  <inkml:trace contextRef="#ctx0" brushRef="#br0" timeOffset="27560.3316">13750 1266 108 0,'13'5'65'16,"-1"0"-10"-16,-2-4-12 16,1 0-12-16,1-1-7 15,1 0-12-15,0 0-10 16,7 0-2-16,-2-2-21 15,3-6-37-15,-2-2-170 16</inkml:trace>
  <inkml:trace contextRef="#ctx0" brushRef="#br0" timeOffset="27672.9028">14103 1249 371 0,'0'2'0'16,"0"-1"-17"-16,0 2-112 15</inkml:trace>
  <inkml:trace contextRef="#ctx0" brushRef="#br0" timeOffset="28377.4198">9517 830 240 0,'-6'0'58'16,"-2"0"-43"-16,8 0 7 0,-3 0 10 15,3 0-5-15,-1 0-8 16,1 0-2-16,0 1-3 16,0 1-9-16,0 12-5 15,0 9 0-15,0 18 0 16,0 20 7-16,0 12-4 16,0 7 1-16,0 0-1 15,0-3-1-15,0-5-2 16,5-2 0-16,-1-1 2 15,-1-9-2-15,3-6-1 16,-6-9 0-16,3-12-1 16,0-7 0-16,-3-8-2 0,0-7-3 15,0-9-10-15,0-2-23 16,0 0-61-16,0-31-155 16</inkml:trace>
  <inkml:trace contextRef="#ctx0" brushRef="#br0" timeOffset="30066.2631">9724 736 90 0,'9'-3'177'15,"2"3"-175"-15,11 0-2 0,5 0 23 16,9 0 17-16,1 0-8 16,9 0-9-16,2 0 0 15,6 5-14-15,4 3 1 16,3-1-1-16,5 1-4 16,1 1-2-16,3 1-1 15,3 1-1-15,9-2 0 16,2 0 2-16,7-7-3 15,3-2 0-15,4 0 0 16,2 0 0-16,0-5 0 0,-6-2 0 16,-6 1 1-1,-3-1-1-15,-10-1 0 0,-1 5 0 16,-5 0 0-16,1 3 2 16,2 0-2-16,6 0 1 15,3 0 0-15,0 2-1 16,1 4-1-16,3 0 1 15,6-2 0-15,0 3 1 16,3 0-1-16,-3 0 1 16,6-3-1-16,0-4 1 15,3 0-1-15,3 0 3 16,4 0-3-16,5 0 0 16,-5 0 2-16,7-4-2 0,-5 4 0 15,1 0 0 1,5 0 2-16,-6-3 4 0,3-1-2 15,-12 0-2-15,0 1 3 16,-3 2 1-16,-2 1-3 16,5-2 0-16,-1 1-3 15,-5-3 1-15,0-1-1 16,-3 1-1-16,0-1 1 16,-10 2 0-16,-4 2 1 15,-5 0-2-15,-7 1 2 16,-5 0-2-16,-5 0 2 15,-4 0-1-15,-11 0 0 16,-7 1 1-16,-6 3-1 16,-7 3 1-16,-1-2-2 0,-3-1 1 15,-4 2-1-15,-2-1 1 16,-2 2 1-16,-5-1 0 16,-3 1 0-16,0 8 2 15,0 5-1-15,0 11 4 16,0 5-2-16,-10 4 1 15,0 2-4-15,3 3-1 16,-2 3 2-16,3 3-2 16,-1 6 0-16,-1 4 0 15,2 2 0-15,0 0 0 16,0-2 1-16,2-1-1 16,1-9 1-16,3-6-1 15,-3-2 1-15,0-6-2 0,0-2 1 16,0-6 0-1,-2-4 0-15,0-6 0 0,1-3 1 16,-3-6 1-16,1-3-2 16,-3-4 2-16,-6-3-2 15,1 0 0-15,-3 0 3 16,-6-8-1-16,-2-7 0 16,-11-1 1-16,-7-1-1 15,-15 2-1-15,-10-1 6 16,-13 1 5-16,-13 5-1 15,-14 2-1-15,-8 3-6 16,-8 5-4-16,-6 0 1 0,0 0-3 16,-6 1 2-1,0 13-2-15,-4 3 2 0,-10 3 0 16,-5 4 1-16,-4-4 3 16,6-1-2-16,11-7 7 15,11-3 8-15,13-6-7 16,3-3-6-16,-1 2-4 15,-5 3-2-15,-3 1 0 16,-5 4 2-16,0 0 3 16,-5 3-1-16,1 0-2 15,9-2 2-15,5-4-2 16,11-1 2-16,10-5-1 16,4 1-1-16,3-2 2 15,4 0 1-15,-1 2 2 16,-2 0 1-16,1 1-3 0,0-3 2 15,-2 2 0-15,3-2-2 16,7 0 2-16,8 0-2 16,9 0 0-16,13-5-1 15,5-2 2-15,7-5 3 16,0 4-4-16,2-4-2 16,0-2 2-16,1 4-1 15,3-2-1-15,0-2 0 16,2 3 1-16,1-1-2 15,3 0 0-15,2 3 1 16,-2 1 1-16,6-1-2 16,-6-1 0-16,2 2 0 0,-2-1 0 15,-5 2-1-15,6 1 0 16,-1 2 1-16,6-1 0 16,3 0 0-16,9 2 0 15,-4 1 0-15,7-1 0 16,0 2-3-16,3-2 2 15,0 2 1-15,3 1 0 16,-4 0 0-16,3 0-2 16,1 0 1-16,0 0 0 15,0 0 1-15,0 0 0 16,0-3-3-16,0 3 1 16,0 0-3-16,0 0 1 15,0 0-4-15,0 0-5 0,0 0-8 16,0 0-10-1,0 0-29-15,0-1-25 0,0-11-187 16</inkml:trace>
  <inkml:trace contextRef="#ctx0" brushRef="#br0" timeOffset="30697.7547">9533 838 105 0,'0'-1'16'0,"-4"1"-16"16,4 0-2-16,0 0-4 15,-3-2 4-15,0 2 0 16,0-2 2-16,0 0 8 16,0 1 3-16,0-5 10 15,-4 1 5-15,2 1 4 16,2-3-12-16,-3-1-6 0,3 1 1 15,-3 1 4-15,6 1 12 16,-3 1 15-16,3 4-9 16,0 0-7-16,0 0-12 15,0 0-8-15,0-1-3 16,0 1-3-16,0 0 1 16,0 0 0-16,0 0-2 15,0 0-1-15,0 0 1 16,15 0-1-16,9-2 5 15,7-1 0-15,15 2 2 16,4-2-4-16,11-1 3 16,3-3-3-16,2-2 3 0,-2-1-2 15,-6 0-3-15,-8 5 0 16,-9 2-2-16,-5 3 2 16,-9 0-1-16,-2 0 0 15,-4 0-2-15,-3 0 2 16,-2 0-2-16,-2 0-6 15,-1 0-5-15,-4 0-33 16,-6 0-111-16</inkml:trace>
  <inkml:trace contextRef="#ctx0" brushRef="#br0" timeOffset="31467.9554">9462 850 224 0,'0'0'31'15,"0"0"-10"-15,0 0 8 16,0 0 4-16,0 0-21 15,0 1-8-15,0 3-4 16,0 8 0-16,0 10 0 16,0 6 6-16,0 9 3 15,0 3 0-15,0 2-2 16,0 2-3-16,0 1 3 16,3 1-1-16,0-1-4 15,-3 1 3-15,0 0-5 16,0-1 4-16,0 1 2 0,4 0-3 15,-4-1 2-15,3-1-3 16,0-4 1-16,0-3-1 16,-3-4 1-16,3 0-3 15,-3-2 1-15,3 3 0 16,0-3 0-16,-3 1 0 16,3-2 1-16,0-1-1 15,0-3 0-15,-3-4-1 16,0-4 0-16,1-4 1 15,-1-2-1-15,3-2 0 16,-3 1 0-16,0-2 2 16,0 1-2-16,1-3 1 0,-1-2 2 15,0-1-3-15,0-3-2 16,0-1 2-16,0 0 0 16,0 0 2-16,0 0-1 15,4 0 0-15,-4 0 1 16,0 0-2-16,0 0-2 15,0 0 2-15,0-10-4 16,0-8-10-16,0-11-20 16,0-1-14-16,0 4-77 15</inkml:trace>
  <inkml:trace contextRef="#ctx0" brushRef="#br0" timeOffset="31752.5717">9499 1812 30 0,'0'0'62'0,"0"0"-33"15,0 0-12-15,0 0-9 16,0 0-3-16,0 0-4 0,0 0 2 16,0 0-2-16,0 0-1 15,0 0-1-15,0 3-7 16,0 3-1-16,-3 1-113 16</inkml:trace>
  <inkml:trace contextRef="#ctx0" brushRef="#br0" timeOffset="32271.0427">9499 1812 54 0,'-45'56'109'0,"45"-56"-74"16,0 0 7-16,0 0 7 16,0 0-1-16,0 0-31 15,0 0-6-15,0 0 0 16,5 0-6-16,11-4 8 0,5-3 2 15,3 1 7-15,4 2-10 16,-1-1-10-16,0 2 0 16,4 1 0-16,-1 0-1 15,3 2-1-15,1 0 4 16,-4 0-3-16,0 0 0 16,-5 0 0-16,5 0 0 15,-6 0 1-15,6 0-2 16,-3 0 3-16,4 0-3 15,-4 5 1-15,3-2 0 16,-2 3-1-16,-1-4 0 16,4 1 0-16,-1-1 2 0,3-1-3 15,3-1 1-15,-2 0 0 16,2 0 2-16,-2 0-2 16,-1 0 0-16,1 0 0 15,-1 3 0-15,3 1 0 16,-4 0 0-16,3-2 0 15,-2 1 1-15,0 0-1 16,1-1-1-16,3-1 1 16,-1-1 0-16,-3 0 1 15,-2 0-2-15,2 0-1 16,-6 0-2-16,1 0-3 16,2 0-10-16,-9 0-36 15,-3 0-134-15</inkml:trace>
  <inkml:trace contextRef="#ctx0" brushRef="#br0" timeOffset="35482.2866">18051 847 68 0,'-3'6'83'0,"0"-5"-20"15,3-1-10-15,0 0 0 16,0 0-9-16,-3 0-7 16,3 0-2-16,0 0-4 15,-4 0-5-15,4 0-5 16,0 0-6-16,0 0-4 16,0 0-3-16,0 1-6 15,0-1-1-15,0 2-1 16,0 3 0-16,0 6-2 15,7 6 1-15,13 10 1 16,5 6 3-16,3 4-2 0,2 4 1 16,-5-2 1-16,2 2-3 15,0 0 1-15,-2-2-1 16,2 2 0-16,-5-3-1 16,7-3 1-16,-6-5 0 15,6-3 1-15,-3-4-1 16,-3-6 0-16,-2-3 0 15,-6-7-2-15,-6-3 1 16,-5-2-1-16,-4-2-7 16,0 0 0-16,0 0-2 15,-4-3-17-15,-12-16-141 16</inkml:trace>
  <inkml:trace contextRef="#ctx0" brushRef="#br0" timeOffset="35834.0034">18518 957 289 0,'0'0'23'16,"0"0"-11"-16,0 0 29 16,0 0 6-16,0 0-9 15,0 0-15-15,0 0-8 16,0 7-2-16,-12 13-5 15,-15 13-3-15,-11 14-2 0,-5 5-2 16,-3 1 1-16,-2 1 0 16,5-3-1-16,-2 1 0 15,3-2 1-15,7-5 1 16,-1-5-2-16,7-11-1 16,9-8 0-16,8-9 0 15,4-7 0-15,5-3-1 16,3-2 1-16,0 0-4 15,0 0 3-15,-3 0-9 16,-1 0-14-16,1-11-118 16,3-7-192-16</inkml:trace>
  <inkml:trace contextRef="#ctx0" brushRef="#br0" timeOffset="36246.2275">18756 1306 107 0,'0'0'263'16,"0"0"-255"-16,0 0 2 15,0 0 20-15,0 0-1 16,0 0-13-16,0 2-9 16,0 11-3-16,0 9 2 15,0 5 3-15,0-2-6 16,0 0 2-16,0 0-1 15,0-5-3-15,0 1-1 16,0-4 0-16,0-1 0 16,0-4 0-16,0-2-6 15,0-6-3-15,0-2-10 16,0-2-36-16,0 0-113 0</inkml:trace>
  <inkml:trace contextRef="#ctx0" brushRef="#br0" timeOffset="36538.5217">19431 1193 41 0,'3'0'270'0,"-3"0"-263"16,0 0 15-16,0 0 8 15,0 0 5-15,0 0-11 16,0 0-19-16,0 0-5 16,3 0-4-16,6 1 0 15,8 4-12-15,7 0-41 16,4-5-282-16</inkml:trace>
  <inkml:trace contextRef="#ctx0" brushRef="#br0" timeOffset="36683.0324">19944 1236 260 0,'9'4'23'0,"0"2"-22"15,2-3 3-15,5-3-4 16,-3 0-6-16,5 0-25 15,4 0-65-15</inkml:trace>
  <inkml:trace contextRef="#ctx0" brushRef="#br0" timeOffset="36802.0471">20343 1260 79 0,'10'6'156'0,"0"-4"-156"0,8-2-2 16,2 0-28-1,2 0-55-15</inkml:trace>
  <inkml:trace contextRef="#ctx0" brushRef="#br0" timeOffset="36944.4968">20768 1300 363 0,'13'6'13'0,"2"-1"-13"16,13-5-4-16,7 0-5 15,0 0-5-15,8-11-30 16,1 1-91-16</inkml:trace>
  <inkml:trace contextRef="#ctx0" brushRef="#br0" timeOffset="37086.3939">21272 1274 310 0,'9'2'113'0,"1"-1"-95"0,9-1-13 16,4 0 5-16,-2 0-8 15,-2 0-2-15,0 0-3 16,0-6-8-16,-2 2-48 16,-6-3-253-16</inkml:trace>
  <inkml:trace contextRef="#ctx0" brushRef="#br0" timeOffset="37707.8266">22767 853 306 0,'-3'-2'42'0,"3"2"-5"16,0 0 5-16,0 0-7 15,-2 0-11-15,2 0-10 16,0 0-5-16,0 6-9 0,12 18 2 15,11 10 2-15,5 12 6 16,5 3-4-16,0 1-2 16,2-2-2-16,2-3 3 15,1-2-1-15,2-6 0 16,2 1-1-16,-2-5-1 16,-3-4-2-16,-2 0 0 15,-7-6-1-15,-6-6 0 16,-3-4-3-16,-8-5-2 15,-5-5-2-15,-6-3-15 16,0 0-20-16,0-6-29 16,0-18-226-16</inkml:trace>
  <inkml:trace contextRef="#ctx0" brushRef="#br0" timeOffset="37964.4584">23286 981 17 0,'-6'0'356'0,"-2"0"-348"16,-2 0-6-16,-7 15 15 15,-6 10-1-15,-12 12-3 16,-5 6 4-16,-5 1 0 16,2-1-1-16,0 1-5 15,6-3-5-15,5-3-3 16,4-5-3-16,3-1-1 15,6-6-2-15,2-4-2 0,5-1-6 16,6-7-12-16,6-6-50 16,0-8-190-16</inkml:trace>
  <inkml:trace contextRef="#ctx0" brushRef="#br0" timeOffset="38397.0169">23553 1296 198 0,'21'0'6'0,"0"0"0"16,-4 0 1-16,-4 0 3 15,-10 10-3-15,-3 6 7 16,0 6 6-16,-20 4-4 15,-4-1-5-15,-1-3 5 16,4-4 10-16,6-5-15 16,3-2-5-16,8 1-3 15,4-5 0-15,0 4-3 16,3-2-1-16,13 4 1 16,3 1 0-16,4-1 2 15,-1-1 0-15,-1-1 2 16,-4 0 4-16,-4-3-4 15,-7-2 5-15,-2 0 5 0,-4 0-4 16,0-3 4-16,0 4 6 16,-7 5 2-16,-16 0 3 15,-6 3-17-15,-4 0-2 16,3-4-6-16,5-3-3 16,10-5-13-16,1-3-27 15,14 0-174-15</inkml:trace>
  <inkml:trace contextRef="#ctx0" brushRef="#br0" timeOffset="38758.2637">23824 1496 243 0,'3'0'1'15,"0"4"25"-15,2 15 35 16,-1 3-17-16,1 0-18 15,1 0-17-15,3-4-1 16,0-1-4-16,1-7 1 16,3 0-2-16,0-8-1 15,3-2 2-15,2 0 1 16,7-19 4-16,0-8 4 16,-1-3-10-16,-7-1 0 15,-13 4-3-15,-4 2 0 16,-3 4 0-16,-16 5 7 15,-5 6-4-15,-3 4 6 0,3 2 6 16,1 4-1-16,1 0-7 16,5 0-5-16,5 0-2 15,6 0-3-15,6 9-7 16,0 1-12-16,0 0-21 16,18-4-95-16</inkml:trace>
  <inkml:trace contextRef="#ctx0" brushRef="#br0" timeOffset="39126.1996">24233 1474 271 0,'3'9'67'0,"0"5"-65"16,0 4 6-16,-1 1 5 16,1 0 1-16,4 2 0 15,0-1 1-15,4-3-8 16,2-3-2-16,1-5 1 15,4-5-6-15,1-4 7 16,7 0-2-16,3-6-2 16,1-12 6-16,-2-4-5 15,-5 0 1-15,-10 0-3 16,-8 2 1-16,-5-2 7 16,0 2 1-16,-18 2-2 15,-8 5 4-15,0 3 7 16,-4 4-13-16,5 3 3 15,2 2-5-15,8 1-1 0,5 0-1 16,-2 0-3-16,4 0-2 16,-1 4-3-16,-1 5-4 15,3 2-5-15,-4 1-18 16,1-4-70-16,2-3-273 16</inkml:trace>
  <inkml:trace contextRef="#ctx0" brushRef="#br0" timeOffset="41476.7062">16711 2881 195 0,'0'-3'72'0,"3"0"-62"16,0 1 1-16,-3 2 29 16,0 0 9-16,0 0-8 15,0 0-2-15,0 0-3 16,0-1-9-16,-3-1-7 16,-14-4-15-16,1 1-5 15,-6 2 0-15,-8 0 1 16,-5 1-2-16,1 2-1 0,0 0 1 15,-3 4 0-15,5 5 0 16,10 0-1-16,5-2 1 16,10-5 1-16,4 0-1 15,3-2-1-15,0 4-4 16,0 3 0-16,0 12 1 16,0 8 5-16,0 9 0 15,3 9 0-15,0 5 0 16,0 5 1-16,-2 1 1 15,2-5-2-15,0 1 0 16,5-2 1-16,-5-3-1 16,3-2 0-16,-3-12 0 0,0-8-1 15,0-7 1-15,-2-5 0 16,1-4 0-16,-1-3 2 16,1-1-2-16,-1-1 0 15,6 1 0-15,3-3 0 16,5-1 1-16,2-1 0 15,9 0 0-15,7 0-1 16,7 0 0-16,14-1-4 16,13-2-12-16,9 1-31 15,4 2-95-15</inkml:trace>
  <inkml:trace contextRef="#ctx0" brushRef="#br0" timeOffset="42630.2717">25391 2873 422 0,'0'-9'24'16,"0"4"-14"-16,-1 5 7 15,1 0 3-15,0 0 3 16,0 0-4-16,0 0-9 16,0 0-3-16,0 0-2 15,0 0-5-15,4 0-2 0,12 11 2 16,10 1 2-16,5 1-2 15,3-1 4-15,2-2-4 16,-1-2 0-16,-1-1 0 16,-4 0 1-16,-8-2-1 15,-6-2 0-15,-8 1-1 16,-5-3 1-16,-3 2 0 16,1 1 0-16,-1 11 3 15,0 6 0-15,0 9 2 16,0 13-2-16,0 5-1 15,0 1 1-15,-3 2-3 16,-3 2 5-16,3-4-4 0,0-1-1 16,-1-1 1-16,3-5-2 15,-1-1 3-15,2-5-2 16,-1-8 0-16,-2-7 0 16,0-8 1-16,-2-6 0 15,2-5 3-15,-2-2 1 16,-5 0 5-16,-3 0 0 15,-11 0-8-15,-7-13 1 16,-4-2-2-16,-4-4 1 16,-4 0-4-16,1 1 0 15,-8 0-3-15,-8 3-5 16,-11 3-24-16,-7 1-39 16,-8 5-123-16</inkml:trace>
  <inkml:trace contextRef="#ctx0" brushRef="#br0" timeOffset="47027.8013">18291 2866 313 0,'0'-8'54'0,"0"0"-37"16,0 7 10-16,0 1 8 15,0 0-11-15,0 0-6 16,0 0-8-16,0 0-3 16,0 0-1-16,0 0-3 0,0 11-2 15,0 15 1-15,1 17 6 16,2 11 2-16,-1 10-4 16,-2 6-4-16,0-2 1 15,0-2 0-15,0 0 0 16,0-5 0-16,-2-3-3 15,-1-8 2-15,2-8-1 16,1-7-1-16,-3-10 1 16,3-8-1-16,0-3 2 15,0-8-2-15,0-4 0 16,0 1 0-16,0-3 0 16,0 2-5-16,0-2-2 15,0 0-20-15,0 0-76 0</inkml:trace>
  <inkml:trace contextRef="#ctx0" brushRef="#br0" timeOffset="47641.6767">19777 3270 309 0,'-18'0'48'15,"4"0"-46"-15,5 0 4 16,3 0 25-16,1 1-4 16,3 3-7-16,2-1-8 15,0 2-2-15,-1 5-6 16,-1 6 0-16,1 9-1 16,-1 3-2-16,2 2 2 0,0 0-2 15,3-1 1 1,12-3-2-16,2-1 0 0,5-3 0 15,5-7 0-15,2-5 0 16,7-10 0-16,3 0 3 16,3-17-2-16,0-14 0 15,-3-7 2-15,-7-4-3 16,-5-2 1-16,-11 0 0 16,-11-3 1-16,-5 5-1 15,-8 3 0-15,-18 6 4 16,-9 10 2-16,-6 6 1 15,-1 8 1-15,1 6 2 16,0 3-5-16,7 0 0 16,2 3-3-16,5 10-2 0,8 0-1 15,6 1-5-15,3 6-1 16,9-1-10-16,1-1-11 16,3-4-36-16,21-3-122 15</inkml:trace>
  <inkml:trace contextRef="#ctx0" brushRef="#br0" timeOffset="48078.3245">20699 3184 370 0,'-8'0'2'0,"-6"0"-1"0,-2 0 20 16,-3 0 17-16,-5 12-2 16,0 12-20-16,0 7-8 15,4 4-1-15,8 3-7 16,12-3 0-16,0 5-1 16,3-4-2-16,20-3 3 15,9-4-3-15,4-5 3 16,6-11-1-16,0-9 1 15,3-4-1-15,5-11-3 16,-5-17 3-16,-3-7 0 0,-6-4 0 16,-9-2 1-16,-12 1 0 15,-12 0 2-15,-3 0 0 16,-18 5 2-16,-13 9 3 16,-8 7 4-16,4 6 2 15,0 9 7-15,4 4-17 16,2 0-3-16,4 0-5 15,9 5-5-15,-2 7-19 16,10 0-40-16,8-1-168 16</inkml:trace>
  <inkml:trace contextRef="#ctx0" brushRef="#br0" timeOffset="48490.3365">21607 2986 333 0,'0'0'28'0,"0"6"-28"15,0 12 0-15,0 11 4 16,0 12 15-16,0 11 0 16,0 6-2-16,0 3 0 15,0 2 6-15,0 0-7 16,0 2-5-16,0-2-6 15,0-3 1-15,0-9-6 16,0-13 1-16,3-8-1 16,0-11 0-16,-3-8-7 15,2-6-6-15,-1-5-29 16,7-12-193-16</inkml:trace>
  <inkml:trace contextRef="#ctx0" brushRef="#br0" timeOffset="48820.0359">22209 3037 454 0,'1'9'16'15,"2"8"-16"-15,3 11 0 16,-3 13 6-16,-2 7-2 0,-1 5 3 16,0 0-3-1,0-3 3-15,0-2 0 0,0 0-2 16,0-1-1-16,0-7-1 16,2-5-3-16,1-10 0 15,-2-7-1-15,2-10 0 16,-1 1-3-16,1-6-5 15,2-3-15-15,5 0-89 16,8-7-170-16</inkml:trace>
  <inkml:trace contextRef="#ctx0" brushRef="#br0" timeOffset="49278.1935">22925 3224 111 0,'-8'-2'345'0,"1"2"-344"16,1 0-1-16,-6 4 3 15,-3 18-1-15,-3 10-1 16,2 3 9-16,-1 5-3 15,7-1-2-15,5 2-1 16,5-1-4-16,0 0 4 16,0-7-4-16,6-8 0 0,8-8 0 15,7-7 0-15,4-10 0 16,8-5 3-16,7-25-1 16,9-14-2-16,1-5-1 15,-4-6 1-15,-13 3 1 16,-13 1 2-16,-15 6-3 15,-5 5 7-15,-6 11 0 16,-15 7 6-16,0 6 4 16,5 8-6-16,-3 5-10 15,3 3 0-15,0 0-2 16,-2 5 0-16,6 10-7 16,0 3-7-16,8 0-14 15,4 0-27-15,0 1-90 0</inkml:trace>
  <inkml:trace contextRef="#ctx0" brushRef="#br0" timeOffset="49720.4307">23612 3215 364 0,'-13'0'63'0,"1"0"-63"0,-4 0-7 16,1 12 6-16,-1 8 1 15,3 0 6-15,1 6 0 16,2 7 2-16,1-1 5 16,3 4-2-16,5 1-4 15,1-4-3-15,0-1 0 16,1-7-3-16,13-9 0 15,3-5 4-15,3-9 1 16,7-2 2-16,4-11 2 16,5-20-3-16,3-9-3 15,-8-6-3-15,-4-4 2 16,-9 2-1-16,-7 0-2 16,-7 9 8-16,-4 7-5 0,0 7-1 15,-12 8 3 1,0 6 2-16,1 7 1 0,1 4-8 15,2 0 0-15,2 0-5 16,0 0-11-16,1 6-19 16,3 5-37-16,2-5-167 15</inkml:trace>
  <inkml:trace contextRef="#ctx0" brushRef="#br0" timeOffset="50013.184">24264 2915 189 0,'0'0'301'0,"0"0"-301"15,0 7-10-15,0 17 10 16,0 11 7-16,-1 16 5 16,-15 8-4-16,-1 8 2 15,1 0 2-15,4-4 0 16,0-3-3-16,6-5-5 15,2-1-2-15,4-7-2 16,0-10 0-16,0-8 1 16,0-12 0-16,0-9-1 15,0-3-2-15,0-5-3 16,0 0-2-16,0 0 0 16,0-13-33-16,1-7-124 0</inkml:trace>
  <inkml:trace contextRef="#ctx0" brushRef="#br0" timeOffset="51272.2521">26108 3291 355 0,'-8'11'23'0,"2"-5"-12"15,6-3 13-15,0-3 12 16,0 0-11-16,0 0-12 16,0 0 0-16,0 0-2 15,22-2-4-15,15-14 0 16,23-8 3-16,19-7-10 15,6 0 1-15,3 6 0 16,-3 5 0-16,-6 9 0 16,-4 8 0-16,-5 3-1 15,-2 3 0-15,-5 17 0 16,-9 9 0-16,-3 2-1 16,-5 7 1-16,-3 1 0 15,1 4 0-15,0-3 1 0,0 0-1 16,3-5 0-16,0-5 0 15,5-9 3-15,3-4 0 16,3-12 1-16,6-5-3 16,3 0 1-16,2-18-2 15,-2-6 1-15,-7 2-2 16,-17 5-3-16,-17 7-1 16,-19 1-10-16,-7 1-28 15,-10 1-103-15</inkml:trace>
  <inkml:trace contextRef="#ctx0" brushRef="#br0" timeOffset="51580.2242">27490 3293 388 0,'0'0'9'15,"24"0"-5"-15,15 0-4 16,9 3 6-16,8 6-1 15,5-2 0-15,1 3 5 16,-6 1 1-16,-6 0-3 16,-10 1 2-16,-9 1-7 15,-11-2 1-15,-9-1-3 16,-8-1 1-16,-3 3-1 16,0 12 8-16,-26 9 8 0,-13 5-6 15,-10 4-6-15,-1-7-2 16,7-4-3-1,13-6-2-15,11-3-6 0,5-5-11 16,10-3-35-16,4-10-210 16</inkml:trace>
  <inkml:trace contextRef="#ctx0" brushRef="#br0" timeOffset="52848.2283">28220 2904 346 0,'-3'0'23'0,"3"0"-14"15,0 0 26-15,0 0 2 16,0 0-25-16,1 0-8 16,19 0 4-16,11 0 3 15,14 0-5-15,13-2 1 16,15-7-7-16,9-2 2 16,3 0-1-16,0-4 0 15,-10 1-1-15,-11 2 1 16,-12 0-1-16,-13 3 0 15,-15 5 0-15,-14-1 1 16,-8-2-1-16,-2-1 0 16,-11-2-16-16,-23 1-126 0,-18-1-204 15</inkml:trace>
  <inkml:trace contextRef="#ctx0" brushRef="#br0" timeOffset="53109.428">28449 2602 288 0,'0'3'0'16,"0"22"3"-16,0 16-2 15,0 14 38-15,0 11-9 16,5 8 1-16,2 3-1 16,5-3-3-16,0-4-6 15,0-11-8-15,3-9-10 0,-4-10 1 16,-2-9-4-16,-1-10 0 15,-3-13-2-15,-2-6-7 16,0-2-2-16,4-15 2 16,8-23-21-16,2-20-66 15,5-13 27-15,-3-17-58 16</inkml:trace>
  <inkml:trace contextRef="#ctx0" brushRef="#br0" timeOffset="53867.7689">28752 2512 99 0,'2'-17'220'15,"-2"8"-168"-15,0 8-14 16,0 1-7-16,0 0-8 0,0 11-13 16,0 18-7-1,3 16 9-15,1 14-3 0,-1 5-1 16,0 4-2-16,2-2-1 16,-2 0-1-16,0-4-3 15,1-3 0-15,-1-7-1 16,-2-8 0-16,-1-11 1 15,0-9-1-15,0-9-1 16,0-10-1-16,0-5 2 16,0 0 0-16,-13 0 0 15,-12-17-20-15,-9-10-26 16,-2-4 1-16,1-3 15 16,7 0 6-16,4 7 23 0,8 6 1 15,7 9 16 1,1 8 15-16,5 3-9 0,3 1-14 15,0 0-8-15,0 0 0 16,3 0-6-16,14 2 6 16,1 9 0-16,3-1 0 15,-4 2 0-15,-5-2 0 16,-4 5-2-16,-6-1 2 16,-2 5 0-16,0 4 4 15,-14 1 1-15,-5 0 1 16,0-2-6-16,3-2 0 15,6 0 0-15,4-5 0 16,6-1-6-16,0 0 3 16,3-3-3-16,15 0 4 0,6-1 2 15,2-2-1-15,0-4 1 16,-7-1 0-16,-7 0 0 16,-6-3 1-16,-6 2-1 15,0-2 2-15,-1 4 11 16,-23 3-1-16,-14 6-11 15,-8 2 0-15,-3 2-1 16,-2 0 0-16,6 1 2 16,4-2-2-16,8-2 3 15,10-3 5-15,7-4-3 16,8-2-4-16,7-1-1 16,1-2-2-16,0 1-3 0,6-2-4 15,19-1 9-15,14 0 2 16,13-4 1-16,8-15-3 15,3-3 1-15,1-3-1 16,-5 3 0-16,0-1 0 16,-8 1 0-16,-5 0 0 15,-15 2-1-15,-13 6-12 16,-16 2-117-16</inkml:trace>
  <inkml:trace contextRef="#ctx0" brushRef="#br0" timeOffset="54048.638">28609 3441 228 0,'-5'31'16'0,"-2"1"15"15,-5 0 16-15,0-3-5 0,-4 3-10 16,-4-3-9-16,-2 1-15 16,-2-2-3-16,1-5-5 15,6-7-5-15,4-6-13 16,8-10-19-16,5 0-106 15</inkml:trace>
  <inkml:trace contextRef="#ctx0" brushRef="#br0" timeOffset="54221.0882">28769 3526 258 0,'13'0'22'15,"4"0"11"-15,3 6 6 0,-1 1-11 16,-3 2-9-16,-3 2-2 15,2-2-11-15,-6 1-6 16,-4-1 0-16,-4 1-14 16,-1 0-45-16,-6 3-165 15</inkml:trace>
  <inkml:trace contextRef="#ctx0" brushRef="#br0" timeOffset="54623.7414">28643 3748 347 0,'-1'0'16'0,"-1"0"-15"16,2 0 7-16,0 0 0 16,0 0-8-16,6 0 3 0,14-3 10 15,6-14-6-15,4-5-7 16,-4-4-4-16,-5-2-4 16,-11 2-15-16,-6 4-23 15,-4 5 23-15,0 6 16 16,-4 6 7-16,-5 5 3 15,0 0 7-15,2 2 8 16,-7 17-11-16,2 6 5 16,-2 4 1-16,2 5-5 15,1 0-3-15,2-1-3 16,3-2 1-16,-1-2 4 16,1-5-6-16,1-2 7 0,-2-4-1 15,5-7-3-15,2-5-1 16,0-4-2-16,0-2-1 15,0 0 4-15,4 0-1 16,19-10 13-16,13-19 11 16,13-6-24-16,5-9-3 15,-3-5-11-15,1-3-27 16,-2-5-87-16,-2-4-123 16</inkml:trace>
  <inkml:trace contextRef="#ctx0" brushRef="#br0" timeOffset="54834.4339">29172 3334 306 0,'0'0'91'16,"0"0"-84"-16,0 8-4 0,0 21 7 16,0 13 10-1,-5 9-4-15,-4 8-6 0,1-3 4 16,1-5 0-16,3-1-6 16,1-11-8-16,1-7 1 15,1-11-2-15,1-9-1 16,0-9-5-16,0-3-5 15,0-15-8-15,3-20-65 16,13-15-81-16,5-14 80 16,4-14-35-16</inkml:trace>
  <inkml:trace contextRef="#ctx0" brushRef="#br0" timeOffset="55134.1695">29352 3060 303 0,'11'-36'85'0,"0"8"-35"15,3 6-13-15,1 7-10 16,0 5-15-16,2 4-11 15,2 4 1-15,4 2-1 16,3 0-1-16,-1 10 2 16,0 12-1-16,-2 5 0 15,-2 12 2-15,-2 5-2 16,-4 7 6-16,1 5-1 16,-5 1-3-16,0 5 1 15,-3 4 0-15,-2 1-1 16,0 3-2-16,-1-4 0 15,-2-6 0-15,0-11-1 16,-3-8-1-16,0-11 1 16,0-12 0-16,0-7-1 0,0-11 0 15,-2 0-2-15,-14 0-6 16,-11-21-46-16,-4-8-55 16,1-9-132-16</inkml:trace>
  <inkml:trace contextRef="#ctx0" brushRef="#br0" timeOffset="55338.9371">29324 3400 364 0,'-8'-5'35'0,"7"4"-26"16,1-2 9-16,0 0 6 16,4-5-9-16,18-6-11 0,10-1 5 15,5-2-4 1,1 0-4-16,-1 0 0 0,-6 0-1 15,-5-3-2-15,-9-2-4 16,-6-4-2-16,-7 1-32 16,-4 7-132-16</inkml:trace>
  <inkml:trace contextRef="#ctx0" brushRef="#br0" timeOffset="55570.081">29464 3190 100 0,'-6'12'59'0,"2"1"-41"16,2 1 9-16,2 5 7 15,0 3 2-15,0 3 0 16,0 0-4-16,0 3-9 0,-3-1-3 16,-4 0-8-1,-4 2 4-15,-5 0-7 0,1 1 0 16,-3-3-3-16,3 1-5 16,0-3 0-16,0-3-1 15,2-4-3-15,2-3-1 16,4-6-1-16,3-4-6 15,1-5-14-15,3 0-25 16,0 0-93-16</inkml:trace>
  <inkml:trace contextRef="#ctx0" brushRef="#br0" timeOffset="55720.2848">29455 3505 223 0,'4'0'57'0,"4"0"-36"0,1 0 22 16,6 3-16-16,-2 6-11 15,1 1-12-15,1 2-4 16,-6-1-2-16,-3 2-6 16,-6 2-36-16,0 2-191 15</inkml:trace>
  <inkml:trace contextRef="#ctx0" brushRef="#br0" timeOffset="55913.936">29231 3780 303 0,'0'0'45'16,"0"0"-40"-16,0 0 25 0,15 0-5 15,13-13-13-15,10-3-11 16,5 1-1-16,3 0 0 16,1-1-5-16,-1 1-3 15,-1-2-8-15,1 0-49 16,-1-1-141-16</inkml:trace>
  <inkml:trace contextRef="#ctx0" brushRef="#br0" timeOffset="56178.1412">30152 3083 490 0,'0'0'11'0,"0"0"-10"16,0 0 8-16,0 0 9 16,0 0-16-16,3 0-2 15,10 0 2-15,5 0-2 16,9 0 4-16,3 0-4 16,3 0-1-16,-5 0-4 15,-3 0-3-15,-10 0-4 16,-10 2-24-16,-5 17-43 15,-26 7-133-15</inkml:trace>
  <inkml:trace contextRef="#ctx0" brushRef="#br0" timeOffset="56357.9012">30019 3377 287 0,'0'0'2'16,"0"0"6"-16,0 0 20 15,12 0-3-15,13 0 5 16,10-5-13-16,4-9-10 15,2-4-6-15,-2 0 2 16,-5-4-3-16,-4-3 0 16,-6-1-3-16,-12 3-11 15,-9 4-94-15,-3 6-69 16</inkml:trace>
  <inkml:trace contextRef="#ctx0" brushRef="#br0" timeOffset="56514.4192">30266 3192 49 0,'-20'6'75'15,"-2"10"-29"-15,2 6 9 0,-1 3-2 16,6 3-12-16,2 1-6 15,5 2-8-15,1-2-8 16,5 0-1-16,1-5-6 16,1-5-7-16,0-8-5 15,0-4 0-15,0-7 0 16,0 0-6-16,6-11-13 16,12-17-39-16,7-11-137 15</inkml:trace>
  <inkml:trace contextRef="#ctx0" brushRef="#br0" timeOffset="56650.0437">30301 3233 184 0,'0'0'170'0,"0"0"-155"16,0 0-9-16,0 15 2 0,0 10 12 15,0 6-3-15,-2 1-11 16,-4 1-2-16,-1-2-4 16,-2 0-1-16,0-5-10 15,3-1-65-15</inkml:trace>
  <inkml:trace contextRef="#ctx0" brushRef="#br0" timeOffset="56823.0432">30159 3617 169 0,'-3'2'119'0,"3"-2"-119"16,0 0 0-16,0 0 16 0,0 0-4 15,0 0-9-15,0 0 4 16,2 0 1-16,16-7-8 15,7-7-10-15,3-2-42 16,3-1-96-16</inkml:trace>
  <inkml:trace contextRef="#ctx0" brushRef="#br0" timeOffset="57100.1926">30629 3080 373 0,'0'0'44'0,"-3"0"-35"16,2 0-3-16,-5 19 1 15,0 11-6-15,-3 9 12 16,-3 5-7-16,1-1 4 16,2-5-1-16,1-2-6 15,5-9-1-15,1-5-2 16,2-9 0-16,0-7 0 15,0-6-6-15,0 0 2 16,2-10-1-16,20-22-16 16,8-12-47-16,7-6-10 15,1-6-133-15</inkml:trace>
  <inkml:trace contextRef="#ctx0" brushRef="#br0" timeOffset="57250.5632">30823 3030 188 0,'0'0'128'0,"0"2"-99"16,0 23-21-16,-8 11 12 15,-8 13 3-15,-3-1-11 16,2 0-2-16,0 2-7 16,5-5-3-16,-6 2 0 15,-3-2-3-15,-8-4-6 16,-7-5-27-16,-5-7-296 16</inkml:trace>
  <inkml:trace contextRef="#ctx0" brushRef="#br0" timeOffset="57700.6387">30238 3588 352 0,'0'0'58'0,"0"0"-56"15,2 0 5-15,23-6 10 16,12-9-4-16,8-7-5 16,7-2-7-16,0-1-1 15,-3-1-2-15,-3-2-2 16,-9 3-11-16,-10 3-20 15,-15 7-47-15,-12 8-11 16,-3 6-6-16,-17 1 96 16,-4 1 3-16,1 17 37 15,-1 4-14-15,-3 4 4 16,6 5 16-16,0 3-10 16,3 3-5-16,5 4-5 0,1 3 5 15,-2 0-7-15,4-2 1 16,1-3-9-16,-1-5-7 15,4-8-5-15,1-8-1 16,4-8-1-16,1-5-2 16,0-5-2-16,0 0 3 15,0 0 2-15,0 0 0 16,1 0 0-16,13 0 3 16,12-4 11-16,9-7-2 15,6-2-4-15,4-1-4 16,4-1-1-16,4 3-3 15,0-1-1-15,-4-1-6 16,-8 6-21-16,-13-3-119 16</inkml:trace>
  <inkml:trace contextRef="#ctx0" brushRef="#br0" timeOffset="58644.1322">26114 1468 204 0,'0'-14'71'16,"0"-16"-51"-16,5 1 15 16,13-1 2-16,-9 16-2 15,-2 3 1-15,1 3-7 16,4 1-8-16,4-5-7 15,16-1-6-15,18-5-7 16,22-4 0-16,26-3 0 0,13 1-1 16,16 6 0-16,8 3 1 15,-2 9 0-15,-3 5-1 16,-14 1 0-16,-19 4-1 16,-16 15 1-16,-17 6 1 15,-16 2-1-15,-5 4 0 16,-3 1 1-16,-1 2 1 15,6-1-2-15,-2-3 2 16,5-3-2-16,-2-6 0 16,3-11 0-16,3-9-3 15,5-1 3-15,10-13-1 16,9-15-1-16,5-2 0 0,-8-3-14 16,-10 3-30-1,-21 1-58-15</inkml:trace>
  <inkml:trace contextRef="#ctx0" brushRef="#br0" timeOffset="58968.2041">28021 1128 457 0,'0'3'10'0,"3"-1"-7"15,22 3-3-15,11 2 10 16,16 0-6-16,13 0 0 16,3 0-2-16,3-1-1 0,-6 3-1 15,-7 1-1-15,-10 3 1 16,-12-2 0-16,-14 1-1 16,-11-1 0-16,-10 3 1 15,-1 7 1-15,-19 5 5 16,-18 8 6-16,-7 3-9 15,0-5-1-15,8 2-2 16,9-3-2-16,9-2-8 16,5-5-13-16,10-6-68 15</inkml:trace>
  <inkml:trace contextRef="#ctx0" brushRef="#br0" timeOffset="59634.5767">29355 848 427 0,'0'0'81'15,"0"0"-81"-15,0-1-5 0,21 1 5 16,15 0 4-16,14-3-3 16,6 3-1-16,-3 0 0 15,-7 0-4-15,-13 0 2 16,-13 10-8-16,-7 3-3 15,-13 2-10-15,0 4-41 16,-25 3-34-16,-13 1 7 16,-3 1 66-16,5-4 25 15,9-5 34-15,14-7 5 16,8-2-18-16,5-4-3 16,0 5-16-16,0 0 1 15,18-1 8-15,6-2 13 0,4 0-10 16,2-3-9-16,-4 2-2 15,-6 2-2-15,-6-1-1 16,-7 1 0-16,-5 4-5 16,-2 1-12-16,-17 6 13 15,-16 5 4-15,-10 1-3 16,-1 4 3-16,3-4 2 16,4-2 4-16,9-3 1 15,11-3 4-15,7-4-6 16,7-4 4-16,3 2-6 15,0-2-3-15,7 0 5 16,14-2 10-16,9-4 3 16,7 0-2-16,5 0-8 0,-2-11-6 15,-1-7-2-15,-2-2-4 16,-7-5-5-16,-6-3-18 16,-3-9-116-16</inkml:trace>
  <inkml:trace contextRef="#ctx0" brushRef="#br0" timeOffset="60258.3099">29683 653 298 0,'-6'0'90'0,"3"14"-90"16,-2 21-1-16,-6 15 1 16,-4 11 16-16,-4 14 0 0,-4 2 5 15,-4 9-4-15,-4 1-1 16,-12 1-2-16,-11-5 0 15,-1-10-3-15,-3-5-8 16,8-15 2-16,10-9-3 16,5-13-1-16,15-15 0 15,7-9 0-15,10-6-2 16,3-1 1-16,0 0-3 16,1-12-5-16,23-6-27 15,10-6 16-15,11 6 9 16,1 4-3-16,0 4 0 15,-5 9 11-15,-10 1 2 16,-7 0-1-16,-6 10 3 16,-8 9-2-16,-4 4 1 0,-6 3 6 15,0 2 1-15,0-1-2 16,0-5-2-16,0-1-3 16,11-6 0-16,8-5 2 15,8-9-1-15,7-1 1 16,11-13-1-16,7-12-2 15,3-7-4-15,-1-3-5 16,-6-6 0-16,-12-1 2 16,-14 0-4-16,-16 4-16 15,-6 6 19-15,-12 7 8 16,-16 8 1-16,-4 9 7 0,1 8 8 16,1 0 0-1,5 7-10-15,7 11-3 0,9 7-1 16,8 4 1-16,1 3 1 15,10 3 1-15,19-2 3 16,3-3 3-16,8-7 2 16,-2-7-9-16,1-5-2 15,0-6-2-15,0-5-2 16,0 0-5-16,-3-5-27 16,-10-15-177-16</inkml:trace>
  <inkml:trace contextRef="#ctx0" brushRef="#br0" timeOffset="62904.5966">30210 1016 234 0,'3'-3'78'16,"-3"0"-58"-16,0 3-2 15,0 0 12-15,0 0-3 16,1 0-15-16,2 0-6 16,11 0-4-16,5 0 0 15,14 0 3-15,9 0-3 16,0-2-1-16,-7 0 0 16,-8 1-1-16,-11 1-1 15,-6 0 1-15,-4 3 0 16,-3 14-5-16,-2 7 2 15,-1 9-1-15,0 8 4 16,-10 3 2-16,-7 5 0 16,1-3 1-16,-2-2 0 0,3-7-2 15,-1-7 0-15,0-4 0 16,-3-5-1-16,0-5 1 16,-4-6 3-16,1-6-3 15,1-4-1-15,5 0 3 16,1-7 5-16,4-16-6 15,2-6-1-15,5-7-1 16,4 2 1-16,0 3-2 16,0 9-1-16,0 8 2 15,1 9 4-15,-1 5-4 16,2 0-1-16,1 0-3 16,3 17-3-16,1 12 7 0,4 13 1 15,-2 9 4-15,1 1-4 16,5 1 1-16,0-7 1 15,3-5-1-15,0-7-2 16,3-5 3-16,-1-7-1 16,2-6 0-16,-2-9-1 15,4-7 2-15,3 0-2 16,3-23-1-16,1-17-6 16,0-9-13-16,-1-12-22 15,-4-9-64-15,-4-10-117 16</inkml:trace>
  <inkml:trace contextRef="#ctx0" brushRef="#br0" timeOffset="63647.9152">30675 903 333 0,'-3'0'61'0,"2"0"-61"16,-2 25-13-16,-2 12 13 16,0 11 12-16,3 0-5 15,2-1-4-15,0-5 1 16,0-6-1-16,7-7-1 15,1-9 2-15,-1-7-4 16,-2-9-4-16,0-4 4 16,-3 0 5-16,6-6 8 15,4-17 7-15,5-11-20 16,2-5 0-16,-2 3 3 16,-1 4-3-16,-5 7 1 15,0 7-1-15,-2 10 0 0,1 5 0 16,1 3 0-16,5 0-1 15,2 14-2-15,3 9 3 16,1 6 0-16,-2 2 2 16,-4 0-1-16,-4 1-1 15,-3-4 0-15,-5-2 0 16,-4-4 0-16,0-4 0 16,-7-2 0-16,-13-3-3 15,-5-3-10-15,-2-6-11 16,3-4-24-16,8 0-2 15,3-8 3-15,7-5-78 16,1 5 77-16,2 5 48 16,2 3 75-16,-3 0-42 0,0 16-21 15,0 10 28-15,-4 6-8 16,4 3 3-16,-2 2-4 16,-2-1-9-16,-2-3 3 15,-4 0-9-15,-3-4-2 16,-3 1 2-16,-2-5-4 15,1-1-1-15,3-6-3 16,5-6-4-16,5-6-2 16,5-4-2-16,3-2-2 15,0 0 2-15,0-14-1 16,18-10-9-16,11-4-38 16,7-1 19-16,-1 9-14 0,-8 6 11 15,-6 9 32-15,-5 5 6 16,-1 0 3-16,0 11 5 15,0 10 2-15,0 2 0 16,-2 2-1-16,3 1-2 16,3-6-2-16,1-2-6 15,4-8 1-15,3-7 1 16,-1-3-4-16,7-7-3 16,-2-19-4-16,3-8-23 15,-3-4-123-15</inkml:trace>
  <inkml:trace contextRef="#ctx0" brushRef="#br0" timeOffset="64008.7027">31318 918 261 0,'3'0'56'0,"0"0"-56"16,4 10 0-16,0 8 18 15,-1 6 4-15,-3 0-15 16,1-1-3-16,-1-2 3 16,-1-6-2-16,1-4 1 15,-2-6-4-15,-1-4 2 16,2-1 1-16,-2 0 0 0,0 0 4 16,1 0-2-1,-1 0-2-15,0 0 2 0,0 0 3 16,0 0-1-16,0 0 0 15,0 0 2-15,0 0 0 16,0 0-11-16,0 0 0 16,0-5-2-16,0 2-2 15,0-1-6-15,0 1 2 16,0-1-12-16,0 3-55 16,-1-2-211-16</inkml:trace>
  <inkml:trace contextRef="#ctx0" brushRef="#br0" timeOffset="64428.1653">31351 924 295 0,'0'-4'49'0,"0"2"-22"16,2 2-4-16,5-1-4 16,10-1-5-16,8 1-9 15,8-2 0-15,4 3-4 16,5-1 0-16,1-2 0 16,-3 2-1-16,-4-2 0 15,-7-1-2-15,-9 3-2 16,-12 1-8-16,-8 0-18 15,-3 0-158-15</inkml:trace>
  <inkml:trace contextRef="#ctx0" brushRef="#br0" timeOffset="64637.8186">31271 1189 194 0,'0'0'30'15,"0"0"0"-15,0 0 48 16,7 0-6-16,14-4-13 15,15-14-24-15,7-4-21 16,5-2-13-16,4-2-1 16,-1 3 0-16,0 1-1 15,-7 2-2-15,-11 3-4 16,-12 3-5-16,-15 2-18 16,-6 1-63-16,-2-3-239 15</inkml:trace>
  <inkml:trace contextRef="#ctx0" brushRef="#br0" timeOffset="64840.2284">31457 962 126 0,'-6'16'72'16,"0"5"-30"-16,2 10-15 15,-2 4 8-15,-1 3-4 16,4 2-12-16,3-6-1 16,0-1-11-16,0-7-1 15,0-5-5-15,0-7 0 16,0-8-1-16,0-6-7 15,0 0 7-15,0-4 0 16,0-21-2-16,0-7-68 16,8-6-5-16,1-4-67 0</inkml:trace>
  <inkml:trace contextRef="#ctx0" brushRef="#br0" timeOffset="65161.8249">31457 962 240 0,'49'58'9'0,"-49"-27"7"16,0 8 22-16,0 2 8 15,-6-1-22-15,3-4-5 16,2-7-11-16,1-7-1 16,0-7-4-16,0-8-3 15,0-5 3-15,3-2-3 16,12 0 5-16,9-22-3 16,6-8-2-16,1-3-18 0,-4-1-21 15,-4 2-79-15,-7 9 19 16,-7 9 81-16,-4 9 18 15,-3 5 61-15,-2 10-23 16,0 14 11-16,-2 8 19 16,-6 1-41-16,2-5-6 15,6-4-14-15,0-7-5 16,0-6 1-16,3-6-3 16,13-5 0-16,4-2-1 15,2-18-17-15,5-7-114 16,-2-3-54-16</inkml:trace>
  <inkml:trace contextRef="#ctx0" brushRef="#br0" timeOffset="65312.9135">31864 1053 136 0,'2'-8'163'16,"-2"6"-68"-16,0 2-53 15,0 0-29-15,0 12-10 16,0 13 0-16,0 9 4 16,-13 4-3-16,-4-1-4 15,-5 3-2-15,-7-2 0 16,-3 1-10-16,-6-1-41 15,-1 0-69-15,-1-2-101 16</inkml:trace>
  <inkml:trace contextRef="#ctx0" brushRef="#br0" timeOffset="65484.3427">31425 1579 159 0,'0'0'66'0,"0"0"-66"15,7 0 16-15,15 0 12 0,10-1-2 16,9-14-13-16,1-3-10 15,-3 0 2-15,-1-1 1 16,-3-2-2-16,-4-1-2 16,-4-1-2-16,-10-2-6 15,-10 2-38-15,-5 2-106 16</inkml:trace>
  <inkml:trace contextRef="#ctx0" brushRef="#br0" timeOffset="65732.5518">31662 1376 172 0,'-16'23'32'15,"2"8"-9"-15,2 1-1 16,-1 4-1-16,3 1-3 0,4-3 7 16,2-1-13-16,1-2 0 15,3-4-1-15,0-5 4 16,0-3-8-16,0-7 1 16,3-3 0-16,3-2-1 15,1-4-4-15,7-2-2 16,1-1 4-16,7 0-2 15,9-8 1-15,5-10-3 16,8-2-1-16,5-2 0 16,1 1-3-16,-3 0-10 15,-10 6-12-15,-10-1-159 16</inkml:trace>
  <inkml:trace contextRef="#ctx0" brushRef="#br0" timeOffset="78790.0131">14421 3117 210 0,'-33'7'60'0,"24"-5"-19"15,6-2-11-15,3 0-1 16,0 0 1-16,0 0-8 16,0 0-9-16,0 0-2 15,0 0-5-15,0 0-1 0,0 0-4 16,0 0-1-1,0 0 0-15,0 0-1 0,0 0 1 16,3 1-1-16,9 6 1 16,12 2 0-16,6 0 1 15,11 0-1-15,18-2 0 16,8-4 1-16,18-3 0 16,9 0 0-16,10-3 1 15,4-9 0-15,-1 1-1 16,-13 8-1-16,-13 3 0 15,-9 0 1-15,-7 14-1 16,-4-2 0-16,-10 0 0 16,-4-2 0-16,-9-4-1 15,-11 1 1-15,-11-5-1 16,-7-2 1-16,-5 2-1 0,-4-2 1 16,0 0-1-16,0 0-1 15,0 0 0-15,0-2-7 16,0-23-86-16</inkml:trace>
  <inkml:trace contextRef="#ctx0" brushRef="#br0" timeOffset="79262.7421">15223 2811 186 0,'-1'-3'160'16,"1"3"-160"-16,0 0-1 16,5 0-2-16,14 0 3 15,8 0 4-15,11 6 0 16,10 4 3-16,15 2 1 15,10 3-2-15,6 9-2 16,-1 3 1-16,-7 4-5 16,-5 6-1-16,-12-1 1 0,-2 2 0 15,-10 3-2-15,-12-2 2 16,-11 4-1-16,-10-3 1 16,-9 2 0-16,-2-2 8 15,-20 0 12-15,-15 0 1 16,-8 1-8-16,-7 2-2 15,-14-2 5-15,-4-4-11 16,-9-3 5-16,2-7-3 16,9-7-5-16,7-7-1 15,18-8-1-15,10-3-1 16,14-2-3-16,5 0-7 16,8 0-20-16,6-7-72 15</inkml:trace>
  <inkml:trace contextRef="#ctx0" brushRef="#br0" timeOffset="83401.7273">18386 2805 254 0,'0'-4'15'16,"0"0"-6"-16,0-1 4 15,0 2 16-15,0 1-8 16,0 2-7-16,0-1 0 16,0 1-2-16,0 0 0 15,0 0 0-15,0 0 0 16,0 0-2-16,0 0 0 16,-1 0-2-16,1 0 2 15,-2 0-8-15,1 0-1 16,1 0 0-16,0 0-1 0,0 0-1 15,-3 0 1-15,3 0 1 16,-3-1 2-16,0-1-2 16,-4 1 0-16,3-2 2 15,3 3-3-15,-2 0 1 16,0 0-1-16,0 0 0 16,1-1-1-16,2 1 1 15,-1 0-1-15,-1 0 1 16,2 0-2-16,-1 0 1 15,1 0-5-15,0-2-1 16,0 2 0-16,0 0-2 16,0 0 4-16,0-1 1 0,0 1 2 15,0 0 2-15,0-2 0 16,0 2 2-16,0 0 2 16,0 0 3-16,0 0 0 15,-2 0 4-15,2 0-5 16,0 0 2-16,0 0 0 15,-1 0-1-15,1 0-4 16,0 0-2-16,0 0-1 16,-2 0 0-16,2 3-3 15,0 16 0-15,0 14 3 16,-4 17 4-16,0 13 0 16,-2 8-2-16,-3-1 0 15,2-3 0-15,2-5-2 0,0-10 0 16,2-6 1-1,2-4-1-15,-1-3-1 0,1-8 1 16,1-4 0-16,0-12 0 16,0-4 0-16,0-6 0 15,0-4 0-15,0-1 0 16,0 0 1-16,0 0 0 16,0-32-1-16,3-21-1 15,11-16-5-15,2-15 4 16,-2-7 2-16,-3 5-4 15,-4 9 0-15,0 21 3 16,-4 17 1-16,-3 21 0 0,0 11 1 16,0 5-1-16,0 2 0 15,0 0-2-15,0 18-3 16,0 24 2-16,-10 21 2 16,-2 13 2-16,-2 0-1 15,2-6 0-15,2-8 0 16,0-4 0-16,1-6 3 15,2-4-2-15,4-9-1 16,-4-10 2-16,4-7-2 16,3-9-2-16,0-8 1 15,0-1-4-15,0-4 4 16,0 0 0-16,0 0 0 16,0 0-2-16,0-15-19 15,0-8-53-15,7-7-76 16</inkml:trace>
  <inkml:trace contextRef="#ctx0" brushRef="#br0" timeOffset="133959.5689">5514 6202 54 0,'3'0'73'16,"0"0"-64"-16,0-1-9 15,0 0 7-15,1-3 1 16,-4 3-3-16,3 1-3 15,-3-3 0-15,0 3 3 16,3 0-1-16,-3 0 4 16,0 0-2-16,0 0-4 15,0 0-1-15,0 0 2 16,0 0-1-16,0 0 8 16,0 0 11-16,0 0 7 15,0 0 5-15,0 0-5 16,0 0 1-16,0 0 0 0,0 0-5 15,0 0 3-15,0 0-3 16,0 0-8-16,0 0 1 16,0 0-4-16,0 0-2 15,0 0-3-15,0 0-2 16,0 0 4-16,0 0-1 16,0 0 1-16,0 0 2 15,0 0 0-15,0 0-2 16,0 0 2-16,0 0-3 15,0 0 1-15,0 0-3 16,0 0-1-16,0 0 1 16,0 0-2-16,0 0 1 0,0 0-3 15,0 0 0-15,0 0 1 16,0 0 1-16,0 0 0 16,0 0-2-16,0 0 0 15,0 0 0-15,0 0-3 16,0 0 0-16,0 0 1 15,6 0-1-15,5 0 0 16,5 0 1-16,2 0-1 16,6 0 1-16,3 0-1 15,1-1-1-15,5-5 1 16,3 2 0-16,-2-3-1 16,3-1 1-16,-1 3 0 15,0 0 0-15,-2 3-2 0,-1-2 2 16,3 1-1-16,-3 0 1 15,1 3 0-15,-4-1-1 16,0 1 1-16,0-2 0 16,-5 2 0-16,2 0 1 15,-2 0-1-15,-5 0 0 16,2 0 1-16,2 0-1 16,-5 0-1-16,-1 0 1 15,3 0 0-15,1 0 1 16,1 0-2-16,-1 0 1 15,5 0 0-15,0 0 1 16,-6 0-1-16,4 0 0 0,-7 0 0 16,0 0 1-1,0 0-1-15,-2 0 0 0,2 0 0 16,3 0 1-16,-3 0-1 16,6 0 0-16,-2 0 0 15,5 2 0-15,-2-1 1 16,5-1-1-16,-1 0 1 15,-1 0-1-15,2 0 1 16,0 0-1-16,-5 0 0 16,-1 0-1-16,-2 0 1 15,-4 0-2-15,0 0 2 16,0 0 0-16,0 0 0 16,-3 0 0-16,-2 0 0 15,1 0-1-15,-1 0 1 16,-1 0 0-16,9 0-1 0,-3 0 1 15,4 0 0-15,2 0 0 16,-5 0 0-16,1 0 0 16,-1 0 0-16,-2 0 0 15,-1 0 0-15,2 0 0 16,0 3 0-16,1-2 0 16,4-1 0-16,2 2 0 15,2 0-1-15,-2 0 1 16,2-2 0-16,-2 0 1 15,-2 2-1-15,4-2 0 16,-5 0 0-16,3 0 1 16,-5 0-1-16,2 0 0 0,-1 3-1 15,0-3 1-15,3 1 1 16,-2-1-1-16,5 0 0 16,-5 0 0-16,1 0 0 15,-4 0 0-15,2 1 1 16,0 1-1-16,3-2 0 15,-2 2 0-15,5-2 0 16,1 1 0-16,5 2-1 16,3 2 1-16,6-1 0 15,4 3 1-15,8-4 0 16,1 4-1-16,-3-4-1 16,5 0 1-16,-2-1-2 15,5-2 2-15,-2 2 0 0,2-2 0 16,-2 4 0-16,0-2 0 15,3 0 0-15,2 2-1 16,1-4 1-16,2 1 0 16,-2-1 1-16,-3 0-1 15,-1 0 1-15,-2 0 0 16,-3 0-1-16,0 0 1 16,-4 0 0-16,6 0 0 15,-5 3-1-15,3 0-1 16,-7 0 0-16,4-1 0 15,-3-2 1-15,-1 0 0 16,1 0-1-16,-1 0 1 0,1 0 0 16,-7 0 1-1,1 0-1-15,-1 0 0 0,-3 0 0 16,7 0 1-16,-1 0-2 16,7 0 2-16,3 0 0 15,-4 0-1-15,-1 0 0 16,0 0 0-16,-6 0 1 15,2 0 0-15,3 0 0 16,3 0 0-16,3 0-1 16,-1 0 0-16,7 0 0 15,-4 0 0-15,4 0 0 16,-3-2 0-16,0 0-1 16,2 2 1-16,-5 0-1 15,-1 0 1-15,1 0 0 16,-2 0 0-16,6 0 2 0,-1 4-2 15,0 2 0-15,-6-1 0 16,-1-1 0-16,-5 1 0 16,4-3 0-16,-1 2 1 15,9-1 1-15,3-2-1 16,2-1 0-16,1 0-1 16,-6 0 0-16,-3 0 0 15,4 0 0-15,2 0 0 16,1 0 0-16,10 0-1 15,-8-1 0-15,2-3 0 16,-5 4 1-16,-2 0 0 16,6 0 0-16,-4 0-1 0,-6 0 2 15,-10 0-1-15,-9 5 0 16,-3-2 0-16,-7 3 0 16,0-3 0-16,-11-1 0 15,-4 1 0-15,-4-3 0 16,-4 0-1-16,-3 0 0 15,0 0-2-15,0 0-5 16,0-7-23-16,-17-4-75 16,-19-4-247-16</inkml:trace>
  <inkml:trace contextRef="#ctx0" brushRef="#br0" timeOffset="136226.4982">5638 6939 38 0,'-6'0'11'0,"-2"0"-10"16,1 0-1-16,4 0 2 16,0 0-2-16,0 0 12 15,3 0 28-15,0 0-4 16,0 0-6-16,0 0-9 16,0 0-2-16,0 0 2 15,0 0 3-15,0 0 5 16,0 0 4-16,0 0-6 15,0 0 0-15,0 0-2 16,0 0-8-16,0 0 4 16,0 0-8-16,0 0 0 0,0 0 0 15,0 0-3-15,0 0 0 16,0 0 4-16,6 0-8 16,1 0 2-16,2 0-3 15,-1 1 3-15,4-1-5 16,-2 0 0-16,2 6-1 15,0-6-1-15,3 2 1 16,-3-2-2-16,3 1 1 16,-3-1 1-16,4 2-2 15,-2-2 0-15,-1 4-2 16,2-3 1-16,-2 2 1 16,4 0 0-16,-1-3-1 15,-1 6 1-15,3-4 1 0,-3-2-1 16,1 1 0-16,-2-1 0 15,2 1 0-15,-4 0 0 16,3 3 0-16,-3-3 0 16,0 4-1-16,0-4 2 15,0 3-2-15,1-1 1 16,2-1 0-16,3 0 0 16,-3 3 0-16,4-3 1 15,-5-1-1-15,2 1 0 16,-4-2 0-16,3 2 0 15,-3-2 1-15,0 3-1 16,0-1 0-16,0 0 0 0,1 1 0 16,2 2 0-1,3-2 0-15,0 1-1 0,3-1 1 16,1 0 3-16,-2-2-3 16,-4 2 0-16,-1 2-2 15,0-2 4-15,-3 1-2 16,1-3 0-16,2 2 0 15,0-3 0-15,0 2 0 16,4-2 1-16,-2 1 0 16,-1-1-1-16,-4 3 0 15,0 0 0-15,0 1 1 16,-3-2-2-16,1 1 2 16,1-2-1-16,-2-1 1 0,4 2 0 15,-1-1-2 1,-1 1 2-16,2-1-1 0,-1-1 0 15,1 4 0-15,-2 0 0 16,1-2 0-16,4 0 0 16,1-2 0-16,-1 3 1 15,3-3-1-15,1 1 0 16,-1-1 1-16,-2 0-1 16,2 0 0-16,0 0-1 15,4 3 1-15,-1-1-1 16,5-1 1-16,0 2 4 15,1-2-4-15,5-1 0 16,0 0 0-16,7 0 0 16,3 0 0-16,-1 0 0 0,0 0 0 15,1 0 0-15,-7 0 0 16,0 0 0-16,-2 0 1 16,-1 0-1-16,-3 0 0 15,1 0 0-15,-1 0 0 16,-3 0 0-16,1 0 1 15,-7-1-2-15,-6-2 0 16,-2-2-2-16,-2 0-1 16,-5-4-15-16,3-4-20 15,7-10-90-15</inkml:trace>
  <inkml:trace contextRef="#ctx0" brushRef="#br0" timeOffset="139720.0411">5681 7033 69 0,'-9'-4'7'0,"3"0"11"15,3 1 21-15,0-2-7 0,3 4-16 16,0-2 1-16,-3 2 13 16,3-1 3-16,-3-1-5 15,3 1-11-15,-7 0-1 16,4-1-13-16,0 2-3 16,0-3-5-16,1 4 3 15,-1-1 1-15,3 1 1 16,-1 0 0-16,1 0 3 15,0 0 1-15,0 0-3 16,0 0 2-16,0 0 1 16,0 0 2-16,0 0 4 0,0 0-1 15,0 0 3-15,0 0 10 16,0 0 0-16,4 0 4 16,4 0-3-16,5 0-2 15,2 0-1-15,6-6 2 16,9 1-3-16,1-5-2 15,8-1-5-15,0 4 0 16,1 0-3-16,-9 3-6 16,-1 4 2-16,-6 0-5 15,0 0 5-15,0 0-4 16,4 0-1-16,2 0 1 16,1 0 1-16,2 0-2 15,-3 2 2-15,0 1-2 16,-5-1 0-16,-2 3 0 0,2 0 0 15,2 2 0-15,1-3 0 16,2 1 0-16,9-1 2 16,1-1-2-16,0 1 6 15,-1-1-4-15,0 0-1 16,-2-2 2-16,-1 6-1 16,-2-2-2-16,2 0 2 15,0-3-1-15,4 1 1 16,2 1-2-16,-3-3 3 15,4 2-2-15,-1-3 0 16,-8 4 0-16,2 0 0 16,-3-1 0-16,0 0-1 0,1 1 0 15,0-1 0-15,2-3 0 16,0 1 1-16,-5-1-1 16,-1 0 0-16,0 0-1 15,-5 4 1-15,2-1 1 16,-3 0 1-16,9-2-2 15,0-1 1-15,5 0-1 16,1 0 2-16,3 0-2 16,4-3 2-16,-1-5-1 15,1 4 1-15,-4-3-2 16,-3 7 0-16,-6-1 0 16,-2-1 0-16,-1 2 2 15,4-4-2-15,-3 4 0 0,2 0 1 16,0-4-1-16,3 4 0 15,1-1 0-15,2 1 1 16,-2 0-1-16,-1 0 0 16,-5 0-2-16,-4 0 2 15,-1 0-1-15,-1 0 0 16,5 0 1-16,0 1 1 16,4-1-1-16,2 0 1 15,7 0-1-15,-4 0 1 16,4-1-1-16,-4-6 0 15,1 3 1-15,-1-2-1 16,-2 2 0-16,2 0-1 0,-3-1 2 16,0 1-1-1,-2-2 1-15,2 3-1 0,-2 0 0 16,2-2 0-16,-2 5 0 16,2 0 0-16,0 0 0 15,3 0 0-15,-3 0 0 16,2 0 0-16,-2 0 0 15,0 0 3-15,0 0-3 16,2 0 0-16,1 5 1 16,0 0 0-16,3 0-1 15,-2 0-1-15,-4-3 0 16,3 3 1-16,-2-2 0 16,9 1 1-16,-4-1-1 0,7 1-1 15,-4-1 1 1,-5 1-3-16,-1 0 3 0,0 0 2 15,-3 0-2-15,2-1 0 16,4 0 1-16,3 1-1 16,4-4 0-16,-3 0 0 15,2 0 0-15,-5 0 1 16,2 0-1-16,-3 0 1 16,1 0 0-16,2 0 0 15,1 0 0-15,-1 0-1 16,-3 0 0-16,-2 3 0 15,-4 2 0-15,-1-1 1 0,3-1-1 16,-2 0-1 0,4 0 1-16,-4-1 0 0,-2 0-1 15,-1 0 1-15,0-2 0 16,0 4-1-16,1-2 2 16,-1-1-1-16,0 2 0 15,4-3-1-15,1 4 1 16,3 0 0-16,2-2 0 15,-1 0-1-15,0 1 2 16,-2-2-1-16,2-1 1 16,0 1-1-16,4 1 0 15,-1 0 0-15,1-1 0 16,-1-1 1-16,4 3 0 16,3-2-1-16,5-1 2 15,5 0-2-15,0 0 0 0,-10 0 0 16,-3 0 0-16,-7 0 0 15,-3 2 0-15,1-2 0 16,-2 2 0-16,0-2-3 16,-5 4 3-16,-3-4-2 15,-5 3 2-15,-1-3 0 16,-3 0-1-16,3 0 1 16,-2 0 0-16,2 0 1 15,0 0-1-15,0 0 0 16,1 0-2-16,-4 0 1 15,4 1 1-15,-2-1 0 16,2 0 0-16,2 0 0 0,6 0 0 16,1 0 0-1,5 0 0-15,1 0 1 0,-1 1-1 16,-6 1-2-16,-2 1 2 16,-4 0 0-16,-2 0 1 15,2 3-1-15,-6-1 1 16,3-1-1-16,-4-3 0 15,2 3 0-15,-3-1 0 16,-1-2 0-16,-6 1 1 16,-3-1-1-16,-6-1 2 15,1 0-3-15,-3 0 2 16,-1 0-1-16,0 0 0 16,0 0 0-16,0 0 0 15,0 0 0-15,0 0-1 16,2 0-1-16,-2 0 2 0,0 0 0 15,0 0 0-15,0 0-2 16,-3-7-5-16,-13-4-51 16,-20-4-75-16,-22 5-304 15</inkml:trace>
  <inkml:trace contextRef="#ctx0" brushRef="#br0" timeOffset="142436.1105">5621 8075 18 0,'0'0'203'16,"0"0"-176"-16,0-3-3 0,0 3 17 15,0 0 3-15,0 0-5 16,-4 0-15-16,4 0-6 16,0 0-4-16,0 0-1 15,0 0-4-15,0 0-4 16,0 0-3-16,0 0 0 15,0 0-1-15,0 0 0 16,0 0 2-16,0 0-3 16,0 0 0-16,7 3 3 15,4 1 1-15,1 3 0 16,1 1 0-16,4-1 3 16,-1 0-5-16,2 0 1 15,3-1 0-15,-2-1 1 0,-2 3 2 16,-1-5-3-16,-1 1 1 15,4 0-1-15,-2-3-1 16,5 1 3-16,2-2-2 16,-2 5-1-16,1-3 2 15,4-1-1-15,-5 2-2 16,3-3 0-16,-1 0 1 16,0 3 1-16,0-2-1 15,0-1 0-15,-2 0 0 16,1 2 0-16,-4-2 0 15,0 2 0-15,1 1-2 16,-1-3 0-16,5 5 0 0,-3-2 0 16,6 0 0-16,1 3 0 15,2-1 0-15,0 0 1 16,1-2-1-16,2 3 0 16,-3-2 0-16,4 4 0 15,-1-5 1-15,4 1 0 16,-4-1-1-16,1 1 0 15,-4 0 1-15,3-1-1 16,-2 0 0-16,-4-2 3 16,3 6-3-16,-6-3 0 15,3 2 0-15,-2-3 0 16,2-1-3-16,1 2 2 16,-1-3 1-16,0 1 1 15,-3-1-1-15,0-1-2 16,1 0 2-16,2 0 0 0,1 0 1 15,2 0-1-15,0 0 0 16,4 0 0-16,-1 0 0 16,6 0 0-16,10 0 1 15,2 0 5-15,6-3-3 16,-5-3-3-16,3 2 0 16,-4 2 1-16,4-2-1 15,-3 4 1-15,0 0-1 16,-4 0 0-16,3 0 1 15,0-1-1-15,4 1 2 16,3-2-2-16,0 2 2 16,-4-1-2-16,-3 1-1 0,-2 0 1 15,-4 0-1-15,1 0 1 16,-4 0 0-16,1 0 0 16,-6 1 0-16,-1 2 0 15,-3 3 0-15,0-5-2 16,-2 1 4-16,2-1-2 15,0 0 0-15,5-1 1 16,-2 0-1-16,0 4-1 16,0-3 1-16,0 1 1 15,1-1-1-15,3-1 1 16,-1 2-1-16,0-2 0 16,1 2 0-16,2 1 1 15,7-2 0-15,-1 1 1 0,7-2-2 16,3 0 1-1,2 0 2-15,-2 0-3 0,-1 0 0 16,-8 0-2-16,-3 0 2 16,-4 0 0-16,0 0 2 15,1 0-1-15,2 0-1 16,1 0 0-16,2 0 0 16,4 0 1-16,-4 0-1 15,4 0 1-15,-3 0 0 16,-4 0 0-16,4-3 1 15,-4-2-1-15,4 2 0 16,-1-4 1-16,2 7 0 0,0 0-1 16,-7 0 1-1,4 0-2-15,5 0 2 0,0 0-1 16,3 0 0-16,-4 0-1 16,1 0 0-16,0 5-1 15,-7-2 2-15,4 1-1 16,-1-4 0-16,1 3 0 15,2-2-1-15,-3 2 1 16,-2 0 0-16,-1 1 0 16,-4-1 0-16,2 2 1 15,-2-2-1-15,-2 0 0 16,1-2 0-16,-1-1 1 16,3 0 1-16,1 0-2 15,-1 0 0-15,4 0 0 16,-8 0 2-16,3 0-2 0,-8 0 0 15,0 0 1-15,-1 0-1 16,4 0 0-16,0 0 2 16,6 0-2-16,0 0 1 15,4-3-1-15,-4-1 0 16,1 4-1-16,-8 0 1 16,3 0-1-16,-2 0 2 15,4 0-2-15,-1 0 1 16,0 0 0-16,-2 0 0 15,3 0-1-15,-1 0 1 16,0 0 0-16,-3 0 1 16,-2 0-1-16,-1 0 0 0,-3 0 0 15,1 3 0-15,-1 0 1 16,0 0-1-16,-4-2 0 16,0 6 0-16,4-6 0 15,1 3 1-15,2-1-1 16,3-3 0-16,-5 0 0 15,2 0 0-15,0 0 1 16,-4 0 1-16,3 0-2 16,-2 0 1-16,-8 0-1 15,-4 0 0-15,-3 0 0 16,1 0 0-16,-2 0 1 16,2 0 1-16,-4 0-3 15,-3 0 2-15,3 0-1 0,-3 0 0 16,0 0 0-1,-2 0-1-15,-6 0 1 0,1 0 0 16,-2 0 0-16,1 0 0 16,1 0 0-16,-2 0 0 15,0 0 0-15,0 0 0 16,1 0 0-16,-1 0 0 16,0 0 0-16,2 0-2 15,-2 0-1-15,0 0-2 16,0 0-6-16,-9 0-21 15,-19 0-57-15,-21-3-218 16</inkml:trace>
  <inkml:trace contextRef="#ctx0" brushRef="#br0" timeOffset="144932.2484">5553 9484 61 0,'-6'-4'48'16,"1"3"-7"-16,1-1 0 16,2 1-8-16,-1-2 4 15,3 3-14-15,0 0 9 16,0 0-8-16,0 0-1 16,0 0-7-16,0 0-2 0,0 0 1 15,0 0-2-15,0 0 1 16,0 0-4-16,0 0 3 15,0 0 2-15,0 0 0 16,0 0-2-16,0 0-3 16,8 0 2-16,4 0 3 15,4-4-1-15,4 4-2 16,2 0-2-16,2-3 0 16,1 3-3-16,2-4-2 15,-3 4-2-15,3 0-2 16,-2 0-1-16,5 0 2 15,0 0 0-15,1 0-1 16,5 0-1-16,0 0 0 16,-2 5 0-16,3-3 1 0,-1-2-1 15,-3 4 0-15,-2 0 2 16,-4-2-1-16,0-1-1 16,-2-1 1-16,4 0 0 15,1 0 0-15,1 0 2 16,3 0 0-16,5 0-1 15,-3 0 0-15,4 0 0 16,-4 4 1-16,-2-4-1 16,-4 4-1-16,-3-1 0 15,0 1 0-15,3 2-1 16,-2-1 0-16,5-2 0 16,0 1 0-16,-2 0 1 0,2 4 0 15,-3-5 2-15,1 0-2 16,-1 1-1-1,-2-4 0-15,-1 4 1 0,3 2-1 16,1-4 0-16,2 1-1 16,-3-3 1-16,6 0 2 15,2 3-2-15,-2 0 0 16,3-3 1-16,0 1 0 16,-3 3-2-16,-1-4 1 15,-2 3 0-15,-3-2 0 16,-2 2 0-16,-5-2 0 15,2 2 0-15,-1 1 0 16,1-1 0-16,-2 0 0 0,4 3 0 16,4-3-1-1,2 0 1-15,10-3 0 0,5 0 2 16,4 0-1-16,3 0 2 16,0 0-2-16,5 0 0 15,-3-3 2-15,4 2-1 16,-4-3-2-16,-5 4 0 15,-4 0 0-15,-5 0 0 16,-1 0-2-16,-5 0 2 16,3 0-1-16,2 0 1 15,-3 0 0-15,1 0 0 16,-1 0 0-16,-5 0 0 16,-4 4 0-16,0-3-1 15,-5 2 1-15,-1 1 0 0,0-1 0 16,0-3 0-16,4 3 0 15,2-3 0-15,0 0 2 16,4 0-1-16,-1 0-1 16,6 0 0-16,10 0 5 15,6 0-2-15,5 0-3 16,1-6 2-16,3-1-1 16,5-2 0-16,1 5 0 15,3-2 2-15,-3 3-3 16,-1-5 1-16,-2 4-1 15,3 0-1-15,1-2 1 16,3 2 0-16,-4 0 0 16,-3 0 0-16,-6 4 0 0,-1 0 0 15,1 0 0-15,-6 0 0 16,-1 0 1-16,-2 0 0 16,-1-1 0-16,-8 1-1 15,0 0 0-15,2 0 0 16,0 0 1-16,1 0-1 15,-1 0 1-15,4 0-1 16,-4 0 0-16,1 0 0 16,-4 0-2-16,-3 0 2 15,7 0-1-15,-1 1 1 16,4 3 1-16,7-4-1 16,6 0 0-16,-1 0 0 0,0 0 0 15,-1 0 0-15,-5 0 0 16,5 3 0-16,10 2 0 15,-3 1 1-15,-1-2-1 16,1 4 1-16,1-1-1 16,13-1 1-16,4-2 0 15,-4 4 0-15,-2-4-1 16,-9 3-1-16,3 5 1 16,0-5 2-16,-1 5-1 15,-3 1-1-15,-1 1 0 16,-1-2 0-16,2 0 3 15,-5 1-1-15,0-1-1 16,-4-1-1-16,1-2 1 0,-2-3 3 16,3 1-2-16,-7-4 0 15,-3 3-1-15,-7-4-1 16,-12 2 3-16,-10 0-2 16,-6-1 0-16,-5 0-1 15,-3 0 1-15,-3-2-1 16,-1 3 1-16,0-4-1 15,-4 4 0-15,1-4 0 16,-2 0 0-16,0 0 1 16,0 0-1-16,1 0 2 15,3 0 1-15,-4 0-2 16,0 0 0-16,0 0 0 0,0 0 0 16,0 0-1-1,0 0-2-15,0 0 1 0,0 0-8 16,0 0-11-16,0 0-29 15,0-9-53-15</inkml:trace>
  <inkml:trace contextRef="#ctx0" brushRef="#br0" timeOffset="149729.9653">1493 5950 111 0,'-9'-7'38'0,"3"1"-2"16,0 3-6-16,0 1 11 0,2 2-17 15,4 0-3-15,-3-1-4 16,3 1 2-16,0 0-4 16,0 0 0-16,0 0-4 15,-3 0 8-15,3 0 1 16,0 0 2-16,-3 0-2 15,0-3-2-15,1 3-10 16,-2 0-3-16,-1 0 0 16,1-1-4-16,-2-1-1 15,0 0 1-15,6 2 0 16,-3-2-1-16,0 2 0 0,3 0 1 16,0-1-1-1,0 1 2-15,0 0-2 0,0 0 0 16,0 0 3-16,0 0 0 15,0 0 1-15,0 0-1 16,0 0 4-16,0 0-4 16,0 0 3-16,0 0-3 15,0 0-3-15,0 0 0 16,0 0-2-16,0 0 0 16,0 0-2-16,16 0 4 15,4 0 1-15,4 0 3 16,1 5-3-16,2-2 3 15,1 3 0-15,-1-1-4 16,5 5 3-16,3-3-1 16,-2 1-1-16,0 0 2 0,-2-2-1 15,-1-2 0-15,3 5-2 16,-2-6 0-16,2 3 0 16,3-3 0-16,1-3 0 15,-1 1 0-15,1-1 0 16,-1 0 0-16,0 0 1 15,0 0-1-15,-2 0 1 16,2 0-1-16,-3 4 2 16,4-2-2-16,-6-2 0 15,2 2 1-15,-2-2 0 16,-1 1-1-16,0-1 1 16,-2 0-1-16,-5 0 2 0,1 0-2 15,-5 0 0-15,-1 0 1 16,0 0-1-16,-3 0 3 15,4 0-2-15,-4 0-1 16,-3 0 1-16,3 0 0 16,3 0-1-16,4 0 2 15,-2-1 0-15,2-7 0 16,-1 2-2-16,-3 2 1 16,-2 1-1-16,-2 0 0 15,-4 1 0-15,-1 2-1 16,-3 0 0-16,0 0 0 15,-6 0-1-15,3 0 0 16,-3 0 0-16,0 0-2 0,0 0-1 16,0 0-4-1,-15 0-26-15,-21 11-158 0</inkml:trace>
  <inkml:trace contextRef="#ctx0" brushRef="#br0" timeOffset="150532.1059">1389 6693 132 0,'3'0'34'0,"3"0"-14"16,4 0 25-16,-1 0 9 16,3 0-4-16,3-2-14 15,-3-1-5-15,4-2-8 16,2 5-8-16,0-1 3 15,4-2-8-15,1-4 0 16,11 6-1-16,2-4-4 16,3 0 2-16,4 5-2 15,0 0 0-15,5 0 0 16,1 0-2-16,2 0 2 16,0 0-1-16,2 0-1 0,1 0-1 15,-3 7 1-15,1-3-2 16,0 5 0-16,-7-3-1 15,-2 0 1-15,-1 0 0 16,-6-3 1-16,3 5 0 16,-4-5-2-16,-2 4 3 15,0-4-2-15,1-2 2 16,2 2-1-16,0-3 1 16,0 0 1-16,-3 0 0 15,-5 0-1-15,-4 0 0 16,-2 0-3-16,-5 0 0 15,-4 0 1-15,2 2-1 16,-2 0 0-16,1-1 0 0,-2-1 0 16,-2 0 0-16,1 2 0 15,-5-2 0-15,-3 0-2 16,-3 0-4-16,0 0-4 16,0 0 1-16,0 1-19 15,-11 7-56-15,-17 3-276 16</inkml:trace>
  <inkml:trace contextRef="#ctx0" brushRef="#br0" timeOffset="151454.5515">1347 7694 170 0,'4'0'0'16,"2"0"9"-16,2 0 13 16,2 0 11-16,4 0-2 15,0 0 3-15,0-4 2 16,-2-1-6-16,-2 1-10 16,-2 1-1-16,-2 0-2 0,-3 3-9 15,0 0 0-15,-3 0 0 16,0 0-1-16,3 0-3 15,1 0-2-15,2 0 4 16,3 0-3-16,3 0 3 16,3 0 0-16,3 0-4 15,0 0 2-15,9 0 2 16,1 0-1-16,3 0 2 16,7 4 1-16,6-4 1 15,1 0 0-15,3 0 0 16,0 0-3-16,-2 0 0 15,-3 0 1-15,2-1 1 16,0-2-4-16,0-1-1 0,4 3 2 16,0-1 1-1,0 1-6-15,0-3 3 0,-1 4-1 16,0-1-1-16,0 1-1 16,1 0 1-16,0 0-1 15,2 0 4-15,-2 0-4 16,-4 0 1-16,-2 0 0 15,-1 1 0-15,1 6-1 16,-3-2 0-16,-1 2 0 16,2-4 2-16,-3 6-2 15,1-6 0-15,0 1-1 16,-5-2 1-16,-4-1-1 0,-6-1 0 16,-12 3 1-1,1-3-1-15,-8 0-5 0,-4 0 5 16,-1 0-4-16,0 0-4 15,0 0-4-15,0 0-12 16,0 0-38-16,0 7-146 16</inkml:trace>
  <inkml:trace contextRef="#ctx0" brushRef="#br0" timeOffset="152287.9159">1423 9057 119 0,'-3'4'8'16,"0"-3"-8"-16,3-1 5 15,0 0 22-15,-3 0-5 16,0 0-13-16,0 0 3 16,0 0 8-16,0 0 2 15,0 0-9-15,2 0 1 16,1 0 16-16,0 0-8 15,0 0 2-15,0 0 5 16,0 0-9-16,0 0-5 0,0 0-4 16,0 3-4-16,0-3-4 15,7 4 0-15,11-1 9 16,7-2 4-16,4 2-1 16,5 0-1-16,5-3-3 15,7 0 2-15,5 0-3 16,10 0 1-16,3 0-6 15,-3 0 2-15,-1 0-2 16,-3-3-2-16,-2 0-1 16,0 3 0-16,0 0-2 15,-4 0 1-15,1 0 1 16,0 0-2-16,-2 0 0 16,-1 8 0-16,-1-2 0 15,-2 2 1-15,-3 0-1 0,0-1 0 16,-2-3 1-16,-4-1 0 15,3 1-1-15,-7-4 0 16,0 2 1-16,-5-2-1 16,-5 0 1-16,-7 0 0 15,-4 0-2-15,-5 0 0 16,-5 0 0-16,-2 0-4 16,0 0-1-16,0 0-7 15,0 0-23-15,-2 1-53 16,-20 11-235-16</inkml:trace>
  <inkml:trace contextRef="#ctx0" brushRef="#br0" timeOffset="153052.0089">1365 10028 165 0,'0'0'64'15,"0"0"-59"-15,0 0-5 16,0 0 37-16,3 0-7 0,4 0 0 16,4 0 2-1,-1 0 1-15,8 0-4 0,1 0-7 16,4 0-1-16,7 0-3 16,1-8-4-16,12 5-4 15,2-2 0-15,7-1 4 16,8-2-4-16,1 3 3 15,0 0-8-15,-7-4 0 16,-2 1-4-16,-1 1 1 16,-2 0 1-16,2-1-3 15,1 6 1-15,-4-1 0 16,4 1 0-16,-3 2 0 0,-1 0-1 16,1 0 0-1,-4 0 1-15,1 0-1 0,-1 0 1 16,-2 0-1-16,-4 0 0 15,-3 0 4-15,-3 0-4 16,-5 0 0-16,-3 0 0 16,-5 0 0-16,-1 0-3 15,-1 0 6-15,-3 2-6 16,4 1 2-16,-5-1 1 16,2 2-1-16,-4-3-1 15,-4 2-4-15,-1-3-5 16,-4 3-12-16,0-3-48 15,-3 0-136-15</inkml:trace>
  <inkml:trace contextRef="#ctx0" brushRef="#br0" timeOffset="160250.4768">1836 10696 138 0,'3'-1'46'0,"-3"1"-2"16,0 0 17 0,0-3-18-16,0 3-14 0,3 0-9 15,-3 0 0-15,0 0-1 16,0 0-2-16,0 0-6 16,0 0 4-16,0 0-5 15,0 0 0-15,0 0 0 16,0 0-3-16,0 0 1 15,0 0-1-15,0 0-2 16,0 0-3-16,0 7-2 16,6 12 0-16,3 12 1 15,6 7 2-15,-3 9-3 16,6-1 0-16,-3 1 0 16,-2 4 0-16,4 7 0 15,-4 1 2-15,2-3-2 0,-2-6 0 16,-2-10-2-16,-2-6 2 15,-3-12-1-15,1-7 1 16,-7-8-2-16,3-6 0 16,-3-1 1-16,0 0-2 15,0-4-6-15,0-19-19 16,0-10-105-16,-3-13-160 16</inkml:trace>
  <inkml:trace contextRef="#ctx0" brushRef="#br0" timeOffset="160601.7489">1875 10666 264 0,'-9'-8'70'0,"5"2"-59"16,2 1 23-16,2 1 5 15,0-6-37-15,18-1 1 16,10 1-3-16,10 1 7 15,2 9-3-15,3 0 0 16,-4 7-2-16,0 12 2 16,-2 6-3-16,-6 1-1 15,-8 4 1-15,-10 3 2 16,-4 0 2-16,-9 0 4 16,0 4 1-16,-9 0 2 0,-13-2-4 15,-8 3 1 1,-1-2 0-16,-4 1-7 0,4-8-1 15,1-4 0-15,5-13-1 16,10 0 0-16,0-9-8 16,12-3-23-16,3 0-58 15,0-15-184-15</inkml:trace>
  <inkml:trace contextRef="#ctx0" brushRef="#br0" timeOffset="160969.883">2375 10839 147 0,'0'10'43'0,"0"15"17"15,0-3-5-15,3 6-19 16,3-4-20-16,1 1 2 16,-1-1-14-16,6-7 1 15,0-2-1-15,3-8-4 16,0-4 4-16,0-3 0 15,-3 0 3-15,4-13 7 16,-4-6 0-16,-3-10 1 16,-6 2-1-16,-3 0 0 15,0 5-5-15,0 2 1 16,-16 2 2-16,-4 6 3 16,1 5 1-16,-2 4-7 15,6 0 0-15,-1 3-5 0,5 0-4 16,2 0-1-16,9-1 1 15,-3 1-5-15,3 0-7 16,0 0-17-16,0 0-41 16,6 0-54-16,8 0-55 15</inkml:trace>
  <inkml:trace contextRef="#ctx0" brushRef="#br0" timeOffset="161605.7989">2678 10787 320 0,'0'0'48'0,"0"0"-15"16,-2 0 11-16,2 0-20 15,0 0-13-15,0 0-6 16,0 0 1-16,0 0-5 16,0 0-1-16,0 0 1 15,0 17-1-15,0 5 2 16,0 4-2-16,0 7 5 16,2-6-5-16,5-5 1 0,1 0-1 15,5 0 0-15,-1-8 1 16,3 1 0-16,-6-8-1 15,3-1 1-15,-2-4-1 16,-2-2 0-16,-1 0 0 16,2 0 3-16,0 0-2 15,0 0-1-15,0-5 0 16,3-5 3-16,-6-5 1 16,3-1-1-16,-6-1 0 15,0 2 0-15,1-2 1 16,-1 2-3-16,0 3 0 15,-3 1-1-15,0 4 1 0,0-1 1 16,0 8-1-16,0-3 3 16,0 3 1-16,0 0 1 15,0 0-1-15,0 0-4 16,0 0 0-16,0 0-1 16,0 0 0-16,0 0 0 15,0 0 0-15,0 0-1 16,0 0 1-16,0 0-2 15,0 0-1-15,0 0 1 16,0 0-4-16,0 0 1 16,0 0-11-16,0 0-26 15,0 0-51-15,-16 0-186 16</inkml:trace>
  <inkml:trace contextRef="#ctx0" brushRef="#br0" timeOffset="161943.7395">2651 10768 22 0,'-6'-3'302'15,"4"3"-247"-15,2 0-33 16,0 0 17-16,0 0-17 16,0 0-17-16,0 0-4 15,0 14-1-15,8 12 2 16,11 11 7-16,-1 6 3 15,0 5-4-15,4 0-6 16,-2 4 6-16,2 6-2 0,-1 2 0 16,0-3-4-16,0-2 0 15,1 1 2-15,-5-10-2 16,-4-11 0-16,-1-7-2 16,-9-15 1-16,3-7-1 15,-6-3 0-15,0-3-1 16,0 0-1-16,0-22-1 15,-9-21-12-15,-10-19-69 16,-1-20-47-16</inkml:trace>
  <inkml:trace contextRef="#ctx0" brushRef="#br0" timeOffset="162236.8776">2721 10730 113 0,'-3'-2'286'0,"3"2"-286"0,0 0-2 15,0 0 1-15,10 0 2 16,10 0 2-16,13 0 6 16,1 0-2-16,3 8 2 15,-1 2-5-15,-3 5-3 16,-5 0 0-16,-8 4-1 16,-4-1 5-16,-10 4 5 15,-6 4 4-15,0 5 9 16,-9 4-6-16,-12-3-4 15,-4 4-3-15,4-5-4 0,0-6-4 16,2-6-2 0,10-9-1-16,1-6-6 0,8-4-6 15,0 0-34-15,0-22-113 16</inkml:trace>
  <inkml:trace contextRef="#ctx0" brushRef="#br0" timeOffset="162619.8424">3076 10795 207 0,'0'0'37'16,"3"14"-4"-16,0 15 17 15,3 3-16-15,4 5-12 16,1 1-2-16,1 3 6 0,4-5-6 16,-2-5-7-1,5-7-8-15,-1-7-4 0,-6-9 0 16,-3-8 4-16,1 0-5 15,-4-14 4-15,2-21 6 16,1-11 5-16,1-10-14 16,-4 10-1-16,-3 12 4 15,-3 12-4-15,0 12 3 16,0 6 2-16,0 4 1 16,0 0 0-16,0 0-6 15,0 10-3-15,6 9 3 16,6 9 1-16,0-2 2 0,3 4-2 15,3-8-1 1,-6-3 0-16,1-4-1 0,-4-8 0 16,-3-7-4-16,-1 0-5 15,-4-7-11-15,5-27-27 16,0-12-85-16</inkml:trace>
  <inkml:trace contextRef="#ctx0" brushRef="#br0" timeOffset="162829.8988">3400 10568 345 0,'0'0'68'0,"0"3"-68"15,0 21 3-15,0 17 0 16,0 15 14-16,7-2-10 16,5 4 8-16,-1-6-5 0,5-3 5 15,1-6-12-15,-1-6-1 16,-1-11-2-16,3-7-4 15,-2-13-10-15,2-6-8 16,3-3-33-16,4-19-163 16</inkml:trace>
  <inkml:trace contextRef="#ctx0" brushRef="#br0" timeOffset="163233.5251">3734 10783 289 0,'-9'-15'110'15,"-7"-3"-109"-15,1-5 21 0,-3 2 2 16,3 3-10-16,2 6 7 16,-1 2-3-16,5 8 0 15,2 2-1-15,1 0-9 16,3 5-1-16,0 25-7 16,0 10-1-16,1 8 1 15,2 3 1-15,0-11-1 16,3-6 0-16,11-2 0 15,-1-13 0-15,1-6-3 16,-1-8-2-16,2-5-1 16,1-3-4-16,1-24 5 15,-1-6-16-15,-1 4 7 16,-3 4 3-16,-6 13 4 0,-3 9 7 16,-3 3 0-1,0 0 0-15,0 0 0 0,3 18 0 16,6 5 9-16,-2 2-4 15,4 1 0-15,-2-4-3 16,1-7-1-16,-1-4-1 16,-3-11-2-16,0 0-9 15,1-11-12-15,1-19-106 16</inkml:trace>
  <inkml:trace contextRef="#ctx0" brushRef="#br0" timeOffset="163436.3195">3849 10714 270 0,'0'4'1'0,"6"2"9"15,10-2 14-15,4-4 8 16,5 0 3-16,8-4 6 16,0-10-10-16,0-4-11 15,-5 3-11-15,-1-1-9 16,-8-1 0-16,-4-2-11 15,-5 0-19-15,-7 3-134 16</inkml:trace>
  <inkml:trace contextRef="#ctx0" brushRef="#br0" timeOffset="163645.5849">3949 10469 354 0,'0'17'9'0,"0"15"-9"0,0 16 40 15,0 11 1-15,0 8-16 16,13-1-6-16,-1-4 2 16,-1-4-6-16,5-9-4 15,-4-9-8-15,-2-7-3 16,-2-15-4-16,-2-10-10 16,-3-8-18-16,10-22-115 15,-1-19-156-15</inkml:trace>
  <inkml:trace contextRef="#ctx0" brushRef="#br0" timeOffset="163819.6406">4195 10732 158 0,'12'39'44'16,"-3"7"-21"-16,0-3 36 16,0-7 9-16,3-3-34 15,-3-7-20-15,0-11-3 16,1-7-11-16,-4-8-1 15,3 0-29-15,0-15-62 16,-3-21-190-16</inkml:trace>
  <inkml:trace contextRef="#ctx0" brushRef="#br0" timeOffset="163999.2573">4158 10508 396 0,'-8'0'5'0,"8"0"17"16,0 0 13-16,0 0-33 16,0 0-2-16,0 10-1 15,12 6 1-15,0-1-14 16,3-2-19-16,4 3-115 16</inkml:trace>
  <inkml:trace contextRef="#ctx0" brushRef="#br0" timeOffset="164343.5415">4390 10696 156 0,'0'18'58'0,"0"4"-57"16,2 0 29-16,1-4 34 16,0 1-26-16,3-2-15 15,3-3-6-15,1-1 4 16,-1-4-4-16,-1-1-6 15,5-6-2-15,-4-2-5 16,3 0 2-16,0-16 5 16,0-9-4-16,-6-2-6 15,-3 2 5-15,-3-1-3 16,-9 4-2-16,-12 1 2 16,-7 5 2-16,-1 9 0 0,2 3-1 15,-1 4 3-15,7 0-3 16,6 0-3-16,2 7-1 15,10-3 0-15,3 4-5 16,0 1-12-16,6 0-4 16,10-5-56-16,8-4-154 15</inkml:trace>
  <inkml:trace contextRef="#ctx0" brushRef="#br0" timeOffset="164719.3377">4601 10706 138 0,'10'26'44'0,"2"3"-10"16,-1-3 4-16,-1 4 9 16,2-5-15-16,0 3-1 15,-3-6 1-15,0-3-3 16,0-8-22-16,-2-6 7 16,-4-3-12-16,0-2-1 15,0-5 3-15,2-27 3 16,8-18-7-16,2-10 0 15,3-4-12-15,-3 7-23 16,1 13-3-16,-1 17 30 16,0 10 8-16,-3 10 2 15,2 7 9-15,2 0-5 16,6 11 7-16,1 15 6 16,-1 7 0-16,-1 8-4 15,-3 3 3-15,1-4-9 0,-5-6 3 16,-1-6-3-16,-4-9-7 15,-1-12-2-15,-6-4 0 16,-2-3-3-16,0 0-12 16,0-10-23-16,0-12-323 15</inkml:trace>
  <inkml:trace contextRef="#ctx0" brushRef="#br0" timeOffset="181117.6034">8413 5128 264 0,'-12'-5'31'0,"9"2"27"16,1 3-7-16,-1 0-1 16,3 0-19-16,0 0-7 15,0 0-11-15,0 0-4 16,0 0-2-16,0 0-7 16,0 10 0-16,0 13 1 15,5 9 2-15,4 4 3 16,3 2-2-16,1 0-1 15,4 1 1-15,-1 2 1 16,2 3-1-16,3 4-2 16,1-2 0-16,-1 3 0 0,-3-5-1 15,3-4 0-15,-6-3 1 16,1-9-2-16,-5-8 0 16,-5-9 1-16,-3-3 0 15,1-6-1-15,-4-1 5 16,0-1-4-16,0 0 4 15,0 0 0-15,0 0 6 16,0 0-1-16,-10 0 0 16,-14 0-5-16,-9-4-5 15,-9-3 0-15,0 3 1 16,-10-3-1-16,0 4 0 16,-12 0 1-16,-8 3-1 0,-5 0 0 15,-4 0 0-15,8 0 0 16,16 0 3-16,11 0-3 15,16 0 1-15,11 0-3 16,7 0 0-16,3-4-2 16,4-3-2-16,1 1-8 15,4-1-8-15,0-8-45 16,0-4-91-16</inkml:trace>
  <inkml:trace contextRef="#ctx0" brushRef="#br0" timeOffset="182872.5851">2673 5723 37 0,'-16'-7'203'15,"4"-1"-190"-15,3-2-11 16,3 4 13-16,3 3 14 15,3 2 3-15,0 1-15 16,0 0-2-16,0 0-2 16,0 0 2-16,0 0-1 15,0-2-1-15,0 1-4 16,0-3-2-16,0-3-4 0,9-11 3 16,9-13 4-1,12-11 2-15,4 0-2 0,9-1-5 16,-1 2 6-16,3 4-6 15,7 1 0-15,5-3-3 16,4-2 4-16,6-3-3 16,6 4-1-16,3-1-2 15,3 4 0-15,2 3 1 16,1 2-1-16,-3 1 0 16,0 1 0-16,-4 2 1 15,7 0-1-15,-5 0 0 16,4 1 1-16,4-2 2 15,9 5-1-15,6-4-2 16,7-2 0-16,4 1 0 16,-1-4 0-16,5 7 0 0,0 0 0 15,3 0 0-15,1-2 0 16,5 2 1-16,6-1 1 16,7 1-2-16,-1 9 0 15,1 2-2-15,-3 5 2 16,-7 5 0-16,-3 5 2 15,-6 0-2-15,-8 0 0 16,-4 5 3-16,-6 6-1 16,3 3 2-16,0 0-3 15,-3 2 1-15,0 0 0 16,-9-1-2-16,0 1 1 16,-6 3 0-16,0 3 2 0,-10 7 1 15,-8 1-2-15,-9 9-2 16,2 0 3-16,-8 1-1 15,0 1-2-15,-7-2 3 16,1-3-3-16,-4 0 1 16,-3-2 1-16,2-4-2 15,-2 0 0-15,0-3 3 16,-6 1-2-16,3 0 1 16,-5 2 0-16,2 5 2 15,1 3 1-15,-3 3 0 16,2-2-3-16,3 1 1 15,3-5-2-15,-3-3 2 0,5 4 1 16,1-5-3 0,-3 2 3-16,0-4-1 0,-2-1 2 15,-4-3-4-15,-5-6 2 16,-1-4 0-16,-6-4-1 16,-6-2-2-16,-6-7 0 15,-3 2 0-15,-6-4 0 16,0 0 2-16,0 0 0 15,0 0 0-15,0 0 1 16,0 0-3-16,0 0 3 16,3 0-3-16,-3 0-3 15,0 0-2-15,0 0-12 16,0-4-12-16,-12-14-62 0</inkml:trace>
  <inkml:trace contextRef="#ctx0" brushRef="#br0" timeOffset="184266.3348">5354 3189 132 0,'2'-6'20'0,"-2"5"-19"16,0 1 17-16,0 0 22 0,0 0-2 15,0 0-16-15,0-2 5 16,0 2 2-16,0 0-2 15,0 0-4-15,0 0-3 16,0 0-5-16,0 0-4 16,0 5 1-16,0 10-8 15,3 5 14-15,0 5-8 16,0 5 0-16,0 6 0 16,0 8-5-16,1 6 2 15,-1 8 1-15,-3 3-7 16,3-2 2-16,-3 0-1 15,0-9-1-15,3-8-1 16,-3-9 0-16,0-9 1 0,0-7-1 16,0-8 0-1,0 0 0-15,0-8-2 0,0-1-2 16,0 0-1-16,0-5-1 16,0-13-67-16,-13-14-142 15</inkml:trace>
  <inkml:trace contextRef="#ctx0" brushRef="#br0" timeOffset="184934.6375">5401 3194 222 0,'1'0'112'0,"-1"0"-104"16,0 0-1-16,4 0 9 15,7 18-5-15,7 4 14 16,6 10-8-16,4 6-6 16,2 0-3-16,3 10 0 15,3-2-3-15,-1 2 2 16,-2-1-5-16,0-8-1 16,-2-4 5-16,-1-2-4 15,-3-8 0-15,-6-5 1 16,0-8-3-16,-9-5 0 15,-2-7 2-15,-7 0-2 16,0 0 2-16,-3 0 5 0,0 0 4 16,3-19 10-16,-3-13 8 15,0-12-29-15,6-15-1 16,3-7 0-16,6 0-2 16,0-2-2-16,4 6 5 15,-1 9 0-15,-6 5 0 16,0 11 0-16,-6 12 1 15,0 9 1-15,-6 10 0 16,3 4-1-16,-3 2-2 16,0 0 1-16,0 0-1 15,3 3-7-15,6 18-2 16,4 10 10-16,7 8 4 16,-1 5 1-16,-2 1-4 0,2 0 4 15,-3 1-4-15,-2 3 2 16,5-1-2-16,-4-3 0 15,3-4 0-15,-3-3-1 16,-2-7 0-16,1-7 0 16,-5-6 1-16,1-5-1 15,-7-8 0-15,0 0 1 16,0-5-1-16,-3 0 1 16,0 0 1-16,0 0-1 15,0 0-1-15,0-5 0 16,0-13-8-16,0-7-59 15,-6-8-34-15,6-5-94 0</inkml:trace>
  <inkml:trace contextRef="#ctx0" brushRef="#br0" timeOffset="185346.2022">6309 3176 350 0,'0'0'49'16,"0"0"-44"-16,0 0 12 15,0 0 11-15,0 8-17 16,0 13-11-16,6 10 6 16,5 9 5-16,2 6-7 15,-1 0-1-15,6-1 1 16,-3-3-3-16,4-1-1 16,2-5 1-16,0-5 1 15,0-6 1-15,-2-4-2 0,-4-7-1 16,-4-7 2-16,2-3-1 15,-7-4-1-15,-3 0 0 16,0 0 4-16,7-22 9 16,4-15 2-16,5-19-10 15,4-5-3-15,-4-2-2 16,0 2 1-16,-5 5-1 16,-2 5 0-16,-2 8 0 15,-7 7 1-15,-3 5 1 16,0 7 5-16,0 6-6 0,0 3-1 15,0 8 0 1,0 1-5-16,0 3-5 0,0 2-18 16,0-1-58-16,14 0-154 15</inkml:trace>
  <inkml:trace contextRef="#ctx0" brushRef="#br0" timeOffset="185610.0076">6881 2995 363 0,'0'0'49'15,"0"0"-44"-15,0 0 4 16,0 0 14-16,0 0-13 16,0 0-10-16,16 0 1 0,11 0 5 15,7 0 8-15,8 0-2 16,7 0-5-16,3 0-6 15,-4-7 2-15,-5 2-2 16,-7 1-1-16,-9 1-1 16,-15 1 0-16,-6 1-13 15,-3-1-7-15,-3 2-45 16</inkml:trace>
  <inkml:trace contextRef="#ctx0" brushRef="#br0" timeOffset="185842.5031">7124 3005 191 0,'0'20'3'16,"0"11"8"-16,10 4 21 15,-4 6 28-15,-3 7 3 16,3-1-19-16,-3 2 4 16,0 2-21-16,3-3-8 15,-6-1-9-15,3-3-5 16,0-6-3-16,-3-8-2 15,3-7 0-15,-3-5-1 16,0-8-5-16,0-7-7 16,0-3-20-16,9-7-137 15</inkml:trace>
  <inkml:trace contextRef="#ctx0" brushRef="#br0" timeOffset="186149.6506">7522 3022 299 0,'0'0'118'0,"0"0"-118"15,0 0 0-15,0 0 2 16,0 17 14-16,0 10-14 16,0 12 11-16,0 8 0 15,0 3-1-15,0-3-3 16,0 0-4-16,0-1-3 15,0-1 0-15,0-4 0 16,0-3-1-16,0-3 1 0,5-9-1 16,-1-5-1-16,-1-10 0 15,0-5-7-15,0-4 3 16,-3-2-1-16,0-4 5 16,0-16-27-16,0-11-119 15,0-9-88-15</inkml:trace>
  <inkml:trace contextRef="#ctx0" brushRef="#br0" timeOffset="186509.5232">7534 2983 338 0,'0'-28'41'16,"0"5"-13"-16,6 2-3 16,6 3-9-16,6 0-8 0,0 2-8 15,9 5 1-15,-2 2 5 16,-1 6-5-16,-2 3 3 15,1 0 2-15,-1 3-3 16,-1 11-2-16,-6 5 1 16,1 2 2-16,-1 7-2 15,-3 5-1-15,-3 6 1 16,0 7 1-16,-3 8-3 16,4-1 7-16,-2 1-3 15,-2-6 0-15,3-3 0 16,4-2-1-16,-4-2-2 15,-1-5 1-15,5-5-2 0,-7-7 0 16,0-6 3 0,0-7-3-16,-2-6 0 0,-1-2-4 15,-3-3 3-15,0 0 1 16,0-4-1-16,-7-13-36 16,-17-1-152-16</inkml:trace>
  <inkml:trace contextRef="#ctx0" brushRef="#br0" timeOffset="186741.987">7555 3245 409 0,'-3'-3'0'16,"3"3"0"-16,0-1 0 15,0-2 12-15,6 2-6 0,15-2-3 16,7-4 13-16,8 2-4 15,3-3-2-15,1-1-4 16,-4 2-4-16,1-1-2 16,-4 2-1-16,-6 2-4 15,-2-2-10-15,-11 4-28 16,-1 0-184-16</inkml:trace>
  <inkml:trace contextRef="#ctx0" brushRef="#br0" timeOffset="187013.1562">7988 2986 305 0,'13'-3'40'16,"2"0"-32"-16,9-3 9 15,4 0 10-15,5-1 6 16,3 1-17-16,3 2 0 15,1-1-3-15,-6 2 0 16,2 1-5-16,0 0-3 16,4-1-3-16,-4 0-1 15,-5 0-1-15,-11-1-1 16,-7 3-5-16,-10 1-7 16,-3 0-22-16,0 0-60 0</inkml:trace>
  <inkml:trace contextRef="#ctx0" brushRef="#br0" timeOffset="187274.2309">8225 2961 379 0,'0'5'0'0,"0"5"-20"16,0 6 20-16,9 6 13 16,1 7 1-16,2 7 7 15,-1 4 4-15,-1 3 0 16,-1 2 3-16,0-1-8 15,3-2-4-15,-6-2-3 0,3-4-6 16,-3-2 1-16,1-1-5 16,-4-3 0-16,3-2-2 15,-3-7-1-15,2-5-5 16,1-8-1-16,-2-4-5 16,2-4-11-16,0-2-24 15,9-22-82-15</inkml:trace>
  <inkml:trace contextRef="#ctx0" brushRef="#br0" timeOffset="187574.303">8595 2992 372 0,'0'0'24'0,"0"0"-24"16,0 0-2-16,6 13 2 15,0 12 14-15,4 10 0 16,-1 2 0-16,-1 6-4 16,-1-1 8-16,-1 0-3 15,3 0-4-15,-3-1-2 16,0 0-3-16,3-4 0 16,-3-3-4-16,0-4 0 15,0-7-1-15,1-4-1 16,-4-7-1-16,0-5 0 0,0-5-5 15,-3-2-5 1,6 0-18-16,5-23-93 0</inkml:trace>
  <inkml:trace contextRef="#ctx0" brushRef="#br0" timeOffset="188010.8287">9023 3126 288 0,'0'0'17'0,"0"20"-16"15,-12 12 16-15,-9 10 20 16,2 4-12-16,4-3-5 16,0 1-4-16,9-3-2 0,3-3-9 15,3-4 0-15,0-6-2 16,6-8-3-16,9-7 4 15,0-4 0-15,4-7 5 16,5-2 5-16,3-7 2 16,7-23-6-16,2-11 1 15,3-6-5-15,-8-1-3 16,-1-3-2-16,-13 1 3 16,-1 2-3-16,-10 3 2 15,-6 8 1-15,0 2 9 16,0 8-3-16,-15 8 2 15,-3 3-5-15,-4 6 1 0,-1 5-6 16,1 5-2 0,-5 0-4-16,5 2-2 0,5 13-5 15,4 2-4-15,4-1-9 16,9 2-29-16,0-7-56 16,16-3-150-16</inkml:trace>
  <inkml:trace contextRef="#ctx0" brushRef="#br0" timeOffset="188242.7186">9487 3080 211 0,'3'11'74'0,"0"8"-72"0,-3 9-2 16,0 5 10-1,-6 8 23-15,-9 3-4 0,-6 2-8 16,2 1-1-16,4-1-2 15,0 1-5-15,3-1-9 16,-1-7 1-16,4-9-5 16,4-9-2-16,2-12-2 15,3-9-10-15,0 0-14 16,0-26-62-16</inkml:trace>
  <inkml:trace contextRef="#ctx0" brushRef="#br0" timeOffset="188653.8037">9545 2983 427 0,'-3'0'0'15,"3"0"0"-15,0 16-18 16,0 15 18-16,0 10 8 16,0 7 0-16,0 1-2 15,11 2 2-15,-2-3 5 16,4-4-1-16,-1-4-3 15,6-10-4-15,-3-1-3 16,5-8 2-16,3-4 2 16,-2-8 7-16,3-6-2 15,-1-3 0-15,6 0 8 16,1-9-2-16,1-17-3 16,5-7 6-16,3-8-11 0,-2-6-3 15,-6-6-1 1,-5 0-5-16,-6-2 4 0,-3-1-1 15,-8 1 0-15,-3 2 1 16,-3 10-4-16,0 7 0 16,0 9-2-16,-3 12 2 15,0 5-2-15,0 6 1 16,0 2-1-16,0 2-7 16,0 0-15-16,-3 6-26 15,-15 16-26-15,-9 8-75 16</inkml:trace>
  <inkml:trace contextRef="#ctx0" brushRef="#br0" timeOffset="189210.6026">7297 3977 244 0,'3'0'57'0,"-3"0"-12"16,0 0 0-16,0 0-15 0,0 3-20 16,0 13-7-16,0 9 4 15,-3 7 7-15,-5 3-4 16,-2 6-1-16,1 4-3 16,3 9-2-16,0 3-1 15,6-3-1-15,0 1-2 16,9-8 0-16,15-3 0 15,7-5-2-15,5-5 2 16,6-8-18-16,1-7-21 16,-1-12-127-16</inkml:trace>
  <inkml:trace contextRef="#ctx0" brushRef="#br0" timeOffset="189524.9824">7932 3787 392 0,'3'0'0'0,"-1"0"-7"16,4 2 7-16,0 15 8 16,3 1 3-16,4 4-7 15,-4-2-2-15,2 2-2 16,-7-1 0-16,-1 2-2 16,-3-2-4-16,-7-2-27 15,-13-1-155-15</inkml:trace>
  <inkml:trace contextRef="#ctx0" brushRef="#br0" timeOffset="189734.0102">7686 4065 272 0,'-7'0'83'0,"7"0"-59"16,0 0-6-16,0 0-8 0,16 0-10 16,14 0 19-1,6 0 8-15,9-6-11 0,4-5-1 16,9-2-1-16,3-1-11 15,5-3 3-15,-2-1-4 16,-9 0-1-16,-16 4-2 16,-12 2-5-16,-15 5-6 15,-5 4-29-15,-7 3-117 16</inkml:trace>
  <inkml:trace contextRef="#ctx0" brushRef="#br0" timeOffset="189900.2482">8034 4026 185 0,'-3'14'112'16,"3"3"-103"-16,0 3 26 0,3 0-5 16,6-1-5-16,7-3-10 15,-7-1-9-15,2-2-3 16,-4-4-3-16,-1-1-3 16,0-4-9-16,-3-2-22 15,0-2-164-15</inkml:trace>
  <inkml:trace contextRef="#ctx0" brushRef="#br0" timeOffset="190131.8035">8180 3995 175 0,'0'12'23'0,"0"10"-17"0,0 6 24 15,0 3 11-15,0 0 3 16,0 1-18-16,3-3-11 15,3-3-5-15,0-5-2 16,3-5-7-16,1-5 5 16,-2 0-2-16,-2-7-4 15,0-1-1-15,1-3-4 16,-4 0-10-16,0 0-37 16,0-14-70-16</inkml:trace>
  <inkml:trace contextRef="#ctx0" brushRef="#br0" timeOffset="190446.2205">7816 4152 257 0,'0'2'32'0,"0"2"-30"0,6 0 31 16,0 1-5-1,3 1-11-15,6 1-5 0,0-2-6 16,4 2-6-16,5-5 0 15,9-2-8-15,4 0-26 16,5-7-148-16</inkml:trace>
  <inkml:trace contextRef="#ctx0" brushRef="#br0" timeOffset="190950.6224">8410 4056 277 0,'0'0'58'0,"0"0"-56"0,0 0 9 15,-9 7 24 1,-15 14-18-16,-12 7-13 0,-3 3 2 16,-4 3-3-16,3 0 2 15,-3 4-2-15,1 0-2 16,0-5 2-16,2 2-1 16,7-8-2-16,12-7 2 15,8-6-2-15,13-4-2 16,0-3 1-16,0-3-6 15,13-3-1-15,11-1 7 16,6 0 1-16,4-1 3 16,2-12-3-16,-5 1 3 15,-1-1-2-15,3 3 0 16,-5-2 2-16,5 2 1 16,0 1 1-16,1 3-3 0,-4 4 2 15,0 2-2-15,-8 0-2 16,-7 0-2-16,-7 17-2 15,-5-1 4-15,-3 7 3 16,0 2 1-16,0-1-2 16,-6 2 1-16,-5-4 1 15,2-4-3-15,-4 0 4 16,1 1 0-16,-6 0 0 16,-3 3 1-16,-9 0 1 15,-4 0-4-15,0-1 1 16,-2-4-4-16,-3-4 0 15,3-4-4-15,0-3-8 0,5-4-26 16,-3-2-165 0</inkml:trace>
  <inkml:trace contextRef="#ctx0" brushRef="#br0" timeOffset="191182.2929">8170 4534 139 0,'22'5'53'16,"5"2"4"-16,1 3-1 16,5 0 3-16,0 2-23 15,9-2 10-15,4 1-16 16,5-4-3-16,1-3-1 0,0-2-10 16,-1-2-4-1,-5 0-7-15,-7 0-5 0,1-9-9 16,-6 0-8-16,-1-6-43 15,-10 1-247-15</inkml:trace>
  <inkml:trace contextRef="#ctx0" brushRef="#br0" timeOffset="191654.3316">9129 3802 348 0,'0'0'102'0,"0"0"-88"16,0-2-8-16,12-3 2 15,10 4 3-15,7-2-7 16,4 3 1-16,5 0-1 15,-5 0-3-15,0 3 1 16,-5 7 0-16,-4 0-1 16,-6 3 0-16,-12 2-1 15,-6 4 0-15,-3 10 2 16,-28 5 0-16,-11 5-1 16,-4-1-1-16,4-6 1 0,12-9-1 15,11-8 0-15,10-5 0 16,5-6 0-16,4-1-2 15,0 1 0-15,7-2-1 16,12-2 0-16,11 0 3 16,4 0 7-16,5-10-5 15,1-4 1-15,-7-1-3 16,-6-5-2-16,-6 2-1 16,-8-2-6-16,-13 2-11 15,0 3-84-15,-13 5-119 16</inkml:trace>
  <inkml:trace contextRef="#ctx0" brushRef="#br0" timeOffset="191923.6941">9225 3912 284 0,'-2'0'96'15,"-4"0"-96"-15,0 14 1 16,0 14 7-16,-7 8 24 16,4 7-8-16,1-5-4 15,5 0-4-15,3-2-7 16,0-1-4-16,3-4 2 15,8-4 1-15,5-5-7 16,2-7-1-16,6-3 0 16,6-10 1-16,7-2 2 15,12-2-3-15,8-23-1 16,1-3 1-16,-4-1 0 0,-5 4-3 16,-7 3 1-16,-9 7-6 15,-14 6-13-15,-10 3-22 16,-9 6-29-16,-9 0-77 15</inkml:trace>
  <inkml:trace contextRef="#ctx0" brushRef="#br0" timeOffset="192202.2852">9138 4428 245 0,'-9'7'6'16,"9"-5"3"-16,0 1 2 0,0-2 0 15,0 4 1 1,0 1 11-16,15-5 6 0,4-1 3 16,10 0 8-16,14 0-8 15,9-18-16-15,12-4-8 16,2-5-5-16,1-4 1 16,2 3 1-16,-5-1-1 15,-6 6-4-15,-6 4 0 16,-13 6 1-16,-9 3-1 15,-14 4-2-15,-10 1-6 16,-6 5-16-16,-6 0-127 16</inkml:trace>
  <inkml:trace contextRef="#ctx0" brushRef="#br0" timeOffset="192450.5763">9499 4212 196 0,'-3'0'80'0,"3"0"-80"16,0 4 0-16,-3 18 16 15,0 11 20-15,-3 4-5 16,3 4-10-16,0-1 8 16,3-3-4-16,0-1-18 15,0-2 5-15,0-4-3 16,0-6-9-16,0-9-2 15,6-5-8-15,-3-6-19 0,0-4-52 16,3-2-242-16</inkml:trace>
  <inkml:trace contextRef="#ctx0" brushRef="#br0" timeOffset="192660.2814">9623 4194 275 0,'0'28'2'16,"0"10"-2"-16,0 4 10 16,0 2 20-16,10 0-8 15,-3-4-2-15,6-8-9 16,0-4 0-16,-4-4 0 0,-3-7-10 16,3-7-1-1,-3-6-9-15,0-4-22 0,6-4-104 16</inkml:trace>
  <inkml:trace contextRef="#ctx0" brushRef="#br0" timeOffset="193139.868">10051 3816 224 0,'3'0'26'0,"3"0"-5"15,0 1 10-15,3 4 0 16,-3 4-7-16,4-1-4 16,-1 2-6-16,-1-1 0 15,2-1 1-15,-1 1-6 16,-3-2-3-16,0-1 0 15,1 0-1-15,1-1 3 16,1 3 0-16,0 2-3 16,1 4 2-16,2 3-4 15,-1 3-1-15,2 2-1 16,-4 5 4-16,0 1-2 16,0 6 1-16,0 6-1 0,-3 10 4 15,3 2-4-15,-2 3-1 16,-1 0-1-16,-2-3 0 15,0-2-2-15,-4-6 2 16,0-3 0-16,-4-3-1 16,-13 0 0-16,-4-3 1 15,-6-2-1-15,-9-3-1 16,-4-2-2-16,-4-3-9 16,3-5-33-16,1-10-135 15</inkml:trace>
  <inkml:trace contextRef="#ctx0" brushRef="#br0" timeOffset="195172.2821">7458 6918 153 0,'0'-6'42'16,"0"1"-29"-16,0-1 28 15,0 5-7-15,0-2-7 16,0 1-11-16,0 0 3 16,-3 2-1-16,3 0-2 15,0 0 1-15,0 0-4 16,0 0-1-16,-3 0-4 0,3 0-3 16,0 0-3-16,0 0 2 15,0 0 1-15,0 0-1 16,0 0 2-16,0 0-4 15,0 0 0-15,0 0 2 16,0 0-2-16,0 0-1 16,0 0 0-16,0 0-1 15,0 0 1-15,0 0 1 16,-3 0 2-16,3 0-1 16,0 0-1-16,0 0-1 15,0 0 0-15,0 0-1 16,-3 0 0-16,3 0 0 15,-3 0 0-15,3 0-1 16,0 0 1-16,0 0 0 0,0 0 0 16,0 0-1-16,0 0 0 15,0 0-1-15,0 0-4 16,0 0 1-16,0 0-4 16,0 0 0-16,0 0-3 15,0 0-15-15,0 0-26 16,0 0-41-16,0 0-22 15</inkml:trace>
  <inkml:trace contextRef="#ctx0" brushRef="#br0" timeOffset="195366.2302">7458 6918 165 0,'-18'-25'37'0,"18"25"-18"0,-4 0 7 16,4-1-12-16,0 1-11 15,0 0-3-15,0 0 0 16,0 0-2 0,0 0-7-16,0 0-7 0,0 0-12 15,0 0 11-15,0 0-7 16,0 1-65-16</inkml:trace>
  <inkml:trace contextRef="#ctx0" brushRef="#br0" timeOffset="196258.7769">7428 6951 86 0,'-3'0'54'0,"3"0"-11"15,0 0 8-15,-3 0-13 16,0 0-12-16,0 0-4 16,0 4-3-16,-4 7-9 15,1 4-4-15,0 6-2 16,0 2 1-16,3 6 0 0,-2-3-4 16,5-1 1-16,0-2 5 15,0-1-5-15,0-1 0 16,5-5-2-16,1-5 1 15,0-2 0-15,3-7-1 16,1 1 1-16,5-3 7 16,3-7-1-16,0-16 4 15,6-6-3-15,-5-3-5 16,-5 3 3-16,-1 1-3 16,-10 0-3-16,-3-1 4 15,0 0-1-15,0 2 2 16,-6 10 3-16,-6 7 4 15,-3 4-3-15,-4 6-3 16,-2 0-2-16,0 9-3 0,-3 19-1 16,2 7-1-16,5 0 1 15,4 1 1-15,7-2-1 16,6-5-4-16,0 1 4 16,0-6-1-16,13-4 0 15,1-2 0-15,1-10-2 16,7-6 2-16,2-2-4 15,1-7 5-15,2-17 1 16,3-4 0-16,-9-5 2 16,-6 1-3-16,-12 3 0 15,-3 3 3-15,-5 4-2 16,-20 11 0-16,-5 4-1 16,-1 7 7-16,-2 0-4 0,6 17 0 15,2 10-2-15,8 5 2 16,10 2-3-16,4-1 1 15,3-4-1-15,10-3-4 16,16-5 2-16,4-11 2 16,8-7-1-16,1-3 1 15,0-13 0-15,1-12 0 16,-7 0 1-16,-12-1-1 16,-11 3 0-16,-10 1-2 15,-4 3 4-15,-20 6 0 16,-6 6-1-16,-3 7 8 15,-5 0-6-15,5 10 3 0,0 9-3 16,12 0-2-16,3 3-1 16,9-1-2-16,9 0 1 15,0-2-3-15,12 0-2 16,15-6-6-16,9-4-8 16,3-9-101-16</inkml:trace>
  <inkml:trace contextRef="#ctx0" brushRef="#br0" timeOffset="197422.1253">10436 6981 320 0,'-21'-9'20'0,"12"-1"-3"16,3 10 23-16,-1 0-6 15,1 0-16-15,-1 0-8 16,3 6-3-16,-2 10-5 15,-4 13-1-15,4 4 3 0,3 0-4 16,3-2 0-16,0-2 1 16,0-8-1-16,6-2 0 15,10-8 1-15,4-4 0 16,5-7 2-16,8 0 2 16,4-18-1-16,2-7 3 15,-7-8-6-15,-3-2 0 16,-14 0 0-16,-9 1 1 15,-6 7 1-15,0 7 3 16,-12 1 3-16,-7 8 8 16,-7 8-7-16,1 3-1 15,-2 0-1-15,-5 14-5 16,3 12-1-16,2 4-1 16,8-1-1-16,13-4 0 0,6-7-3 15,0-2 0-15,3-6 2 16,16-5-5-16,8-5-1 15,4 0 1-15,-1-8 3 16,0-10 1-16,-8 0-12 16,-12 4 11-16,-10 1 3 15,0 9 0-15,-7-2 5 16,-12 6 4-16,-2 0-5 16,0 0 0-16,0 0-1 15,2 14 0-15,7-2-2 16,3-1 0-16,5-1-2 0,4-2 0 15,0 0-3 1,13-1 1-16,12-5-5 0,5-2-4 16,9 0 3-16,-3-17-6 15,-8 3-16-15,-7 2-33 16,-18 8 14-16,-3 4 24 16,-12 0 15-16,-15 0-7 15,-16 12 18-15,-5 6 0 16,-4 6 0-16,-7 2-37 15</inkml:trace>
  <inkml:trace contextRef="#ctx0" brushRef="#br0" timeOffset="198831.3515">8449 8170 156 0,'0'-3'88'0,"0"3"-82"16,0-2 19-16,0 0 17 16,-3-2-21-16,-2 1-11 15,2 3 17-15,0-3 3 16,0 3 5-16,-3 0-5 16,2 0-9-16,1 0-7 15,0 0-8-15,0 3-5 16,-3 19-1-16,-3 10 0 0,-3 8 1 15,6-4-1 1,0-5 1-16,6-3-1 0,0-6 0 16,0-2 0-16,0-5 0 15,6-6 0-15,7-4-3 16,1-5 0-16,5 0-3 16,1 0 2-16,2-16 4 15,0-9 1-15,-5-3-1 16,-7-5 0-16,-4-1 1 15,-6 1-2-15,0 4 3 16,-3 7-2-16,-13 7 3 16,-1 9 7-16,-2 5-4 15,-3 1-1-15,-2 7-1 16,0 18-2-16,0 1-2 0,8 3 0 16,5-4 0-16,8-5 0 15,3-2 0-15,0-2-1 16,6-6-1-16,9 0-1 15,6-8-2-15,3-2 2 16,4 0-1-16,-1-9 1 16,-2-4 3-16,-8-10-2 15,-4 5-1-15,-10 3 1 16,-3 1 2-16,0 7 2 16,-3 2 4-16,-10 1-3 15,1 4 4-15,-6 7-3 16,-3 18-1-16,3 6-3 15,2 2 1-15,10-5-1 0,6-6 0 16,0-6-1 0,10-5-2-16,6-7 1 0,10-4-3 15,7 0-2-15,1-15 6 16,-1-12-1-16,-3-2-6 16,-11-4 3-16,-10 1 0 15,-9 2 0-15,0 8 5 16,-12 8 0-16,-10 10 4 15,-5 4 5-15,-1 0 1 16,-2 17-5-16,6 5 2 16,9 0-3-16,3 0-4 15,8-3 0-15,4-6-1 0,0-3 1 16,10-7-3 0,8-3-3-16,15 0 3 0,4-10 2 15,-1-12-1-15,-5-5 2 16,-7 3-4-16,-15 4 1 15,-9 1 1-15,0 6 2 16,-16 1 0-16,-14 12 0 16,-6 0 1-16,-6 8 2 15,-4 21-2-15,7 5 6 16,8-2-4-16,7-1 0 16,12-6-3-16,12-3 0 15,0-7 0-15,9-4-4 16,15-8 0-16,10-3-1 15,2 0 0-15,4-12-3 16,-7-8-2-16,-5-2-45 0,-14 3-212 16</inkml:trace>
  <inkml:trace contextRef="#ctx0" brushRef="#br0" timeOffset="202994.089">12280 7080 1 0,'12'-6'19'0,"-6"2"31"16,-3 4 24-16,-3 0-10 16,0-2-10-16,0 2-10 15,0-2-6-15,0 2-17 16,0-2 5-16,0 2 3 16,0-1-3-16,0 1-6 15,0 0 0-15,0 0-3 16,0 0-3-16,0 0-2 0,0 0-5 15,0 0 0 1,0 0-2-16,-9 1 1 0,-3 12-6 16,-9 7 0-16,2 6 0 15,3 4 0-15,6-1-2 16,0 1 1-16,7 0 0 16,3-4-1-16,0-5-2 15,0-5 0-15,13-6-3 16,4-6-2-16,5-1 9 15,2-3 1-15,0-3-1 16,-3-16 1-16,-2-3 1 16,-7-4-4-16,-6 1 4 15,-5-1-1-15,-1 3 0 16,0 2 0-16,-7 5 4 0,-11 5-1 16,-2 5-3-16,0 5 0 15,-6 1 1-15,7 0-2 16,3 4 0-16,3 8 0 15,10-2-1-15,3 2-2 16,0 2-4-16,10-2-1 16,12-4 1-16,5-5 0 15,4-3 5-15,2 0-7 16,-3-11 1-16,-9-5 3 16,-11 2-2-16,-10 6 7 15,0 4 1-15,-19 2 1 16,-10 2 3-16,-8 0-3 15,-3 6-1-15,-3 10 1 0,7-2 0 16,10-3 2-16,13-3-4 16,10 1 0-16,3 0-12 15,3 2-5-15,16 4-7 16,13-1-85-16</inkml:trace>
  <inkml:trace contextRef="#ctx0" brushRef="#br0" timeOffset="203833.8433">12429 8324 81 0,'-10'-8'175'16,"4"4"-156"-16,-1 1 17 0,3 2 1 16,1-2-16-16,-1 1-4 15,1-2-7-15,3 4 1 16,-3 0 5-16,3 0-7 16,0 0-4-16,0 0 1 15,0 0-1-15,-3 0-3 16,-3 6 0-16,0 10-1 15,-6 6 0-15,4-3-1 16,7-1 1-16,1-5-2 16,0-2 0-16,0-2 0 15,10-3-2-15,7-1 2 16,3-5 1-16,5 0-1 0,-3 0 1 16,-1-11 0-16,-3-5-1 15,-5 1 1-15,-2-2 0 16,-8 1 1-16,-3-2 0 15,0 4 3-15,0 3 1 16,-16 4 1-16,-1 3 5 16,-1 4-4-16,-6 0 0 15,2 10-2-15,1 13 2 16,3 2-4-16,1 9-3 16,10-5 1-16,7 1-1 15,0-6-2-15,21-7 0 16,5-11-3-16,9-6 3 15,4 0 2-15,0-14 0 0,-4-8 0 16,-6-4-1-16,-8 6-1 16,-15 2 1-16,-6 0 1 15,0 8 1-15,-6-2 4 16,-12 9-1-16,-9 3-2 16,-3 0 1-16,0 0-3 15,2 15 1-15,4-5-1 16,8-1-1-16,7-2-1 15,1-4-4-15,6 0-9 16,2 2-25-16,0-5-71 16,0 0-215-16</inkml:trace>
  <inkml:trace contextRef="#ctx0" brushRef="#br0" timeOffset="204803.5315">7346 6552 141 0,'0'-3'24'16,"0"1"-23"-16,0 2-1 16,0 0 0-16,3 0 0 15,0 0-4-15,0 0-3 16,3 0 4-16,3 0-11 15,1 4-66-15</inkml:trace>
  <inkml:trace contextRef="#ctx0" brushRef="#br0" timeOffset="207808.8273">7562 7014 189 0,'0'-4'46'0,"-4"-1"-17"0,1 2-1 16,0 1 14-16,0 1-16 16,0-3-7-16,0 4-9 15,-3 0-2-15,0 0-1 16,2 0-3-16,-2 0-3 16,-2 0-1-16,2 0 1 15,-7 10-1-15,4 6 1 16,-2 2-1-16,1 1 0 15,7 0 0-15,0-1 0 16,3-5-1-16,0-2 1 16,0-2-3-16,6-1 1 15,6-5-2-15,0-1 2 0,4-2-1 16,2 0 3-16,0-9 0 16,0-9 4-16,0-1-2 15,-6-2 1-15,-5-1 1 16,-1-1-1-16,-6 4-2 15,0 0 5-15,0 1-3 16,-13 6 1-16,1 2 0 16,-6 3 0-16,6 3-2 15,-3 4 0-15,0 0 1 16,6 0-3-16,-1 0-2 16,1 9 1-16,9-2-3 15,0 3-1-15,0-3-6 16,0 4-4-16,6-2-10 0,7-7-69 15,4 2-181 1</inkml:trace>
  <inkml:trace contextRef="#ctx0" brushRef="#br0" timeOffset="224025.996">25170 3995 258 0,'0'0'75'0,"3"0"-64"16,0 0 9-16,1-1 5 15,1-4 3-15,-1 1-8 16,3 1-8-16,3-2 2 16,8 3-4-16,10-1-4 15,16-1-1-15,12 4-4 16,11 0 1-16,8 0-2 16,0 9 0-16,-1 9 2 15,-11 2-2-15,-12 5-1 16,-11 3 1-16,-12 4-2 15,-10 0 1-15,-9 5 1 16,-5-3 0-16,-4-1 2 16,0 2 1-16,-7 0 3 0,-10 4-3 15,-3 3-1-15,-6 2 1 16,1 0 0-16,2 0-1 16,6-2-1-16,5-4 0 15,0-2-1-15,4-9 0 16,4-6 1-16,-1-5-1 15,2-6 0-15,3-3 1 16,0-3 0-16,0-3 2 16,-6-1 5-16,-10 0 5 15,-11-12-6-15,-13-10-6 16,-11-4-1-16,-4 0-2 16,-2 0-5-16,-10 5-13 0,-9 5-18 15,-13 0-200-15</inkml:trace>
  <inkml:trace contextRef="#ctx0" brushRef="#br0" timeOffset="227401.4882">17636 3921 265 0,'9'-11'57'0,"-5"-2"-19"16,-2-1-9-16,-2 4 12 15,0 2-3-15,0-4-6 0,-5 7-11 16,4-3-6-16,-2 6-6 16,0 2 3-16,3 0-1 15,-3 0-11-15,3 0-2 16,-3 0-2-16,3 2-1 16,-4 16 1-16,-6 9 4 15,1 10 2-15,-2 7 0 16,2-2-2-16,0-2 1 15,2-4-1-15,2-2 0 16,2-5 0-16,0-2 0 16,1-1-1-16,1-4 1 15,1-6-3-15,0-4 0 0,0-2-5 16,0-5-6-16,0-4-15 16,0-1-25-16,3 0-57 15,10-17-164-15</inkml:trace>
  <inkml:trace contextRef="#ctx0" brushRef="#br0" timeOffset="227596.8034">17756 4088 271 0,'0'0'14'16,"0"11"-4"-16,3 6-10 15,0 3 9-15,4-4 3 16,2 4-4-16,1-1 1 0,0-3 2 15,6 2-8 1,0-2-3-16,4-6-1 0,2-7-13 16,4-3-37-16,1-10-151 15</inkml:trace>
  <inkml:trace contextRef="#ctx0" brushRef="#br0" timeOffset="227904.1303">18148 4008 287 0,'8'4'17'16,"9"3"-16"-16,10 3-1 15,6-1 4-15,-2 5 4 16,2 0 6-16,-3 2 2 0,-10 3-9 16,-6-1 0-16,-6 4-3 15,-8 6 2-15,-7 5 2 16,-19 5 0-16,-12 0-2 15,-1-5-3-15,10-9 3 16,9-9 1-16,11-4-6 16,8-5-1-16,1 1-2 15,0-2-3-15,12-1-1 16,18 0 5-16,13-4 1 16,18 0 6-16,17-18-6 15,10-1-14-15,3-2-48 16</inkml:trace>
  <inkml:trace contextRef="#ctx0" brushRef="#br0" timeOffset="228548.3121">19610 3996 101 0,'-9'-6'246'15,"6"6"-228"1,1 0-14-16,2 0-3 0,-3 0 2 16,-4 15 1-16,-2 9 8 15,-4 4 4-15,0 3-5 16,0 0 2-16,6 2-6 16,4 2-5-16,3-1-1 15,0-2 0-15,6-1-1 16,13-6 1-16,5 2 2 15,-2-5 1-15,4 0 0 16,-6-3-4-16,-4-3 1 16,-6-1-1-16,-9-4 3 0,-1 1-2 15,0 1 5 1,-21 2-1-16,-11 0 2 0,-10 0-2 16,-10-3-5-16,0-4 0 15,3-6-2-15,10-2-13 16,3-12-31-16,7-19-260 15</inkml:trace>
  <inkml:trace contextRef="#ctx0" brushRef="#br0" timeOffset="228723.4613">19512 4123 311 0,'16'0'6'0,"9"0"-6"15,9 0 25-15,7 0 5 0,3 0-11 16,4 0-16-16,1-4-3 16,-4 1-19-16,-2-6-55 15</inkml:trace>
  <inkml:trace contextRef="#ctx0" brushRef="#br0" timeOffset="229117.6652">20001 4055 418 0,'0'0'0'15,"16"0"-22"-15,6 1 22 0,1 0 15 16,4 2-1-16,-4 0-1 16,-2 2-6-16,-10 2-7 15,-7 2 0-15,-4 6-1 16,0 5 1-16,-12 12 8 15,-24 4-3-15,-7 4-2 16,3-7 1-16,12-6-1 16,19-7-3-16,9-3-3 15,0 2-5-15,9-4 4 16,14 1-1-16,6 1 5 16,0 1 0-16,1 1 2 15,-5-3-1-15,-9 3 1 16,-9-3 2-16,-7-2 0 0,0 4 3 15,-7 0 2 1,-22 8 4-16,-9-2-9 0,-8 0-2 16,4-2-2-16,7-6-4 15,11-7-9-15,12-9-30 16,9 0-233-16</inkml:trace>
  <inkml:trace contextRef="#ctx0" brushRef="#br0" timeOffset="229675.2426">19699 4499 299 0,'5'-3'72'0,"-2"3"-46"16,-3 0 7-16,0 0-1 16,0 0-14-16,0 0-11 15,0 7 2-15,0 4 0 0,3 1-2 16,0 1-7-16,0 0 1 16,3-3-1-16,4 2-3 15,2-3-9-15,6-7-7 16,4-2-21-16,7 0-118 15</inkml:trace>
  <inkml:trace contextRef="#ctx0" brushRef="#br0" timeOffset="230805.5969">20757 4041 255 0,'-5'-1'49'0,"5"1"-4"16,0 0-19-16,0 0-10 15,13 0-11-15,13 0 6 16,15 0 2-16,9 5-8 0,2 7-1 15,-4 2-2 1,-8 2-1-16,-11 0 1 0,-19 0-4 16,-8 6 2-16,-2 9 0 15,-26 4 9-15,-15 7-4 16,-12-2-2-16,3-6-2 16,13-10 2-16,13-6-3 15,15-6-3-15,7 0 0 16,2-2-10-16,5 3 0 15,14-1-1-15,6 2 7 16,2 1 6-16,-1 2 1 16,-3-2 1-16,-5 4 0 15,-9-2 1-15,-6 1 3 16,-3-1 5-16,-3 2-1 0,-20 3 3 16,-13 1 2-16,-3-1-7 15,-3-6-5-15,8-1-2 16,10-7-6-16,4-3-16 15,17-5-39-15</inkml:trace>
  <inkml:trace contextRef="#ctx0" brushRef="#br0" timeOffset="230972.1014">21194 4645 243 0,'12'13'19'0,"0"6"-4"15,2-9 2-15,-4-3-16 0,-4-6-1 16,-2-1-3-16,2-1-7 16,8-20-67-16,-5-10-98 15</inkml:trace>
  <inkml:trace contextRef="#ctx0" brushRef="#br0" timeOffset="231225.6469">21357 4185 408 0,'12'0'0'0,"4"0"2"16,16 0-2-16,14 0 6 15,6 6-1-15,5 5 8 0,1 3-1 16,-6 6 2 0,-10 6-4-16,-9 3 1 0,-9 3-6 15,-14-2 1-15,-7 4 0 16,-3 0 4-16,-7 2-5 15,-15 0 2-15,2 0-4 16,3-2-3-16,5-3-7 16,11-5-9-16,1-10-48 15,13-16-203-15</inkml:trace>
  <inkml:trace contextRef="#ctx0" brushRef="#br0" timeOffset="237534.3519">26111 4568 93 0,'-22'-2'162'0,"9"-3"-106"16,10 0-21-16,3 4-12 15,0 1-3-15,0-2-5 16,0 1 2-16,0 1 0 15,0-2-5-15,1-2 2 16,17-3-4-16,24-9-3 16,23-6-7-16,28-4 3 15,12 1-2-15,0 1-1 16,-9 4 0-16,-14 5 1 16,-8 7-3-16,-5 8 5 15,0 0-2-15,-3 4-1 0,-8 15-2 16,-9 8 0-1,-10 3-2-15,-9 10 0 16,-5 3-3-16,-3 7 7 0,-1 1 4 16,2-4-4-16,0-8 3 15,6-7-3-15,5-10 1 16,9-1 1-16,14-2 2 16,13-6-3-16,14-5 4 15,8-5-3-15,7-3-2 16,2 0 2-16,-6-6 0 15,-4-8-1-15,-8 6 1 16,-9-2-2-16,-14 2 1 16,-17 4-1-16,-16-1 0 15,-15 3 1-15,-7 2-1 16,-5-5 1-16,0 0-1 0,0-7 0 16,-9-4-16-16,-5 3-2 15,-1 0-37-15,3-3-74 16</inkml:trace>
  <inkml:trace contextRef="#ctx0" brushRef="#br0" timeOffset="238109.5736">28017 4614 258 0,'0'0'34'15,"0"0"-29"-15,0 0-3 16,0 0 10-16,13 0 2 16,14 0 11-16,12 0-2 15,15-4-10-15,2-3-2 16,-1 3-6-16,-4 1-2 16,-3 3-3-16,-5 0 0 15,-1 1 0-15,-6 11-3 16,-7 2 2-16,-6 2-4 15,-5 0 3-15,-9 1-4 16,-3 3 6-16,-6 2 4 16,0 0 4-16,-3 2-7 15,-12-2 2-15,-3 1 3 0,-2-1 2 16,0-1-1-16,1-4-1 16,5-4-2-16,0-1-1 15,6-5 0-15,2-2-1 16,3-3-1-16,3-2-1 15,0 0 2-15,0 0 1 16,0 0 0-16,0 0 1 16,0 0-2-16,0 0 3 15,0 0-2-15,0 0 1 16,0 0 3-16,0 0 1 16,0 0-1-16,0 0 1 15,0 0-3-15,0 0 3 0,0 0-3 16,0 0-2-16,0 0-1 15,0 0-2-15,-2 0-2 16,2 0 1-16,0 0-7 16,0 0-1-16,0 0-6 15,-1-5-44-15,-1-12-278 16</inkml:trace>
  <inkml:trace contextRef="#ctx0" brushRef="#br0" timeOffset="249059.1621">7940 12819 287 0,'-5'4'0'0,"-5"-4"-5"15,4 4 5-15,3-4 10 16,3 0-8-16,0 3-2 16,0-3 0-16,0 0 4 15,0 0-4-15,0 0 5 16,0 0-4-16,0 0 1 0,0 0 1 15,0 0 4-15,0 0 8 16,0 0-5-16,0 0 2 16,0 0-6-16,0 0-5 15,0 0 3-15,0 0-1 16,0 0 0-16,0 0-1 16,0 0-1-16,0 0-1 15,0 0 3-15,0 0-1 16,0 0 1-16,0 0 2 15,0 0-2-15,0 0 2 16,0 0-3-16,0 0 1 16,0 0 1-16,0 0 0 0,0 0 1 15,0 0 5 1,0 0 3-16,0 0 1 0,0 0-5 16,0 0 1-16,0 0-2 15,0 0-3-15,0 0-1 16,0 0 1-16,0 0-2 15,0 0 4-15,0 0-3 16,0 0-1-16,0 1 1 16,0-1-2-16,0 4 1 15,0 3-3-15,0 15 0 16,0 15 1-16,0 17 0 16,0 17 2-16,0 13 0 15,0 1-3-15,9 9 1 16,-2 2 3-16,1 3-2 0,1-4 1 15,-3-6-2-15,4-9 0 16,-4-13 0-16,0-13 0 16,-3-10-1-16,2-11 0 15,-2-6 1-15,0-13 0 16,-3-7 0-16,0-3-2 16,0-4 1-16,0 0 0 15,0 0 0-15,0 0 0 16,0-4-4-16,-3-14-7 15,-11-15-87-15,-2-10-118 16</inkml:trace>
  <inkml:trace contextRef="#ctx0" brushRef="#br0" timeOffset="249487.8166">7777 12886 385 0,'0'-3'15'0,"0"3"-13"16,0-1 6-16,0-2 3 16,15-4-7-16,21 2-3 15,16 5 3-15,11 0 1 0,7 0 3 16,6 8-4-16,-6 3 1 15,5 4-2-15,-2-2-2 16,-6 3-1-16,-9 1 0 16,-16 0 0-16,-15 4 0 15,-15 4 0-15,-12 10 0 16,-18 15 8-16,-28 9 3 16,-14 4-6-16,-7 1 5 15,-5-7-5-15,5-7 1 16,-6-9-3-16,6-11 4 15,7-5-4-15,5-13 0 16,18-2 0-16,10-10-3 0,12 0-2 16,10 0-1-1,5-15-20-15,0-7-49 0,20-2-107 16</inkml:trace>
  <inkml:trace contextRef="#ctx0" brushRef="#br0" timeOffset="250755.9426">8732 13389 30 0,'0'0'149'0,"-4"0"-149"16,4 0 0-16,-3-1 0 15,3 1 0-15,0 0-2 16,0 0-26-16,0 0-3 16,0 0-16-16</inkml:trace>
  <inkml:trace contextRef="#ctx0" brushRef="#br0" timeOffset="251258.2565">8732 13389 227 0,'-59'22'29'0,"59"-22"-23"15,0 0 34-15,0 0-4 16,0 0-22-16,0 0-11 16,0 0-1-16,13 0-2 15,6 0 13-15,4 0 2 16,8 0 4-16,6 0-2 0,2 0-7 15,6 0 3-15,-2 0 1 16,-1-1-7-16,-6-2-3 16,-8-1-3-16,-4 4-1 15,-9 0-4-15,-5 0-2 16,-7 0-8-16,0 0-29 16,-3 0-125-16</inkml:trace>
  <inkml:trace contextRef="#ctx0" brushRef="#br0" timeOffset="251468.0331">8747 13664 413 0,'-3'0'10'0,"3"0"-8"16,0 0-2-16,0 0 7 15,15 0-7-15,12 0 14 16,3 0-8-16,4-7-2 15,6 3-3-15,-1-2-1 16,3 1-3-16,4-3-7 16,-1 5-35-16,7-5-129 15</inkml:trace>
  <inkml:trace contextRef="#ctx0" brushRef="#br0" timeOffset="251992.4981">9514 13392 255 0,'-3'-3'15'16,"0"3"0"-16,3 0 39 15,-4 0-18-15,4 0-22 16,0 0-6-16,-1 0-4 0,-2 12-2 16,2 10 4-1,-2 6 2-15,0 9-5 0,0 10 0 16,3 0 3-16,0-1-3 16,0-2 2-16,3-8-1 15,8-3-1-15,5-8-1 16,3-6 0-16,1-8-1 15,5-7-1-15,2-4 0 16,1 0 5-16,5-12 3 16,3-17-2-16,-6-4 1 15,1-14-4-15,-10-1-3 16,-6-7 0-16,-15 1 0 16,0 1 0-16,-9 7-1 15,-15 12 1-15,-7 12 2 16,-2 7 4-16,0 4-3 0,2 8 2 15,1 3-1-15,3 0-3 16,6 0-1-16,3 3 0 16,6 8 0-16,2 0-10 15,7 5-8-15,3 1-11 16,0-2-104-16</inkml:trace>
  <inkml:trace contextRef="#ctx0" brushRef="#br0" timeOffset="252316.8099">10045 13723 155 0,'3'3'187'0,"-3"1"-185"15,0 1-2-15,6 5 5 16,3 4 9-16,-3 1 0 16,6 0-7-16,1 3-4 15,1-3-1-15,5 3 2 0,-1-6-4 16,0-1-6-16,1-5-2 15,1-6-30-15,-1 0-156 16</inkml:trace>
  <inkml:trace contextRef="#ctx0" brushRef="#br0" timeOffset="252681.9975">10387 13551 306 0,'-10'3'61'0,"3"14"-59"0,-3 7-2 16,7 4 7-1,0 5 0-15,3 2-4 0,0 0-3 16,0-6 2-16,10-6 1 16,3-2-2-16,3-9 1 15,6-5-2-15,-1-7 0 16,7 0 3-16,5-22 10 15,3-11-6-15,0-8-5 16,-5-3-2-16,-10 3-2 16,-12 2 1-16,-9 7 1 15,0 4 4-15,-12 6 6 16,-12 5-5-16,-1 6 4 16,-2 7 4-16,1 4-2 15,4 0-6-15,3 0-5 16,8 4-9-16,5 7-12 0,6-3-26 15,0-5-127-15</inkml:trace>
  <inkml:trace contextRef="#ctx0" brushRef="#br0" timeOffset="252997.2642">11016 13300 369 0,'0'22'7'15,"-7"5"-4"-15,-2 2 7 16,3 0 19-16,0 4-11 16,6 0-9-16,0-3-5 0,15-1 2 15,7 1-6-15,5-1 1 16,6-5 1-16,-5-2-1 16,-1-3 0-16,-6-3-1 15,-3-2 2-15,-9-3-4 16,-3 0 4-16,-6 3-2 15,0 5 1-15,-24 7 5 16,-12 3-1-16,-4 3-5 16,-5-4 0-16,2-10-1 15,4-7-8-15,1-11-5 16,9 0-42-16,2-24-140 16</inkml:trace>
  <inkml:trace contextRef="#ctx0" brushRef="#br0" timeOffset="253192.7299">11030 13283 448 0,'9'0'0'0,"4"0"-4"16,3-2 4-16,10-1 11 15,7 1-4-15,7-7-1 16,0 3-1-16,2-5-5 15,1 0-7-15,-4 4-12 16,0-8-102-16</inkml:trace>
  <inkml:trace contextRef="#ctx0" brushRef="#br0" timeOffset="253867.9822">11701 13023 416 0,'0'-5'32'0,"0"5"-30"15,0 0 10-15,0 0-5 16,-3 15-7-16,0 22 4 15,-3 4-4-15,2 2 2 16,4-3 0-16,0-8-3 16,16-10 1-16,8-9-1 15,4-10 1-15,5-3 2 16,3-14 2-16,3-19 5 16,-7-8-6-16,-6-4-1 15,-14-2-1-15,-12 8 0 0,0 1-1 16,-12 8 0-16,-15 11 3 15,-4 6 0-15,1 6 1 16,1 7-2-16,6 0-2 16,6 0-6-16,8 11-4 15,9 4-15-15,0-5-52 16,23-7-214-16</inkml:trace>
  <inkml:trace contextRef="#ctx0" brushRef="#br0" timeOffset="254130.432">12325 12857 388 0,'0'10'24'0,"-3"9"-18"15,-21 15-6-15,-9 10 14 16,-4 15 3-16,-8 17 0 16,-5 12-2-16,-2 8 0 15,-4 13-4-15,-11 9-4 16,-8 9-1-16,-7 7-5 15,-5 2-1-15,10-12-1 16,11-15-3-16,11-15 3 16,16-25 1-16,11-14-4 15,10-22-2-15,9-12 0 16,6-20-10-16,3-1-17 16,3-32-123-16</inkml:trace>
  <inkml:trace contextRef="#ctx0" brushRef="#br0" timeOffset="254421.9626">11756 14112 253 0,'-13'30'18'0,"4"1"-1"16,3-7 11-16,6-4-5 16,0-8-14-16,15-11-5 15,15-1 1-15,13-8 11 16,8-21-16-16,7-8-4 15,-9-4-16-15,-10 5-7 16,-14 4-14-16,-11 12 17 16,-14 6 24-16,0 7 48 0,-19 7-21 15,-10 0-13-15,-11 0 12 16,-2 14-1-16,0 0 1 16,6-2-10-16,11-2-12 15,25-10-4-15,-24 8-14 16,18-8-31-16,6 0-249 15</inkml:trace>
  <inkml:trace contextRef="#ctx0" brushRef="#br0" timeOffset="256351.1487">7649 7054 120 0,'7'-15'35'16,"-2"5"-25"-16,-5 3 7 15,0 2 13-15,0 1 3 16,0-2-10-16,0 1 8 16,-2 2 9-16,-5-2-16 15,4 2 2-15,0 2-8 0,3-1-3 16,0 2 0-16,-3 0-7 15,3 0-5-15,0 0-2 16,0 0 0-16,0 0-1 16,0 0-3-16,0 12-7 15,0 5 8-15,0 2 2 16,0-3-1-16,0-4 1 16,0-3-5-16,13-6 3 15,-2-2 1-15,1-1 1 16,4 0 3-16,-5 0-2 15,-1-13 3-15,-4-4-1 16,0 2-1-16,-6-3 0 0,0-1 2 16,-9 8-3-1,-9 0 0-15,-4 10-1 0,2 1-1 16,-5 0 1-16,6 9 0 16,-1 9-1-16,7-1 1 15,4 0-4-15,9 1 2 16,0-5-2-16,0-1-4 15,12-5 7-15,10-6-2 16,8-1 3-16,3 0-1 16,-2-14-3-16,2-4-10 15,-6-1-92-15</inkml:trace>
  <inkml:trace contextRef="#ctx0" brushRef="#br0" timeOffset="258809.6617">7828 15036 132 0,'0'0'171'0,"-6"0"-134"16,-3 0-10-16,2 0 10 16,7 0-6-16,0 0-21 15,0 0-6-15,0 0 1 16,0 0-3-16,0 0 2 15,-3 5 2-15,-8 1 3 16,2 5-6-16,-10 1-3 16,2 6 0-16,-2 1 0 15,0 0 1-15,2-3-1 0,-2 3 1 16,5 0-1-16,-2-2 1 16,10-1-1-16,0-5-1 15,6 0 1-15,0 0-2 16,0 0-1-16,0 4-2 15,3 3 1-15,9-3 2 16,6 6-2-16,4 1 2 16,1 0 2-16,-1 5 2 15,5-1-2-15,-5 2 0 16,-2 3 2-16,2 1 0 16,-7 1-1-16,0 0-1 15,-3 0 2-15,-2 0-1 16,-10-4 4-16,0 1-4 0,0-1 3 15,-10-3 1-15,-5-4-3 16,-3-5 2-16,0-1-1 16,0-8 2-16,0-2-2 15,-1-2-1-15,-2-4 0 16,3 0-2-16,-3 0 0 16,5-12 0-16,-2 2-1 15,6-2-4-15,3 3-3 16,0 1 2-16,3 1-10 15,-1 0-30-15,7-1-135 16</inkml:trace>
  <inkml:trace contextRef="#ctx0" brushRef="#br0" timeOffset="259251.9615">8059 15385 332 0,'0'0'12'0,"0"0"-7"16,0 0 11-16,0 0-16 15,9 0-10-15,15 0 10 16,12 0 5-16,9 0 3 15,10-4-1-15,6-2-1 16,2-6 1-16,-2 5-2 0,-3-1-4 16,-12 1-1-1,-10 3-2-15,-8 1-2 0,-8-4-5 16,-7-1-15-16,-13 1-187 16</inkml:trace>
  <inkml:trace contextRef="#ctx0" brushRef="#br0" timeOffset="259521.9776">8368 15069 294 0,'0'0'0'0,"0"7"7"15,0 21-7-15,6 4 19 16,3 15 0-16,6 8-9 0,-3 8 6 15,-3 6 2-15,1 4 1 16,2 9-8-16,-1-1-1 16,5 0-4-16,-4-11-6 15,6-6 0-15,-3-8-3 16,1-14-4-16,2-7-1 16,-3-9-12-16,4-15-25 15,-5-11-296-15</inkml:trace>
  <inkml:trace contextRef="#ctx0" brushRef="#br0" timeOffset="259973.1496">8796 15595 249 0,'0'14'1'15,"0"1"2"-15,6-4 1 16,11-4 3-16,5 2 11 16,8-7 10-16,6-2 4 15,-2 0-7-15,6-18-11 16,-4-8-1-16,-3 1-6 16,-5-1-6-16,-8-4 1 15,-7 5-2-15,-13-2 3 0,0-1-1 16,-13 2-1-16,-13 1-1 15,-11 6 0-15,-2 1 0 16,-4 14 3-16,0 4 4 16,-2 0-2-16,9 7-1 15,3 11-2-15,3 8 3 16,8 10-1-16,10 13-1 16,2 12-3-16,10 6 4 15,0 3 2-15,3-5-6 16,13-8 0-16,6-7 0 15,4-5 0-15,4-2 0 16,4-9-3-16,3-2 1 0,5-8-6 16,-3-4-5-16,4-13-29 15</inkml:trace>
  <inkml:trace contextRef="#ctx0" brushRef="#br0" timeOffset="260414.385">9384 15499 339 0,'-3'37'2'16,"3"15"-2"-16,0 13 8 15,0 8 10-15,0 5-5 16,0-1 0-16,3 5 1 15,6 4-1-15,-3-2 1 16,3-2-4-16,3-9 0 16,-6-6-7-16,3-13-2 0,-2-6-1 15,-1-14 0-15,-3-5 2 16,0-16-2-16,-3-8-4 16,0-5 2-16,0 0 1 15,0-33-2-15,-3-15-93 16,-6-25-102-16</inkml:trace>
  <inkml:trace contextRef="#ctx0" brushRef="#br0" timeOffset="260708.7318">9311 15613 248 0,'-9'-22'124'16,"6"6"-120"-16,3 3-3 15,3-2 0-15,21-1-1 0,10-1 0 16,11 6 7-16,5 0 4 15,9 11 9-15,-1 0-6 16,0 3-6-16,-4 16-3 16,-7 6-4-16,-9 5 0 15,-14 8-1-15,-9 8 1 16,-15 5 3-16,0 5 11 16,-12 2-3-16,-12-6-4 15,-4-8-2-15,-5-7 0 16,0-4 0-16,-1-1-2 15,-2-5-4-15,3-5 0 16,3-7-11-16,8-8-22 0,2-7-207 16</inkml:trace>
  <inkml:trace contextRef="#ctx0" brushRef="#br0" timeOffset="261561.5671">10010 16177 143 0,'-7'0'115'16,"-3"0"-105"-16,10 0 25 15,0 0 26-15,0 0-25 16,0 0-14-16,0 0-8 16,0 0-3-16,0 0-8 15,10 5 0-15,10-1 6 16,8 0-2-16,9-1 3 15,5-3 0-15,10 0-1 16,2 0 2-16,3-7 1 0,-2-5-3 16,-6 1-3-1,-10 5-6-15,-11 1 2 0,-8 5-2 16,-7 0 0-16,-7 0-1 16,-6 0 1-16,0 0-2 15,0 0 2-15,0 0-5 16,0 0-5-16,0 0-7 15,0 0-51-15,-6 0-291 16</inkml:trace>
  <inkml:trace contextRef="#ctx0" brushRef="#br0" timeOffset="262192.0329">11301 15290 408 0,'-12'0'2'0,"-13"0"-1"16,-8 26 7-16,3 6-1 15,-10 9-2-15,3 2 0 16,1 1 2-16,9 1 3 16,5-8-3-16,13-4-3 0,5-4-4 15,4 0-4-15,7-3 1 16,18 3 1-16,11-2 2 15,4-3-1-15,5-2 1 16,-3 0 0-16,-2-3 0 16,-6 3 0-16,-7 0-1 15,-12 0 1-15,-8-3 2 16,-5 3 0-16,-2 3 4 16,-2 5 1-16,-11-1 2 15,-6 0-4-15,-1-5-4 16,4-4-1-16,1-5-6 15,-3-3-15-15,3-12-44 16,2-9-319-16</inkml:trace>
  <inkml:trace contextRef="#ctx0" brushRef="#br0" timeOffset="262394.2348">11437 15829 233 0,'0'30'42'15,"0"10"-37"-15,0 2 14 16,1 0 24-16,3-4-5 16,3 1-21-16,-1-7-3 15,0-5-7-15,0-5-4 16,-3-3-3-16,4-8-3 0,-4-8-7 16,-3-3-22-1,0-7-133-15</inkml:trace>
  <inkml:trace contextRef="#ctx0" brushRef="#br0" timeOffset="262582.7668">11341 15476 444 0,'0'0'0'15,"0"0"-26"-15,3 6 26 16,17 4 5-16,5 4-1 15,5-3 0-15,3 3-4 16,-2 2-5-16,-4-1-25 16,-8-2-210-16</inkml:trace>
  <inkml:trace contextRef="#ctx0" brushRef="#br0" timeOffset="262942.8673">11628 15715 299 0,'9'4'0'16,"6"-1"-7"-16,9 3 7 15,7 0 35-15,12-3-16 16,2 1 3-16,-3 2 4 16,-5 2-10-16,-15 3-10 15,-5 0-4-15,-8 9 3 0,-6 1 1 16,-3 12 8-16,-12 4 1 15,-12 7 1-15,-7 1-9 16,1-1-1-16,3-5-3 16,9-8-2-16,5 1 0 15,3-10-1-15,10-7 0 16,0-4 0-16,0 0-1 16,10-4-2-16,9-3 1 15,8-1 2-15,5-3 1 16,6 0-1-16,1 0-7 15,-3-3-7-15,-4-4-40 16,0-8-189-16</inkml:trace>
  <inkml:trace contextRef="#ctx0" brushRef="#br0" timeOffset="263392.7004">12192 15965 453 0,'0'0'13'0,"0"0"-6"16,3 0-7-16,3 0 3 15,10 0 2-15,4 0-5 16,6-2 12-16,6-7-1 0,1-2-5 16,-2-4-5-1,-1-6-1-15,-6 1-3 16,-5-5-1-16,-13 0 3 0,-6-1 1 15,0 0-2-15,-13 7-8 16,-10 0 7-16,-5 10 3 16,-8 5 0-16,3 4 5 15,-4 0-2-15,6 10-1 16,1 9 4-16,6 12-3 16,0-2-1-16,5 7 1 15,5 4-1-15,8 1 4 16,2 3-2-16,4 0-2 15,0 0 3-15,11-3-1 16,12-5-3-16,-2-8 1 16,9-1 0-16,0-5 0 0,1-6-2 15,-1 1 0-15,6-3-1 16,-7-6-3-16,6-5-9 16,-5-3-10-16,1 0-73 15</inkml:trace>
  <inkml:trace contextRef="#ctx0" brushRef="#br0" timeOffset="278138.6309">11786 6610 256 0,'-91'55'0'16,"13"11"-29"-16,-20 1-131 15</inkml:trace>
  <inkml:trace contextRef="#ctx0" brushRef="#br0" timeOffset="278197.9761">11322 6897 85 0,'-30'0'67'15,"5"0"-59"-15,-2-5-8 0,2-14-2 16,1-21-20-16</inkml:trace>
  <inkml:trace contextRef="#ctx0" brushRef="#br0" timeOffset="292643.8192">11003 5784 102 0,'-3'0'61'0,"0"0"-23"16,3 0 6-16,0 0-1 15,0 0-12-15,0 0-4 16,0 0-3-16,0 0-7 15,0 0 0-15,0 0-1 16,6-11 0-16,21-18-4 16,14-14-4-16,22-16-5 15,4-5 4-15,8 1-3 16,4 2 3-16,3 9-4 0,6 2 2 16,6 2 0-16,12 3-3 15,0-2 2-15,11 4 0 16,3 2-4-16,4 3 1 15,1 3 0-15,2 4-1 16,0 8 1-16,-9 7-1 16,1 5 2-16,2 7-2 15,-2 3-1-15,5-1 1 16,3 2 0-16,-5 0 0 16,5 0-1-16,-3 0 1 15,0 3 0-15,-5 11 0 16,-4 5 0-16,0 6 0 0,-5 6 1 15,5 4 0-15,-5 2 4 16,7 2-5-16,-3 2 0 16,2-3 0-16,0-1 1 15,-4-4 1-15,-12-3-2 16,-9-6 1-16,-9-2 2 16,-9-6-2-16,-4-1 4 15,-7-4-2-15,-4-5 0 16,-5 1 1-16,-15-4-4 15,-9-2 1-15,-5 4-1 16,-15-3 0-16,-3-1 0 16,1-1 0-16,-7 0 0 15,0 0 0-15,0 0-1 0,0 0-1 16,0-3-1 0,-10-13-33-16,-12-7-86 0,-7-6-205 15</inkml:trace>
  <inkml:trace contextRef="#ctx0" brushRef="#br0" timeOffset="293034.7268">15234 5103 288 0,'0'0'29'0,"0"0"-29"16,0 2 0-1,15 12 2-15,5 6 11 0,9 5 2 16,7 1 2-16,3 5-5 16,7-3 3-16,8 4-3 15,1-3 1-15,6 1-6 16,2-1 0-16,-8-2-3 16,-2-2 1-16,-8 4 0 15,-3-6-1-15,-9-2-2 16,-14-7 0-16,-4-3-1 15,-7-7-1-15,-8-1 2 16,0-1 6-16,-3 5 6 16,-30 4 5-16,-22 6-18 0,-20 3 1 15,-12 2 0 1,-4-7 0-16,6-1-2 0,14-7-1 16,5-6-5-16,12-1-9 15,7 0-31-15,12 0-108 16</inkml:trace>
  <inkml:trace contextRef="#ctx0" brushRef="#br0" timeOffset="297294.67">14509 4528 177 0,'-3'-7'39'0,"0"4"-11"16,3 2 16-16,0-1 7 15,0 1-14-15,0-2-11 16,0-1-3-16,0 1-9 16,0-2-4-16,0 3 5 15,0 2 1-15,0 0-3 16,0 0-2-16,-3 0 2 15,-3 0-5-15,3-1-2 16,-8 0-3-16,5-1 0 16,2 2 0-16,-5 0-3 15,2 0 0-15,-5 0-1 0,-6 6-1 16,0 13 2 0,-8 4-1-16,0 8 1 0,2 0 0 15,6 2-1-15,1-2 1 16,10-3-1-16,7-2-7 15,0-2 7-15,0-2-3 16,1-2-1-16,19-3 5 16,4-3 0-16,6-3 0 15,10-5 0-15,5-4-1 16,1-2 0-16,2 0-1 16,1 0-6-16,-1-10-4 15,-5 2-14-15,-4 2-18 0,-10 0-30 16,-3 0-85-1</inkml:trace>
  <inkml:trace contextRef="#ctx0" brushRef="#br0" timeOffset="298177.5577">14876 4529 86 0,'0'-1'181'16,"0"1"-150"-16,0 0-16 15,0 0-5-15,0 1-10 16,0 20 5-16,0 12-2 16,0 7 8-16,0 4 0 15,0 0-7-15,0-3 2 16,0-4-2-16,6-2 0 16,0-6-4-16,2-2 1 0,-2-5 0 15,1-6 2 1,-4-4-3-16,0-9 0 0,-3-3 0 15,0 0 1-15,0 0 1 16,0-1 6-16,-3-16-8 16,-11-11-19-16,-2-8-17 15,4-7-21-15,-5-7-35 16,7-3-2-16,1-1 94 16,-4 6 4-16,4 6 65 15,2 5 0-15,3 6-18 16,4 1-8-16,0 4-16 15,0 1-3-15,6 3 0 16,11 3-19-16,6 0-5 16,9 5 2-16,7 2-2 15,7 3 1-15,2 9-1 0,1 0 0 16,-3 2-3-16,-4 15 1 16,-6 5 0-16,-7 3-3 15,-3 1 1-15,-11 2 4 16,-4 1 0-16,-8 2 2 15,-3 3 1-15,0 1 3 16,-20 2 3-16,-9-1-1 16,-3-3-5-16,-4-3 0 15,0-8 0-15,1-6-1 16,3-4 1-16,2-8-3 16,0 0 1-16,8-4 0 15,2 0 1-15,13 0-2 16,4 0 0-16,3 0-1 15,0 0-1-15,0 5-11 0,9 4 3 16,12 4 10-16,4 1 4 16,6 1-3-16,4-1 2 15,-2 2-1-15,1-2-2 16,2 0 1-16,-6 2-1 16,-2-6 2-16,-1 1-4 15,-8-1 2-15,1-7-5 16,-4-1-8-16,-3-2-23 15,7-7-214-15</inkml:trace>
  <inkml:trace contextRef="#ctx0" brushRef="#br0" timeOffset="298560.2429">15493 4645 322 0,'-9'2'0'15,"2"18"-2"-15,-6 7 2 16,7 7 14-16,-4 3 0 16,9-1-1-16,1-4-6 15,0 2-2-15,14-6-1 16,5-4 2-16,8-6-2 16,1-4 2-16,8-8 3 0,0-6 2 15,6 0 5 1,1-20-5-16,-1-8-4 0,-7-6-4 15,-9-4-1-15,-13-3 0 16,-10 0-1-16,-3 2 3 16,-3 4 3-16,-16 7 7 15,-14 6-6-15,-4 5-5 16,-7 9 2-16,-2 5 1 16,1 3-6-16,5 0 0 15,12 0-1-15,11 11-5 16,11 0-9-16,6 0-12 15,2 0-24-15,31-8-95 16</inkml:trace>
  <inkml:trace contextRef="#ctx0" brushRef="#br0" timeOffset="298928.4541">16185 4583 170 0,'0'0'77'0,"0"0"-60"15,0 0 3-15,-10 1 35 16,-9 14-13-16,-11 4-26 16,3-1-4-16,8-4 1 15,7-2-6-15,9-1-7 16,3 0 0-16,0 4-7 16,0-2 2-16,16 5 5 15,10-3-1-15,2 5 1 0,5-1 1 16,-7 1-1-16,0-1 0 15,-10-2 0-15,-2-2 0 16,-8 0-1-16,-6-3 3 16,0 2 0-16,-3 1 7 15,-21 0 0-15,-7 2 5 16,-8-1-6-16,-7-5 1 16,4 0-1-16,6-7-8 15,1-4 0-15,12 0-7 16,2 0-5-16,10-8-11 15,11-15-88-15</inkml:trace>
  <inkml:trace contextRef="#ctx0" brushRef="#br0" timeOffset="299339.3954">16489 4683 134 0,'0'0'50'0,"0"0"9"16,-3 0 18-16,-24 6-25 16,-11 10-37-16,-8 2 3 15,-3-1-1-15,12-2 4 16,13-5-9-16,12-6-8 16,9 1-4-16,3 1-12 15,6 5 3-15,13 3 9 16,17 0 1-16,6 0-1 0,7-1 1 15,-1-1 0-15,-2 3-1 16,-7-1 2-16,-9 3-2 16,-8-2 0-16,-10 1 1 15,-6 0-1-15,-6 2 0 16,0 0 3-16,-8 5 7 16,-15-1-1-16,-7-2-1 15,-3-4-5-15,-1-1 5 16,4-8-6-16,1 0-1 15,6-7-1-15,8 0-3 16,-5 0-6-16,13-13-9 16,7-14-49-16,0-7-320 15</inkml:trace>
  <inkml:trace contextRef="#ctx0" brushRef="#br0" timeOffset="299760.1577">17032 4801 245 0,'-6'-4'57'16,"-8"4"-24"-16,1 0-5 15,-10 0-5-15,0 11-12 0,-2 11-7 16,2 5 4-1,0 3-4-15,7 1 1 0,3-1 0 16,10 1-3-16,3-3 2 16,0-2-4-16,13-9-2 15,8-5 1-15,7-6 1 16,7-6 0-16,5 0 6 16,-1-11-2-16,-1-11 0 15,-5-10 1-15,-7-2-4 16,-14-2 5-16,-12 0-1 15,0 4 1-15,-15 0-3 16,-15 7 1-16,-5 4 3 16,2 8-3-16,4 4 1 0,6 6-4 15,10-1-1 1,6 2-2-16,7 2-17 0,0 0-39 16,7 0-122-16</inkml:trace>
  <inkml:trace contextRef="#ctx0" brushRef="#br0" timeOffset="300097.874">17386 4797 127 0,'0'22'43'16,"0"5"-31"-16,0-2 9 15,5 1 17-15,3 3-18 16,1 0 7-16,4 1 2 0,3-1-1 15,4-6-12-15,2-3-1 16,1-7 8-16,0-4-5 16,0-9-4-16,-4 0-1 15,7-5 6-15,0-23-2 16,6-8-9-16,-2-9-3 16,1-5-3-16,-4 0 0 15,-5 3 0-15,-5 3-2 16,-6 10 0-16,-5 6 2 15,-3 10-1-15,-1 5-1 16,-2 9-2-16,0 3-5 16,0 1-7-16,0 0-28 15,6 7-123-15</inkml:trace>
  <inkml:trace contextRef="#ctx0" brushRef="#br0" timeOffset="300398.2798">18115 4849 45 0,'-15'24'110'16,"-11"5"-50"-16,0 4-3 16,-6 2-18-16,8-1-9 15,9-3-17-15,7-4-3 0,8-5-4 16,0-1-5-16,8-6-1 15,21 0 0-15,7-9 10 16,16-5 10-16,6-1-10 16,9 0-5-16,2-11-3 15,-8-7-2-15,2-8 0 16,-5 3-1-16,-7-4-7 16,-5 0-5-16,-10-2-23 15,-20 2-210-15</inkml:trace>
  <inkml:trace contextRef="#ctx0" brushRef="#br0" timeOffset="300594.0538">18112 4686 396 0,'-3'-3'0'0,"3"0"-33"15,10 0 33-15,13-1 12 16,2 0-6-16,12-1-3 15,4-1-2-15,5 5 0 16,-1-1-1-16,-8 2-1 16,-6 0-5-16,-11 0-34 15</inkml:trace>
  <inkml:trace contextRef="#ctx0" brushRef="#br0" timeOffset="300788.7942">18006 4875 340 0,'0'2'0'16,"3"-2"-22"-16,13 0 22 15,13 0 29-15,7 0-12 16,13-7-8-16,6-5-6 16,3 2-3-16,-3-1-1 15,4 3-6-15,-4 2-8 16,0-1-43-16</inkml:trace>
  <inkml:trace contextRef="#ctx0" brushRef="#br0" timeOffset="301036.2912">18928 4765 331 0,'6'0'37'15,"-2"7"-35"-15,4 1-2 16,-4 5 0-16,-2 5 2 15,-1 9 5-15,-1 6 11 16,0 5-6-16,0 1 1 16,0 2-3-16,0 0-2 15,0-3-3-15,-4-1-1 16,-1-11-4-16,1-5-1 16,-2-9 1-16,0-6-2 15,-4-6-4-15,-7 0-12 0,1-23-102 16</inkml:trace>
  <inkml:trace contextRef="#ctx0" brushRef="#br0" timeOffset="301404.5985">18931 4724 290 0,'24'-3'0'0,"13"2"14"15,3 1 2-15,1 0-6 16,-1 0 5-16,-4 8-5 15,-5 9 4-15,-4 2 1 16,-9 1-7-16,-8 1 1 0,-10 4-1 16,-4 3 0-1,-23 1 1-15,-13-3-5 0,-11 2-2 16,-1-2 1-16,3-4 2 16,10-4-5-16,10-5 4 15,16-3-2-15,6-4 1 16,7 0-3-16,0 6 0 15,14-2 0-15,12 5 5 16,2-2-1-16,5 1-2 16,0-2 3-16,-2-2-5 15,3-2 1-15,4-2 0 16,5-1-1-16,5 1-1 16,1 1-3-16,-1 0-19 15,-5 3-24-15,-11-2-246 16</inkml:trace>
  <inkml:trace contextRef="#ctx0" brushRef="#br0" timeOffset="308721.6046">15328 6325 22 0,'0'-15'138'0,"0"7"-106"16,0 4-15-16,3 4-5 16,-3 0 0-16,0 0 8 15,3-4 2-15,0 4 4 16,3-3 11-16,1-1-4 16,2 1-4-16,-1 0-7 15,1 2-6-15,1 1-6 16,-3 0-2-16,4 0-2 15,4 0-2-15,0 0 5 16,2 0-1-16,5 0-2 0,0 0 0 16,5 0-1-16,6 1-1 15,-2 2 2-15,6 4-2 16,5-4-2-16,-3 8 0 16,0-6 0-16,0 1-1 15,0 2 4-15,2-5-5 16,5 1 3-16,3-1-1 15,10 0 1-15,2-2 0 16,1 7-1-16,6-6-2 16,-1 3 2-16,3-1 1 15,-5-1-2-15,3 3-1 16,-4-2 1-16,-2-3-1 16,9-1 0-16,5 2 2 15,3-2 1-15,3 0-3 16,-3 2-1-16,-9 1 1 0,2 2-1 15,-3 1 1-15,8 2-1 16,5 0 2-16,2 2-1 16,0 5 1-16,4-5-1 15,0 3 0-15,3-2 3 16,9-3-3-16,4-2 1 16,3 6 0-16,-1-7 0 15,0 3-1-15,3-1 0 16,-2-2 1-16,4 1-1 15,-3-1 0-15,-5 2 0 16,-2-1 0-16,-4 0 1 16,-2 1-1-16,-6 0 3 0,-1 4-3 15,0-4 0-15,0 1 1 16,0 3-1-16,2-2 0 16,-1 3-1-16,1-4-1 15,-2 3 4-15,-4-3-2 16,-4-2 0-16,2 2 0 15,-3-5 1-15,2-3-1 16,3 0 2-16,14 0-1 16,5 0 0-16,5-5 0 15,-3-2-1-15,-11 2 1 16,-8 5-1-16,-5 0 0 16,-3 0 0-16,-1 0-1 15,2 3 2-15,3 4-2 0,-2-2 2 16,-8-3-2-16,0-2 2 15,4 0-1-15,-1 0 3 16,4 0-3-16,-3 0 0 16,-6 0 0-16,-9 0-1 15,-2 0 1-15,-13 0 0 16,-6 0 0-16,-6 0-1 16,-4 0 1-16,-6 0 0 15,-6 0 0-15,-3 0 0 16,-8 0 0-16,-2 0-1 15,-5 0 2-15,1 0-2 16,-1 0-2-16,0 0-4 0,0 0-8 16,-6 0-28-1,-33 0-145-15</inkml:trace>
  <inkml:trace contextRef="#ctx0" brushRef="#br0" timeOffset="310372.0168">15049 9740 143 0,'-3'-3'4'16,"3"3"-4"-16,0 0-1 15,0 0-1-15,0 0 2 16,0 0 2-16,0 0 5 16,0 0 2-16,3 0 0 15,0 0 4-15,0 0-2 16,0 0-7-16,-3 0 1 16,3 1 2-16,-3-1 6 0,0 0 7 15,3 0-2 1,-3 0 1-16,3 0 5 0,-3 0-5 15,1 2-6-15,-1-2-1 16,3 0 0-16,3 0 0 16,1 0 4-16,6 0 4 15,3 0 5-15,0 0-5 16,10 0-8-16,1 0 1 16,8 0-4-16,4 0-2 15,4 0 3-15,4 0-7 16,2 0 4-16,7 0-4 15,9 0 3-15,2 0 4 16,5 0-7-16,-3 0 3 16,5 0-5-16,8 0 0 0,5 0 2 15,8 0-1-15,2 0 3 16,0 1-2-16,0 2-3 16,0 1 1-16,4 0 2 15,10 0 0-15,3 1 2 16,3 0-2-16,-1-1-1 15,4 4 1-15,-4-4-3 16,2-1 0-16,-6 3 1 16,6-5 0-16,-2-1 2 15,5 4 1-15,3 3-3 16,-2 0 3-16,-1 1-2 16,0 3-2-16,-2-4-2 15,2 1 0-15,-5-1 2 0,-2 4 0 16,-1-5 1-16,-7 2-1 15,6-3 1-15,7 2 1 16,5-1 2-16,6 3-3 16,3-2-1-16,-3-4-2 15,-3 4 2-15,-1 0 0 16,-2-2 1-16,-4 1-1 16,3 0 1-16,4-1 0 15,0 3 1-15,2-3-2 16,3-1 0-16,0-1 0 15,0 1-1-15,-1 2 1 16,1 3 0-16,-12 1 0 0,-2 4 0 16,-3 2 3-1,-6-2-3-15,-5 0 0 0,-5 3 1 16,-10-6-2-16,-5-1 1 16,-6 0 0-16,-10 1 0 15,-4 0 1-15,-5 0-1 16,-9 0 1-16,-2 0-1 15,-8-3-1-15,-6-1 0 16,-5 0 1-16,-9 0-2 16,-4-6 2-16,-10 2-2 15,-5-3-1-15,-1 0-5 16,-16-7-8-16,-37-15-116 16</inkml:trace>
  <inkml:trace contextRef="#ctx0" brushRef="#br0" timeOffset="314628.3772">15298 7021 76 0,'-6'-5'0'0,"6"1"1"15,0-3-1-15,0 5 15 16,0 2 10-16,0-1-6 16,0 1 7-16,0 0 1 15,0 0-4-15,0 0-10 16,0 0-13-16,0 0-7 15,0 0 4-15,3 0 0 16,1 0-4-16,2 0 3 16,2 1 1-16,0 1 1 0,2 0 0 15,-1 1 2-15,-2 0 0 16,3 1-2 0,0 1-20-16</inkml:trace>
  <inkml:trace contextRef="#ctx0" brushRef="#br0" timeOffset="317672.4161">16022 6912 264 0,'-39'28'4'0,"-3"15"-4"16,-7 3-44-16,0 2-88 15</inkml:trace>
  <inkml:trace contextRef="#ctx0" brushRef="#br0" timeOffset="320597.8161">15262 7073 106 0,'6'7'50'0,"2"-7"-49"15,1 3 11-15,-2-3 11 16,2 1 13-16,0 1 3 16,2-2-3-16,-1 0-2 0,2 2-7 15,5 0-6-15,5 0-2 16,4 2 0-16,4-1-2 16,9 0-8-16,3 1 4 15,3 4-1-15,7-3-1 16,3 0-1-16,-6 5-5 15,2-1-1-15,-2-2 1 16,-1 0-2-16,3 3 1 16,4-2 0-16,-1-1 2 15,-2 1-3-15,0-1 2 16,-4 0-3-16,-1 1-1 16,0 0 0-16,-1-1 4 15,-3 0-5-15,2 0 5 16,-3-2-4-16,1 0-1 0,-4 0 4 15,0-1-4-15,3-1 2 16,-3 2 2-16,6 0-2 16,1 4-2-16,9-6 1 15,3 5 3-15,1-1 1 16,6-1-4-16,-1 0 1 16,2 1-1-16,5-4 0 15,0 0-1-15,5-2 1 16,-2 2 2-16,-4 5 0 15,0-1-3-15,-5 0 2 16,6 1-1-16,-4-1-1 0,2 0 1 16,2 2-1-1,1 1 0-15,-1 2 4 0,4-2-1 16,-4 2-3-16,1-2 0 16,3-2 0-16,-8-4 3 15,-2-1-3-15,-3-1 1 16,-9 2-1-16,-5 0 0 15,-3 1 0-15,-3-2 1 16,-6 5 1-16,-1-5-1 16,-5 4 1-16,-4-4-2 15,-3-2 1-15,0 5-1 16,-10-2 1-16,-1-3-1 16,-8 2 0-16,-1-3 0 15,-3 0 2-15,0 0-1 16,0 0 5-16,0 0-3 0,0 0 6 15,-6 0 1-15,-8-3-5 16,-12-8-5-16,-2-1 0 16,-12-1-1-16,-2 2 1 15,-10 4 0-15,-6-5-1 16,-11 7 1-16,-12 0 0 16,-4-3-1-16,-8 3-1 15,-2-1 2-15,2-3 3 16,9 0-2-16,2 0 1 15,8-1-4-15,2 6 3 16,-3-3-2-16,1-1 1 16,-1 1 0-16,3-4-1 0,2-3 1 15,-5 1 0-15,7 0 1 16,3 0-1-16,9 0 0 16,4-2 1-16,4 1-1 15,2-4 1-15,1 2-1 16,-4-1 1-16,4 1 1 15,-1 2-2-15,1 0 0 16,2 1 0-16,1 4-1 16,1-2 1-16,1 2-2 15,1 0 2-15,1-3 0 16,-8 2 0-16,-4 1 0 16,-1 2 0-16,1 0 0 15,0-1-1-15,0 2 0 0,-1-2 1 16,2 4 0-1,4-1 1-15,2 1-1 0,7-1 0 16,1 0 0-16,3-2 0 16,-4 5 0-16,-3 0 0 15,3 1 0-15,4 1 0 16,-4 0-1-16,1 0 0 16,1 0 1-16,-3 1 0 15,0 3 0-15,1 1 0 16,4 0 0-16,3 0 0 15,0-1 0-15,-1 4 0 16,-2 2-3-16,-1-3 3 0,-2 6-3 16,6-2 2-1,5-4 0-15,9-1 0 0,1-3 1 16,7-2 1-16,4 2-1 16,0-3 0-16,3 0-1 15,0 0-1-15,0 0-5 16,0 0 3-16,0 0-1 15,0 0 4-15,13 0-2 16,13 0 3-16,10 1 2 16,16 1 0-16,7 0-1 15,15 2-1-15,5-1 1 16,7 3-1-16,3-2 0 16,5 5 0-16,-1 1 0 15,-2 2 0-15,-2 5 0 16,-5-3 0-16,0 4 0 0,1-2 0 15,-1 3 2-15,2 2-2 16,2-4 1-16,4-1 0 16,2 2-1-16,0-5 0 15,-1-1 0-15,-1-4 0 16,3 0 0-16,2 0-1 16,-6-1 1-16,0 4 0 15,-5 3 1-15,-1-2-1 16,-5 1 1-16,-3 0 0 15,0 0-1-15,-2-2 1 16,0-2 0-16,2-2-1 16,-2 0 1-16,-3-3 0 0,-4 0-1 15,-9-2 0-15,-4-1-1 16,-3-1 0-16,-3 4 1 16,-4 2 0-16,1-5 0 15,-11 2 1-15,-2-2-1 16,-4-1 0-16,-10 0 0 15,-6 0 0-15,-3 0 0 16,-10 0 0-16,0 0 0 16,0 0 5-16,0 0-3 15,-19 0-2-15,-17-12-1 16,-20-3-7-16,-23 2 2 16,-17 2 5-16,-14 4 0 15,-8-2 0-15,-4 1 1 0,-4-3 0 16,-2 2 0-16,-2-2 0 15,1-4-1-15,-7-3 1 16,5-3 0-16,7-7 2 16,9 2 2-16,4-3-3 15,3-3 0-15,5 2 1 16,6 1-2-16,-2 3-1 16,6 4-1-16,1 6-1 15,-4 4 2-15,5 4-1 16,0 5 2-16,7 3-1 15,2 0 1-15,8 0-1 16,12 0 2-16,7 7-1 0,13-1 0 16,10-3 2-1,12-2-2-15,9-1 0 0,8 0 0 16,3 0 0-16,0 0-1 16,0 0-5-16,0 0 1 15,0 0 1-15,14 0 0 16,5 0 4-16,14 0 0 15,6 3 0-15,16 0 0 16,6-1-2-16,14 2 2 16,7 3 2-16,4 0-2 15,8 5 0-15,5-2 0 16,4 5 0-16,1-1 0 16,3 5 1-16,10-2 0 15,7-1 0-15,1-2 0 16,2 1-1-16,0-4-2 0,-8 1 1 15,-4 0 1-15,-8 0 0 16,-6 6 0-16,-3-2 2 16,-1 1-2-16,-3 2 3 15,0-1-3-15,0 0 0 16,-9-2 1-16,-6-5-1 16,-5-3 0-16,-8-1-1 15,-6-1 1-15,-11-1 0 16,-10-1 0-16,-7-1 1 15,-6-1-2-15,-14-2-2 16,-6 0 2-16,-6 0-1 16,-2-5 2-16,-24-10-33 0,-26-4-123 15</inkml:trace>
  <inkml:trace contextRef="#ctx0" brushRef="#br1" timeOffset="325488.4433">6345 7796 81 0,'-21'-31'31'16,"3"18"-31"-16,-4 9-12 16,-5 1 11-16,5 0 1 15,2-1 5-15,1 2 9 16,2-2 9-16,4 1-7 16,1 3-8-16,6 0-1 15,-3 0 3-15,0 0-9 16,0 0 0-16,-4 0-1 15,2 0 0-15,-5 0 0 16,4-3-1-16,3-2-1 0,-6 0-1 16,0-4-2-1,2 5 5-15,1-2-16 0,-2-1-48 16</inkml:trace>
  <inkml:trace contextRef="#ctx0" brushRef="#br1" timeOffset="327048.1949">5745 7560 76 0,'3'3'70'16,"6"-2"-17"-16,-3 5 4 15,6-4-4-15,0 1-7 16,7-3-2-16,1 0-3 15,5 0-19-15,2 0 1 16,7 0-9-16,2 0 4 16,3 0-5-16,1 0-3 15,-1 0-2-15,-6 0-3 16,1 0 3-16,-4 0-3 16,3 0-2-16,-2 0 1 15,-1 0-4-15,6 0 3 0,1 0 0 16,0 5-2-1,2 0 2-15,0 2-2 0,1-2 0 16,2 2 0-16,-3-3 0 16,4 3 2-16,-1-3-2 15,3 0 0-15,7-3 1 16,-3 1 0-16,5-2-1 16,-2 0 1-16,0 3-2 15,0-3 0-15,-4 1 0 16,3 5 1-16,0-5-1 15,4 0 0-15,3 1 0 16,0-1 2-16,-1-1 0 0,-2 4-2 16,-4-3 0-1,4 2 1-15,0-1 0 0,5 0 0 16,-2-2-1-16,0 0 1 16,6 0 1-16,2 0-1 15,7-4 2-15,6-4-3 16,-4 1 3-16,-1 0-3 15,-5-1 0-15,-2 4-1 16,5-3 0-16,-1 3 1 16,4 1 1-16,-3-1 1 15,2 2 0-15,-2 1-2 16,-2-1 1-16,6 0 0 16,-4-2-1-16,2 1 2 15,1 3-2-15,1 0 1 0,3 0 1 16,-7 0-2-16,-8 0 0 15,-3 3 0-15,-4 5-2 16,1-5 2-16,0 4 0 16,4-3 0-16,0 3 0 15,-1-3 2-15,-3 3 0 16,2-3-4-16,1 3 4 16,-3-3-2-16,-2 6 0 15,2-4 1-15,-3 4-1 16,3 1 0-16,1-4 0 15,6 5 1-15,3-2 0 16,4 2-1-16,-2-5 1 16,-4 5-1-16,-8-5-1 0,-2-1 0 15,3 1 1-15,-1-2-1 16,3 2 2-16,2 0-2 16,1 0 2-16,-6 1-2 15,5-1 1-15,-5 0 0 16,2 0 2-16,7-1-2 15,-3-1 0-15,-3-4 2 16,5 2 1-16,1-3-1 16,2 0 0-16,5 0 1 15,-2 0-3-15,-4 0 0 16,0 0-1-16,-7 0 1 16,-3 0-1-16,-1 0 1 0,-8 0 0 15,-4 3 1-15,-2 2-1 16,-5 0 0-1,3 1 0-15,-2-3 0 0,-2 1 0 16,2 0 0-16,0 3 0 16,-2-6 1-16,1 2-1 15,-3 3 1-15,-2-5-1 16,-1 7 0-16,0-4 1 16,1-1 1-16,3 1-2 15,-1-1 0-15,5 1 0 16,1-4 2-16,-2 5-2 15,0-5 0-15,-5 2 1 16,-3-2 0-16,-8 0 0 0,-10 0 0 16,-4 0 0-16,-6 0 0 15,-3 0-1-15,0 0 2 16,0 0 3-16,0 0-4 16,0 0-1-16,0-11-6 15,0-3-21-15,-3-1-7 16,3 0-32-16,0 2-46 15</inkml:trace>
  <inkml:trace contextRef="#ctx0" brushRef="#br1" timeOffset="328466.1972">13857 6789 264 0,'0'-2'26'15,"0"0"8"-15,0 0 6 16,0-1-3-16,0 3-1 16,-6-4-16-16,-6 4-9 15,-3 0 0-15,-10 0-3 16,-11 4-7-16,-6 18-1 16,-10 7 0-16,-3 3 0 15,1-2 0-15,3 1 0 16,3-6 0-16,9-4-1 15,7-7-1-15,5-3 1 16,8-1-13-16,3-8-10 0,9-2-42 16,7 0-122-16</inkml:trace>
  <inkml:trace contextRef="#ctx0" brushRef="#br1" timeOffset="329035.7163">13502 6713 160 0,'-12'0'29'0,"0"5"-22"16,-5 12 20-16,1 6 3 0,-4 2-7 16,3 3 0-16,-1 3-2 15,-6 2-8 1,2 0 2-16,-1-1-3 0,1 1-4 15,4-7 2-15,6-8-3 16,6 1 0-16,3-8-3 16,3 0 2-16,0 1-1 15,0-5-1-15,0 0 1 16,6 1-3-16,3-1 1 16,9 0 3-16,3 1 3 15,3-3 0-15,4 0-5 16,5-2 1-16,-3-2 0 15,-1 1 0-15,3-2-1 16,1 0-2-16,-4 0 4 16,6 0-4-16,-5 0 0 0,-5 0 1 15,-1-6-2 1,-9-1 4-16,-5-8-1 0,-6 3 1 16,-2-8 0-16,-2-7 2 15,0-6-4-15,-16-5 1 16,-2-4-1-16,-6 2 0 15,5 1-1-15,-3 0-1 16,5 7 6-16,1 3-3 16,3 5-2-16,6 9-1 15,1 2-2-15,3 7 1 16,-1 3 0-16,4 3-5 16,0 0-12-16,0 1-14 0,0 21-28 15,0 11-5-15,0 11-280 16</inkml:trace>
  <inkml:trace contextRef="#ctx0" brushRef="#br1" timeOffset="329531.0047">13885 7679 173 0,'0'0'65'0,"0"0"-39"15,0 0 15-15,-2 0 8 16,-9 0-17-16,-7 3-13 0,-8 9-8 16,0-2 2-16,-7 5 2 15,-3 4-1-15,-9 3-6 16,-4 0 0-16,3-1-7 15,4-2 2-15,6-5 3 16,17-6-2-16,10-1-3 16,6-5 0-16,3-2-1 15,0 0 0-15,0 0 0 16,0 0-3-16,0 0-4 16,0 0 0-16,0-6-17 15,9-8-93-15,4-5-157 16</inkml:trace>
  <inkml:trace contextRef="#ctx0" brushRef="#br1" timeOffset="330160.0409">13645 7532 159 0,'-3'-1'63'15,"0"1"-27"-15,3 0 21 16,-3 0-18-16,-3 0-17 15,-7 8-15-15,-3 14-3 16,-4 9 6-16,-9 3-5 16,0 2 2-16,-4 2 2 15,1-2-2-15,6-5 2 16,2-2-4-16,3-4 4 16,3-6-2-16,9-5-3 0,-4 1 3 15,7-4-4-15,0-3-3 16,2-1 4-16,4-4-4 15,0 1 0-15,0 0-3 16,0-1 3-16,0 1 0 16,0 0 0-16,10 3 3 15,3-1-3-15,2 0 3 16,3 0 0-16,3 2-2 16,6 3 0-16,-1 2-1 15,6 0 0-15,-5 2 2 16,1-2-2-16,2-4 0 15,-4-2 0-15,3-1 2 16,-10-6-1-16,1 0 2 0,-8 0-1 16,-9 0 0-1,1 0 6-15,-3-18 8 0,-1-4-2 16,0-6-9-16,0-5 1 16,0-1-2-16,0-2 0 15,-8 1 2-15,-1 0 4 16,0 2 2-16,-5-1 2 15,5 6 3-15,-1 2-13 16,0 4 0-16,4 5-4 16,-2 0 2-16,5 6-2 15,0 0-2-15,1 0-1 16,1 0-3-16,1-3-3 16,0 3-3-16,0-4-9 15,0 4-14-15,1 6-28 0,5 2-150 16</inkml:trace>
  <inkml:trace contextRef="#ctx0" brushRef="#br1" timeOffset="330572.2445">13711 7792 126 0,'0'0'39'0,"3"0"-3"16,0 0 10-16,10 0 2 15,0 0 11-15,13-10-27 16,1-3 1-16,5-5-15 15,3 3-7-15,1-5-1 16,4 4-2-16,2-3-4 16,-2 0-1-16,3 3-1 15,-3 0 1-15,-2 5-1 16,-8 7-1-16,-4 1 4 16,-6-1-1-16,-5 1-1 0,-9 2 1 15,-5-1-2-15,-1 1-2 16,0 1-1-16,0 0 0 15,0 0-9-15,0 0-24 16,0 0-99-16</inkml:trace>
  <inkml:trace contextRef="#ctx0" brushRef="#br1" timeOffset="333293.5704">13866 4099 123 0,'14'-3'58'15,"-1"-5"-38"-15,-7 5-3 16,-6 3 8-16,0 0-1 16,3 0 7-16,1 0 1 15,2 2-13-15,0 12-5 16,3 10 10-16,3 12-7 0,-3 10-2 16,-3 12-5-1,0 3-2-15,-2 4-1 0,-2 6-1 16,2 8 0-16,-1 5 2 15,0 9-4-15,5-7 2 16,1-8-3-16,1-16-3 16,-1-14 2-16,0-12-1 15,0-16-1-15,-6-7 0 16,0-9 3-16,-3-2-3 16,0-2 2-16,0 0 0 15,0-3-2-15,0-24-1 16,0-12-35-16,0-15-98 15</inkml:trace>
  <inkml:trace contextRef="#ctx0" brushRef="#br1" timeOffset="335251.8322">14178 3996 145 0,'13'0'26'16,"3"6"6"-16,13 4-4 0,7-1-3 15,7 1 1 1,12-4 3-16,6 2-2 0,5 0-8 15,5-2-5-15,10 0-4 16,3-1 2-16,10 0-4 16,-3 1-2-16,-3 0-1 15,-3 1 1-15,-7-1 1 16,-1 3-2-16,-9 1 1 16,4 0-1-16,-5 6 1 15,5-1-4-15,7 2 4 16,0-2-5-16,3 0-1 15,0 2 0-15,2 0 0 16,4 2 0-16,3-1 1 0,6 1 2 16,-3 0 0-16,0 0-2 15,-3-1-1-15,-6 0 2 16,-2 0-2-16,-2-5 3 16,2 1-2-16,7 0 3 15,-5-4-4-15,3 2 1 16,-1-2 3-16,4 3-4 15,3 4 0-15,-3-3 1 16,-4 1 0-16,1 0 1 16,-3-3 0-16,0 1-2 15,-5-2 1-15,2-4-1 16,-5 2 3-16,2-3-3 0,5-1 1 16,-8 2 0-1,0-1 0-15,2 3-1 0,-1 1 0 16,4 0 0-16,-1 0 1 15,0 1 1-15,-3 0-2 16,-5 0-2-16,-5 0 2 16,-3 2 0-16,-7 0 3 15,-4-4-3-15,-1 3 1 16,3-4-1-16,7 0 1 16,5-1 1-16,9-3-2 15,5 1 0-15,-5-4 0 16,1-1 0-16,-3 0 0 15,-3 0 0-15,-2 0-1 16,-10 0 0-16,-1 5 1 16,-8-1 0-16,-4-1 0 0,-7 1 0 15,-3 1 0-15,-8 0 0 16,0-1 0-16,-2-1 0 16,-7 2 1-16,-1-2-1 15,-7 0-1-15,-1 2-4 16,-3 2 4-16,-1 2 0 15,2 2 0-15,-1 3 0 16,1 5 1-16,-5 3-1 16,-3 3 1-16,0 3 0 15,0 2 0-15,0 2 0 16,0 4 0-16,-3 3 1 16,-4 6 0-16,-4 1-1 0,2 3 1 15,-3 3 0-15,-3-4 2 16,1 5-2-16,1-3 0 15,3-7-1-15,-1-5 0 16,1-8 1-16,4-9-1 16,0-6 0-16,3-4 0 15,0-3 2-15,0-8-1 16,3 0 1-16,0 0 6 16,-4 0-1-16,-6 0 9 15,-5 0-5-15,-8 0-10 16,-13-8-1-16,-10-2 0 15,-2 2 0-15,-7-3-1 16,-5 0 2-16,-7-1 1 16,-6 0 0-16,-3-2-1 15,-5-1 0-15,2-1 0 0,-6 0 1 16,2-3-1-16,-1-2-1 16,0 0 2-16,-5 1-2 15,-11 2 0-15,-20 3 0 16,-12 4-2-16,-1-3 2 15,8 6 0-15,11-4 0 16,16 2 2-16,4 0-1 16,1-1 1-16,-2 3-2 15,-1-1 0-15,1-3 1 16,-5 2-1-16,-5-3-4 0,2 1 4 16,5-3 3-1,1-1 0-15,7 3 1 0,5-4-3 16,3-1 0-16,2-1 0 15,-5 5 0-15,-3-2 0 16,3 3 1-16,7 1-1 16,4 4 0-16,-3 3-2 15,-2-2 0-15,5 1 0 16,-4 0 2-16,10-6 2 16,-1 4-3-16,2-6 7 15,-3 4-7-15,0 2 0 16,-4 1 0-16,1 3 1 15,-4 4-1-15,-2 0-1 16,-1 0 1-16,5 0 1 16,6 0 0-16,8 0-1 0,12 0 0 15,4 4 0-15,9-2 0 16,4-2 3-16,3 0-2 16,-1 0-1-16,-2 0-1 15,6 0 1-15,-3 0 0 16,3 0 0-16,0 0 0 15,0 0 0-15,-3 0 0 16,-5 0 0-16,-1 0 0 16,0 1 1-16,-7 1-2 15,-7 0 1-15,-2 2 0 16,-6 2 0-16,2-1 0 16,-3 0 1-16,0 0-2 0,6-1 2 15,2-4 0-15,5 0-1 16,7 0 0-16,2 0-1 15,-3 1 1-15,4-1 0 16,3 0 0-16,2 0-1 16,-3 0 2-16,8 0-1 15,-2 0 0-15,-2 0 1 16,6 0-1-16,4 0 2 16,2 0-2-16,1 0 1 15,4 0-1-15,-1 0 1 16,2 0-1-16,5 0 0 15,0 0 0-15,3 0 1 16,0 0-2-16,3 0 1 0,0 0-1 16,0 0-3-1,0 0-7-15,0 0-5 0,0 3-19 16,0 1-65-16,0-4-206 16</inkml:trace>
  <inkml:trace contextRef="#ctx0" brushRef="#br1" timeOffset="339618.2527">19084 7535 93 0,'-11'-14'31'0,"2"3"-15"16,3 3-12-16,1 3 3 15,2 2-7-15,-1 0 1 16,1 0-1-16,0 2 0 16,-3-2-7-16,-3 3-15 15,-4 0-19-15,-6 0 17 16,2 6-31-16</inkml:trace>
  <inkml:trace contextRef="#ctx0" brushRef="#br1" timeOffset="341807.5476">18935 7491 26 0,'3'-3'43'0,"-3"-1"11"15,0 3-20-15,0-2 0 16,0 3 4-16,0 0-5 0,0 0-12 16,0 0-1-1,0 0-11-15,0 0-8 0,0 0 2 16,0 0-2-16,0 0 2 15,0 0 0-15,0 0 5 16,0 0 3-16,0 0 2 16,0 0 1-16,0 0 4 15,0 0-5-15,0 0-2 16,0 0 4-16,0 0-1 16,0 0-4-16,0 0 0 15,2 0-3-15,-2 0 3 16,1 0-4-16,1 0 1 15,4 0-1-15,2 0 3 16,5 0 0-16,-4 0 1 16,4 0-5-16,-3 0 1 0,7 4-3 15,-5 2 2-15,4-5 0 16,1 5-1-16,0-1-1 16,-2 0 0-16,2-2-2 15,-2 0 4-15,1-3-5 16,1 4 3-16,0 0 0 15,2-1 0-15,0 1 0 16,0-1 0-16,1-2-3 16,-3 2 1-16,2 1 4 15,3-1-5-15,2 1 4 16,1 0-2-16,2-1 3 16,-2-2-3-16,1 2-1 0,-1 0 2 15,-1-2 0-15,-1-1-3 16,0 2 1-16,2-1 0 15,1-1 0-15,1 4 3 16,-1-2-3-16,6-2 1 16,-3 0-2-16,3 0 0 15,1 0 0-15,3 0 0 16,-1 2 0-16,6-1 2 16,2 1-1-16,-3-2 1 15,1 0-1-15,2 4 1 16,-3-1 0-16,5-2-2 15,-3 2 2-15,0 1-2 16,-3 1 2-16,-1-3-2 0,-5 3 1 16,-3-2 0-16,-4 0 1 15,3 3-1-15,0-3 1 16,1-1-2-16,2 5 0 16,-1-4 1-16,-3-2-1 15,0 5 0-15,0-5 2 16,-4 0-1-16,-1 1-1 15,-3-1 0-15,-4 3 0 16,3-1 0-16,0 2-1 16,0-2 0-16,2 1 0 15,-8-1 1-15,3 1 0 16,-3-1 0-16,-6-2 0 16,-1-1-1-16,-4 0 1 15,-1 0 0-15,-1 0 0 0,0 0 0 16,0 0 1-16,0 0 3 15,0 0-3-15,0 0 3 16,-3 0 2-16,-6 0-3 16,-6 0-3-16,-6-4-1 15,-4-1 1-15,-6 0 0 16,-11 5-2-16,-6 0 0 16,-5 0 1-16,2 0 1 15,-3 0-1-15,9 0 1 16,4 0 1-16,2-4-1 15,-2-3 0-15,0 1 0 16,-1 0 0-16,-2-2 0 0,1 1 0 16,3 0 0-16,4 0 0 15,5-1 0-15,2 5 2 16,6-5-2-16,-3 1 0 16,3 0 0-16,-6-2 0 15,3 0 1-15,0-3 0 16,-4 5 0-16,2-4 0 15,-4 3-1-15,4 1 0 16,0-1 0-16,-1-2 1 16,6 7 0-16,-4-5-1 15,6 5 0-15,-5-2 0 16,2 2 0-16,4-1 1 16,-1 0-1-16,1 1 0 0,1 2 0 15,-2-3 0-15,2 2 2 16,-5-1-2-16,0 3-2 15,-3-2 1-15,2 2-1 16,-4 0 2-16,6 0 0 16,0-2 0-16,1 2 0 15,-2 0-1-15,5 0 1 16,-4 0 0-16,4 0-2 16,-2 0 2-16,4 0 0 15,0 0-1-15,1 0 1 16,2 4-1-16,-1 5 0 15,0-5 1-15,6 1-2 16,0-2 2-16,6-3-1 16,0 3 1-16,-1-2 0 15,1 3 0-15,3-2 0 0,-5-2 0 16,0 1-1-16,2-1 1 16,2 0-2-16,-1 0 1 15,2 0-1-15,0 0-4 16,0 0 2-16,0 0-5 15,0 0 1-15,0 3 1 16,2 1 3-16,12 0 4 16,8 2 3-16,5-1-1 15,5-2-1-15,6-1 1 16,6-2-1-16,4 0 3 16,7 0-2-16,7 0-1 0,-6 0 1 15,2 0-2-15,-7 2 2 16,-5 2-2-16,-2 4-1 15,-1-1 0-15,-1-3 1 16,0 5 0-16,1-4-1 16,0 2 2-16,5 0-2 15,-3-3 1-15,2 7 0 16,-3-4 0-16,2-3 0 16,-4 5 0-16,0-7 0 15,1 5 1-15,-5-3-1 16,1 0 1-16,-3-1-1 0,1 0 0 15,-2-2 1 1,-6 3 1-16,1-3-1 0,-3 1 1 16,-4 1-2-16,-1-2 0 15,-3 5 0-15,2-4 0 16,-1 1 0-16,-3 1 2 16,0-1-2-16,-1 0 0 15,1-1 0-15,4 1 2 16,-5-3-2-16,2 1 0 15,0 2 0-15,-5-1 0 16,2-1 0-16,-1 3-1 16,-5-3 1-16,-2-1 0 15,-3 0 0-15,-2 0 0 16,-2 0 0-16,0 2 1 16,0-2 0-16,0 0-1 0,0 0 0 15,0 0-1-15,-15 0-11 16,-19-3-51-16,-27-1-43 15,-24 4-220-15</inkml:trace>
  <inkml:trace contextRef="#ctx0" brushRef="#br1" timeOffset="345924.1231">15343 8298 101 0,'3'0'210'0,"-2"-3"-188"0,-1 2-2 15,0 1 5 1,0 0-3-16,0 0-4 0,0 0-4 16,0 0-5-16,2 0 4 15,2 0-3-15,3 0-5 16,9 0 3-16,9 0 3 16,11 0 1-16,7 0-3 15,5 0-3-15,5 0 1 16,5 0 1-16,1 1-2 15,-1 3-1-15,-7 0-4 16,2 2 2-16,1 2 1 16,3 3-2-16,0-1 2 15,-1 1-3-15,2-2 0 16,-2 2 4-16,-1-2-2 16,0 0-1-16,2-2 3 15,10-1-2-15,0 2 1 0,5-1 4 16,-2 2-7-16,3 2 2 15,-3 3-2-15,5 1 1 16,1 0-2-16,-9-1 0 16,0 2 0-16,-1-4-2 15,-4 0 1-15,0-4 1 16,-4 3-1-16,-6-4 1 16,-7 0 1-16,-2 4-1 15,-7-1 0-15,-2-1 0 16,-1-1 0-16,-3 2 0 15,-4-4 1-15,3 0-1 0,-6 1 0 16,3-4 2-16,0 0-2 16,0-2 0-16,3-1 1 15,0 0 0-15,-2 0-1 16,2 0 1-16,0 0-1 16,6 0 0-16,4 0 2 15,4-1-2-15,-1-2 2 16,-7 0-1-16,-6 3-1 15,-13 0-1-15,-5 0 1 16,-8 0 1-16,-3 0-1 16,3 0 0-16,-3 0 0 15,0 0 0-15,0 0 2 16,0 0-2-16,0 0 1 0,0 0-1 16,0 0 0-16,3 0-4 15,-3 0-1-15,0 0-8 16,0 0-24-16,0 0-59 15</inkml:trace>
  <inkml:trace contextRef="#ctx0" brushRef="#br1" timeOffset="347063.7614">21190 8842 175 0,'9'-8'16'0,"-2"8"15"16,0-1 0-16,-1 1-8 0,1-2 5 16,3 2 2-1,2-1 3-15,4 1 2 0,4-3-3 16,2 3-7-16,5 0-6 15,6 0-7-15,1 0-2 16,6 0-2-16,8 0-3 16,0 0 3-16,2 4-3 15,1 3 2-15,-1 0-2 16,5 3-1-16,0-5 2 16,7 2-3-16,4 0 3 15,-2-4 1-15,4-2-5 16,-4 3 0-16,1 1 0 15,4-3-2-15,-1 2 3 16,-5 2-2-16,-5-1 1 0,-7 2 0 16,-6 1 0-16,-8 2-2 15,-2-1 0-15,-1-2 0 16,-3 3-1-16,2-1 2 16,2-3 2-16,-3-2-1 15,-1-1-2-15,1 2 2 16,-10-1-1-16,4-1-1 15,-4-3 1-15,2 2 0 16,-5 0-1-16,3-2 1 16,-1 0 0-16,-3 0-1 15,-1 0 0-15,-10 0 2 16,-4 0-2-16,-1 0 0 16,-2 0 1-16,0 0 3 0,0 0-4 15,0 0 0-15,0 0-3 16,-3-7-15-16,-18-2-35 15,-9 6-49-15,-10 0-180 16</inkml:trace>
  <inkml:trace contextRef="#ctx0" brushRef="#br0" timeOffset="351760.159">20654 7685 69 0,'0'0'61'16,"0"-6"-50"-16,0-2 4 15,0 0-6-15,0 7 1 16,0-2-3-16,0 3-3 16,0 0-2-16,0 0-1 0,3 0 1 15,-2 0-1-15,1 0 3 16,-2 0-1-16,1 0 5 15,1 0 5-15,-1 0 1 16,2 0-1-16,4 0 1 16,0 1-6-16,3 2-2 15,1 2-1-15,2-2-3 16,-2 1 0-16,-4-4-1 16,-1 0 1-16,1 0-1 15,-4 0 0-15,3 0 7 16,-3 0 3-16,0 0 0 15,1 0-2-15,-4 0 3 0,0 0 5 16,0 0-2 0,0 0 5-16,0 0-2 0,0 0-1 15,0 0-6-15,3 0 0 16,0 0 2-16,1 0 1 16,2 0-2-16,3 0-4 15,1 0 0-15,4 0 0 16,-1 0-4-16,2 0 4 15,2 0-3-15,3 0 1 16,3 0 1-16,1 0 0 16,3 0 0-16,1 0-2 15,2 0 0-15,0 0 0 16,2 0-2-16,1 3 0 0,2 0 6 16,-4 1-6-1,0 3 0-15,2-2 0 0,-5 1-1 16,2-2 0-16,2 5 0 15,1-2 3-15,0-1-3 16,3 3-1-16,2 0 2 16,-2-2-1-16,-1 2 0 15,2-2 1-15,-1-3-2 16,-1 4 1-16,-1-1 1 16,3-1-1-16,2 1 2 15,7-2-3-15,5 2 4 16,-2 1 0-16,0-1-3 0,-4 0 0 15,-3 0-2 1,-2-3 1-16,-1 3 2 0,-1-3-3 16,2 4 1-16,-3-5 0 15,0 3 0-15,1-1 0 16,0 0-1-16,0-2 1 16,-4 0 1-16,3 0 1 15,-1 0-2-15,-1-2 2 16,-1 3 0-16,-3 0-1 15,-1-3-1-15,0 1 0 16,0-2 0-16,1 4 2 16,4-1-3-16,1-2 4 15,3 2-3-15,-3-3 1 16,-1 7 1-16,-4-4-2 16,-3-2 2-16,4 4-2 0,-6-2 0 15,3 0 1-15,-3 3-2 16,1-2 0-16,-2-3 1 15,0 3 1-15,-1-1 0 16,-4-2-1-16,-5 1 0 16,0-2-1-16,0 0 0 15,1 0 2-15,0 0-1 16,1 0-1-16,-2 0 1 16,0 0-1-16,0 0 2 15,1 0-4-15,-2 0 2 16,-1 0 0-16,-5 0-1 15,-5 0 2-15,-2 0-1 0,1 0 0 16,-2 0 0-16,0 0 0 16,0 0-1-16,0 0-1 15,0-3-4-15,-27-8-20 16,-30 8-57-16,-29 3 4 16,-35 0-104-16</inkml:trace>
  <inkml:trace contextRef="#ctx0" brushRef="#br0" timeOffset="353303.6244">18314 8643 171 0,'0'0'60'15,"0"0"-46"-15,0 0-2 16,0 0-5-16,0 0-7 15,0 0-2-15,0 0 0 0,0 0 0 16,0 0 1-16,0 0 2 16,0 0 2-16,0 0 0 15,0 0 1-15,0 0 8 16,0 0 10-16,0 0 14 16,0 0-1-16,0 0 3 15,7 0-8-15,5 0-5 16,7 0-1-16,11 0-4 15,6 0-4-15,13-3 2 16,6-1-6-16,8 0 0 16,7 0 0-16,0 4-1 15,3 0-5-15,2 0 2 0,-5 0-3 16,-5 5 1-16,0 2-2 16,-7 3-1-16,1-1 1 15,3-3-1-15,0 1-2 16,3-2 1-16,-7-1-2 15,-8-1-1-15,-3 0 1 16,-1 4 0-16,-1-5-1 16,1-2 1-16,0 0-1 15,0 0 1-15,-1 3 0 16,3 1 0-16,-6-1 0 16,-3 5 0-16,-1-4 0 15,-7 3 0-15,1-1 0 16,-7 1 0-16,4-3 0 0,1 3 0 15,1-6 1 1,0 6 1-16,5-3-1 0,-9-1-1 16,3 2-1-16,-3-2 1 15,-2 4 1-15,-1-3 1 16,-4 2-2-16,2-1-2 16,0 3 2-16,2-1-1 15,-3 0 1-15,3 1 3 16,2-1-3-16,3-4 0 15,0 6 2-15,1-7-2 16,-1 2 1-16,-3-1-1 16,0 0 0-16,-7-2-1 0,7 3 1 15,-7 2 1 1,1-1-1-16,2-2 0 16,-2 1-1-16,0-4 0 0,1 4 1 15,-3-4 0-15,-2 0 1 16,0 0-1-16,-3 3 1 15,-1-3-1-15,-2 0 0 16,-4 0-2-16,1 0 2 16,7 0 0-16,-1 0 1 15,6 0-1-15,3 0 0 16,5 0 0-16,-4 0 0 16,0 0 0-16,-8 0-1 15,-2 0 1-15,-3 0 0 16,3 0 0-16,-5 0 0 15,3 0 0-15,-1 0-1 0,0 0 1 16,0 0 0-16,-7 0 0 16,-2 0 0-16,-1 0 0 15,0 0 0-15,0 0 1 16,0 0-1-16,0 0 2 16,0 0-1-16,0 0-1 15,0-3-4-15,-1-12-9 16,-12 1-59-16,-4-6-38 15,-8-8-241-15</inkml:trace>
  <inkml:trace contextRef="#ctx0" brushRef="#br0" timeOffset="353985.2884">18914 7430 76 0,'-1'0'86'15,"1"-1"-50"-15,0 1 3 16,-2 0-8-16,2 0 0 16,0 0 3-16,0 0-3 15,0 0 1-15,-1 0-3 16,1 0-6-16,0 0-11 16,0 0-4-16,0 0-7 15,0 0 0-15,0 1-1 16,0 5 0-16,0 6 0 15,0-5 0-15,0 4 0 0,0 0-1 16,-2 2-3 0,1-1-5-16,-2 5-9 0,1-1-13 15,1 2-75-15,1-1-127 16</inkml:trace>
  <inkml:trace contextRef="#ctx0" brushRef="#br0" timeOffset="354152.3864">18895 7758 111 0,'-6'19'62'16,"2"-1"-10"-16,1 0-20 16,-3-2-13-16,-1-1-8 15,3 3-9-15,1-7-2 16,2 3-4-16,1-3-4 16,0 4-7-16,0 3-16 0,0 4-14 15,0 8-93-15</inkml:trace>
  <inkml:trace contextRef="#ctx0" brushRef="#br0" timeOffset="354272.3906">18830 8188 47 0,'-7'22'58'16,"1"0"-19"-16,0 0 12 15,0-4-5-15,-2-3-31 16,2 0-9-16,3-5-6 16,-3-1-6-16,2-2-15 15,3 3-29-15</inkml:trace>
  <inkml:trace contextRef="#ctx0" brushRef="#br0" timeOffset="354436.0145">18723 8581 104 0,'-4'22'56'0,"-1"-1"-15"16,2-5 0-16,-1 2-23 16,3-8-6-16,-1-1-8 15,2-5-4-15,0-1-2 16,0-3-8-16,0 3-7 15,0 2-18-15,0-1-9 16</inkml:trace>
  <inkml:trace contextRef="#ctx0" brushRef="#br0" timeOffset="355005.9498">20817 7742 121 0,'3'-16'3'15,"-2"6"3"-15,-1 1 10 16,2 3 49-16,-2 2 0 16,0 1-4-16,0 1-15 0,0 0-11 15,0 2-1-15,0-2-8 16,0 2-8-16,0 0-10 15,0 0-7-15,0 0-1 16,0 0-4-16,0 6 4 16,0 7 1-16,0 5-1 15,0 0-4-15,-2 2-9 16,1 2-25-16,-2 6-34 16,3-5-88-16</inkml:trace>
  <inkml:trace contextRef="#ctx0" brushRef="#br0" timeOffset="355143.0787">20788 8141 119 0,'-9'29'65'0,"1"-2"-5"16,2-5-19-16,-1-2-9 15,4-5-12-15,2-4-19 16,1 1-1-16,0-5-14 16,0 1-30-16,3-1-22 15</inkml:trace>
  <inkml:trace contextRef="#ctx0" brushRef="#br0" timeOffset="355276.2789">20748 8548 189 0,'-5'18'45'0,"0"0"-23"16,2-4-9-16,0-1-13 0,1-3-5 16,2-2-3-16,0 0-40 15,0-2-16-15</inkml:trace>
  <inkml:trace contextRef="#ctx0" brushRef="#br0" timeOffset="355456.5412">20723 8767 147 0,'-11'16'54'0,"-1"3"-1"16,5 2-22-16,2-6-3 16,1 0-1-16,1-2-12 15,3-4-6-15,-4-2-1 16,4 0-3-16,0 0-1 15,0-2-4-15,-3-5 0 0,0 0-6 16,-2 0-17-16,-6 0-58 16</inkml:trace>
  <inkml:trace contextRef="#ctx0" brushRef="#br0" timeOffset="390436.1764">21583 6218 184 0,'-4'0'71'15,"2"0"-39"-15,2 0-27 0,0 0 9 16,0 0 7-16,0 0 2 16,0 0-4-16,0 0 3 15,11-13-3-15,14-5-6 16,11-4-4-16,15-5-4 16,11-3 4-16,13-4-3 15,12-3-1-15,7 0-2 16,1 2 2-16,4 4-4 15,1 6 3-15,1 5 1 16,-3 4-3-16,6 3-1 16,-3 6 2-16,-1 3 0 15,-2 4 1-15,-2 0-4 0,1 8 2 16,-2 11-1 0,-2 0 0-16,-4 3-1 0,-4 3 1 15,-3 2-1-15,-4 2 0 16,-4 5 0-16,-2 0 3 15,-2 3-2-15,2 1-1 16,-1-1 3-16,-2-1-2 16,-2 1 0-16,2-4 2 15,2-2-1-15,3 0 0 16,0-4 0-16,-2-2 0 16,-8-1-2-16,-1 0 0 15,-5-4 0-15,-2 2 1 16,-3-2 0-16,-9-2-1 15,-6 0 0-15,-8-3 0 16,-3 0-1-16,-10-1 0 0,-2-3 1 16,0-4 0-16,-6 4-1 15,-1-6 1-15,-2 0 0 16,-3-4 0-16,-2 3-2 16,-1-4-1-16,0 0 0 15,0 0 3-15,0 0-1 16,0 0 0-16,0 0-4 15,-9-11-29-15,-10-14-132 16</inkml:trace>
  <inkml:trace contextRef="#ctx0" brushRef="#br0" timeOffset="390864.7022">24630 6213 207 0,'0'0'83'15,"0"0"-83"-15,0 0-7 16,0 0 7-16,11 10 7 16,11 6 11-16,8 3-2 15,5 4-7-15,4 2-1 16,4 3 6-16,-4 4-6 15,-1 3-4-15,-2 4 0 0,-2-1-3 16,-3 3 4-16,-4-5-4 16,-5-2 2-16,-4-5 0 15,-7-3 1-15,-8-4 1 16,-3-5-2-16,0-5 2 16,-9 5 6-16,-24 2 4 15,-15 1-3-15,-13 0-8 16,-3-6-2-16,1-5 0 15,7-3 0-15,8-4 1 16,2-2 0-16,8 0-2 16,4 3-1-16,5-3-2 15,4 2-12-15,12 2-9 0,-1-3-105 16</inkml:trace>
  <inkml:trace contextRef="#ctx0" brushRef="#br0" timeOffset="391704.109">26198 7044 178 0,'-21'-28'29'0,"-3"3"8"15,1 5-14-15,-2 7-5 16,-3 6 8-16,9 7 2 16,1 0-12-16,-3 0-1 15,-3 11-5-15,-3 17-4 16,-1 7 2-16,1 16-1 15,5 1-3-15,2 7 1 0,10-4 1 16,4-2-2-16,6-4 1 16,1-8-1-16,22 0-4 15,15-9 1-15,13-2 4 16,14-8 5-16,12-11-3 16,5-8-1-16,6-3 4 15,0-3-8-15,-6-16 6 16,-9-3-3-16,-10-5 1 15,-11-4-2-15,-14-3 2 16,-13-6-5-16,-11 4 4 16,-14-3 0-16,0-4-4 15,-16 0 8-15,-18 1-4 0,-9-1-2 16,-8 7 2-16,-9 2-4 16,-2 4-1-16,-1 5 1 15,8 4-3-15,4 4 0 16,11 7 1-16,9 3-3 15,4 7-9-15,4 0-10 16,7 17-41-16,7 6-84 16</inkml:trace>
  <inkml:trace contextRef="#ctx0" brushRef="#br0" timeOffset="392048.07">26258 7697 160 0,'0'0'148'16,"-11"0"-132"-16,-5 0 2 15,-8 0 3-15,-6 0-7 16,-6 0 3-16,-5 10-7 15,-4 6 3-15,-6 4-1 16,-4 7 2-16,-10 6-7 16,-7 11 0-16,-5 6-1 0,-1 3-5 15,9-6 2 1,11-3-3-16,14-4 0 0,10-10-1 16,13-7-1-16,8-9-6 15,11-6-8-15,2-8-7 16,15 0-45-16,27-30-161 15</inkml:trace>
  <inkml:trace contextRef="#ctx0" brushRef="#br0" timeOffset="392356.5313">26401 7648 212 0,'13'0'9'0,"-1"9"1"16,11 13 24-16,2 3-8 16,3 7 7-16,5 2-10 15,3 2-3-15,1 2 4 16,2 3-11-16,3 0 12 16,-3-2-8-16,1 2-11 15,2-9-3-15,-5-2 0 16,-1-8 3-16,-6-5-3 15,-8-6 0-15,-10-4-3 16,-6-6 0-16,-6-1-2 16,0 0 1-16,-9-8-1 15,-28-11-92-15,-19-5-248 0</inkml:trace>
  <inkml:trace contextRef="#ctx0" brushRef="#br0" timeOffset="392634.4596">26183 7865 261 0,'-4'0'33'15,"2"10"-33"-15,1 9 0 16,-1 7 7-16,-1 11 4 16,-1 6 16-16,-4 10-3 15,-2 1-7-15,-1 2 3 0,-2 2 2 16,1 5-1-16,3 0-7 15,-1 1-5 1,2-4-2-16,2-5-5 0,2-11-2 16,2-7-2-16,2-8-2 15,0-10 1-15,0-12-10 16,3-7-9-16,17-4-45 16,15-33-12-16</inkml:trace>
  <inkml:trace contextRef="#ctx0" brushRef="#br0" timeOffset="392881.9184">26475 8050 354 0,'0'0'38'0,"0"0"-38"0,0 18 0 16,0 13 0-16,0 13 20 15,-8 9-3-15,-3 1 2 16,1 5 3-16,-2 4-8 15,4 3-7-15,4-4-1 16,1 0-5-16,1-6 0 16,2-4-1-16,0-4-2 15,0-5-2-15,0 1-2 16,0-4-8-16,-4 2-32 16,-14-3-202-16</inkml:trace>
  <inkml:trace contextRef="#ctx0" brushRef="#br0" timeOffset="393510.5976">25398 9249 292 0,'-14'-26'39'15,"4"11"-7"-15,1 4-6 16,-4 3 3-16,0 2-6 16,-5 6-6-16,-2 0-11 15,-4 4-3-15,-1 22-2 16,-6 14 4-16,-4 15-2 16,3 8-2-16,2 4 0 15,6-3 5-15,9-1-6 16,8-8 1-16,7 1 0 15,0-10 0-15,22-5 0 16,8-4 0-16,13-13-1 0,14-8 2 16,10-16 6-16,10 0-7 15,5-17 6-15,2-15-3 16,-2-7 0-16,-6-6-3 16,-10-5 0-16,-17-6-1 15,-11 2 0-15,-16 2 0 16,-15-3 4-16,-7 0-3 15,-9 0 6-15,-20 7-2 16,-13 1-1-16,-9 9 0 16,-9 8-2-16,-4 9-2 0,6 8 0 15,4 4-1 1,14 9-4-16,9 4-12 0,4 22-27 16,6 10-57-16</inkml:trace>
  <inkml:trace contextRef="#ctx0" brushRef="#br0" timeOffset="393812.5832">25465 9916 205 0,'-17'11'46'16,"-7"6"-12"-16,-6 5 12 15,-9 5-13-15,-3 3-9 0,-5 0-3 16,-1 7-5-16,-6 8-5 16,-2 5 0-16,-6 8-2 15,0 1-6-15,-1 7 1 16,2 0-2-16,1 1-1 16,2-2 0-16,7-9-1 15,10-17 0-15,16-20-1 16,12-7-1-16,9-12-3 15,4 0-5-15,10-37-31 16</inkml:trace>
  <inkml:trace contextRef="#ctx0" brushRef="#br0" timeOffset="394096.4047">25631 9953 396 0,'9'1'0'0,"-5"18"-8"16,6 1 8-16,3 6 4 15,3 4 0-15,2-1 8 16,3 8-2-16,6-4-3 16,4 0 0-16,7 4 9 15,3-5-8-15,4-1-5 0,4-3 1 16,-2-5-3-16,-1-6 0 15,-10-5-1-15,-13-8-1 16,-10-4-4-16,-13 0-14 16,-2 0-1-16,-34-14-319 15</inkml:trace>
  <inkml:trace contextRef="#ctx0" brushRef="#br0" timeOffset="394358.4419">25362 10159 229 0,'-4'26'6'0,"1"7"12"16,0 8 21-16,0 7 6 0,2 6-6 16,1 5-7-16,0 4-4 15,0 6-8-15,-3-4-11 16,-5 1-4-16,-2-6-1 15,-2-2-2-15,-2-1-2 16,0-10 0-16,3-11-6 16,5-7 0-16,0-14-10 15,6-12-14-15,0-5-96 16</inkml:trace>
  <inkml:trace contextRef="#ctx0" brushRef="#br0" timeOffset="394598.03">25758 10302 289 0,'0'11'8'0,"0"18"14"16,0 12 13-16,-10 13-10 16,-10 17 6-16,-1 5 3 15,0 4-18-15,6-8-3 16,5-4-11-16,7-2 0 15,3-2 0-15,0-1-2 16,0-7 0-16,5-7-1 16,3-12-12-16,3-6-13 15,5-18-59-15</inkml:trace>
  <inkml:trace contextRef="#ctx0" brushRef="#br0" timeOffset="395146.7003">26760 11151 290 0,'-1'-4'33'0,"-1"3"-18"16,2 1 26-16,-1 0 9 16,-1 0-4-16,1 0-18 15,-2 0-15-15,-6 12-11 16,-7 22 3-16,-11 13 3 15,-5 11-2-15,4 1-5 16,7-1-1-16,14-3 0 16,7-4 0-16,0-3-1 0,10-11 1 15,14-8 0 1,8-10 0-16,8-12 0 0,12-7 2 16,14-10 2-16,10-27-2 15,-3-11 1-15,-7-10-2 16,-14-8-1-16,-19-2-4 15,-14-1 2-15,-18 11 2 16,-1 7 0-16,-20 7 0 16,-12 10 6-16,-7 11-4 15,-7 9 0-15,-2 7-2 16,-2 7-4-16,3 7-10 16,6 20-19-16,8 1-42 15,9 13-158-15</inkml:trace>
  <inkml:trace contextRef="#ctx0" brushRef="#br0" timeOffset="395377.2701">26828 11597 264 0,'-35'27'21'16,"-8"9"-3"-16,-12 12 4 15,-6 3 12-15,-8 4 0 16,-8 8 4-16,-10 0-6 15,-2 3-6-15,-2 2-16 16,0-1-4-16,10-4-4 16,8-5 0-16,19-6-2 15,14-16-1-15,20-14-5 0,10-11-5 16,10-11-14-16,15-8-99 16</inkml:trace>
  <inkml:trace contextRef="#ctx0" brushRef="#br0" timeOffset="395626.515">26878 11676 288 0,'15'18'39'16,"6"7"-35"-16,6 9 15 15,3 1 8-15,-2 9 1 0,2 1-1 16,3 2 3-16,4-6-9 15,5 0-5-15,6-9-2 16,1-2-2-16,3-8-4 16,-3-8-8-16,-5-9-3 15,-13-5-11-15,-10-12-2 16,-17-11-18-16,-4-10-168 16</inkml:trace>
  <inkml:trace contextRef="#ctx0" brushRef="#br0" timeOffset="395828.5981">26828 11913 117 0,'-18'0'317'15,"3"15"-315"-15,-3 24 0 16,0 7 7-16,-1 9 7 0,1 8 0 16,0 2 1-16,-1 1-2 15,2 0-9-15,-1-8-1 16,5-10-5-16,4-11-6 15,1-15-7-15,7-18-12 16,1-4-84-16,15-30-189 16</inkml:trace>
  <inkml:trace contextRef="#ctx0" brushRef="#br0" timeOffset="396025.1399">27138 11994 313 0,'0'41'13'15,"-7"11"41"-15,-16 9-27 16,-4 9 1-16,-1-1-3 16,5 2-2-16,4-2-13 15,9-7 0-15,-1-6-8 16,2-8 1-16,2-8-3 16,-5-11-7-16,2-15-11 15,-7-14-69-15</inkml:trace>
  <inkml:trace contextRef="#ctx0" brushRef="#br0" timeOffset="398086.3119">17519 562 162 0,'0'7'120'0,"0"-4"-103"16,0-3-11-16,0 0-5 16,0 1 1-16,0 6-2 15,0 4 1-15,0 6 1 16,0 11 9-16,2 10 4 15,-1 12 2-15,-1 12 7 16,0 7-6-16,0 9 3 16,-6 6-12-16,-1 4 0 15,-3 1-3-15,1-3-3 16,5-4-3-16,4-7 2 0,0-12-1 16,0-10-1-16,0-12-1 15,0-14 1-15,0-14-1 16,0-5-4-16,0-8 3 15,0 0 2-15,-10-13 0 16,-9-18-1-16,-10-17-39 16,6-16-110-16</inkml:trace>
  <inkml:trace contextRef="#ctx0" brushRef="#br0" timeOffset="399436.0645">17694 249 331 0,'18'-5'19'0,"18"0"-19"16,13 2 0-16,11 2 7 16,10 1-1-16,12 0-2 15,12 0 7-15,12 4-3 16,18 6 2-16,13-1 3 15,5 1-5-15,11-3 0 16,3 1-3-16,-3-1 0 16,9 0-2-16,6 4-1 15,12 0 5-15,10 5-7 0,2 4 0 16,3 0 0-16,3 4 0 16,1-4 0-16,8-3 5 15,1 2-5-15,0-6 0 16,-10 3-2-16,-3-3 2 15,1-4 0-15,0-5 2 16,-7 2 0-16,-8 1-2 16,-22 5-1-16,-16 4 1 15,-17 3 1-15,-7 0-1 16,2 3 2-16,4-5-1 16,8-1-1-16,7-2 0 15,-2-6-1-15,-4-3 1 16,-9-1 1-16,-9-3-1 0,-16 5 0 15,-12 1 0-15,-16 2 1 16,-8 4 0-16,0 0-1 16,5-1 0-16,-1 1 4 15,-2-1-4-15,-9 1 0 16,-15-1-1-16,-13-2 1 16,-5 0 0-16,-6-1-2 15,2 2 1-15,3-2 1 16,-1 3 0-16,0-4 0 15,-3 4 0-15,-2-3-2 16,-3 4 1-16,0-1-3 16,-1 2 1-16,-2 3 2 0,-2-3-3 15,-3 2 3 1,0 0 1-16,-5 2 0 0,-1 0 3 16,0 7-1-16,0 3 4 15,0 10-5-15,0 6 2 16,-9 8 1-16,-1 5-2 15,-1 6-1-15,-3 4 0 16,1 2 2-16,2 5 1 16,2 3 0-16,4 0-1 15,4-4 0-15,-1-4-3 16,2-5 1-16,0-9 0 16,-1-1 0-16,-2-4 1 15,-2-8 0-15,-1-7 0 16,3-7 3-16,-1-10-3 0,1-7-1 15,1-8 2-15,1-3-3 16,-1 0 7-16,1 0 1 16,-4 0 3-16,-15 0 3 15,-16 0-6-15,-19 0-8 16,-26 0 0-16,-13 0 1 16,-10 0-1-16,-19-5-2 15,-10 3 1-15,-11-4 1 16,-13 0 0-16,-4-1 1 15,-6-5-1-15,-6 2 1 16,-2-2 1-16,-5-2-2 16,-7-1 2-16,-5-2-4 15,-13-4 1-15,-6-1 1 0,-3 2 0 16,-2-1-1-16,-6 2 0 16,-2 2-4-16,-2 2 4 15,6 4 1-15,17-2 4 16,10 3-4-16,8-2 1 15,1 3 0-15,-6-1-1 16,-7 2 0-16,0-1 0 16,12-5 1-16,10-5-1 15,19-6 0-15,9-4 2 16,15-1-1-16,11-2 1 16,14 1-1-16,16-1 0 15,7 3 0-15,-4 8-1 0,-6 5 0 16,-3 8-3-16,-1 2 2 15,8 3 1-15,11 3 0 16,12 0 1-16,14 0-3 16,15 0 2-16,8 10-2 15,6-4 0-15,10-2 1 16,6-1 1-16,5-3 0 16,3 0-6-16,0 0 0 15,0 0 0-15,0 0 0 16,0 0-2-16,0 2-12 15,0 6-41-15,0-8-104 16</inkml:trace>
  <inkml:trace contextRef="#ctx0" brushRef="#br0" timeOffset="404673.9662">26685 6574 68 0,'-6'0'148'0,"0"0"-124"16,1 0-7-16,5 0 10 15,0 0 8-15,0 0 3 16,0 0-8-16,0 0-4 0,0 0 4 16,0-1-11-16,0 1-6 15,0-6-9-15,9-5 3 16,22-12-3-16,18-4 1 15,20-7-3-15,10 1-1 16,-1 2 0-16,-1 2-1 16,-3 10 0-16,0 5 0 15,1 0-1-15,-1 6-1 16,-2 0 2-16,-5 7-1 16,0 1-1-16,0 0 2 15,6 0 0-15,4 9-1 16,1 5 1-16,2 5 0 15,2 2 1-15,-1 1-1 0,-6-2 0 16,-4 2 0-16,-9-2 0 16,-7-1 0-16,2 0 0 15,3 0 0-15,2 1 0 16,6 0 0-16,-1 1 2 16,-5 1-2-16,-5-2 0 15,-8 2-2-15,-7 0 2 16,-5 2 0-16,-5-2 0 15,-7-2 0-15,-3-1 0 16,-3-3 2-16,-2-3-2 16,1 3 1-16,-4-3 0 15,-2-2-1-15,-1-4 0 0,-2 0 1 16,-1 0-1 0,-3-3 0-16,0-4-1 0,-2 3-5 15,-3-3 1-15,0 0-12 16,0-3-26-16,0-22-274 15</inkml:trace>
  <inkml:trace contextRef="#ctx0" brushRef="#br0" timeOffset="405071.8772">29016 6478 208 0,'0'0'4'16,"0"0"0"-16,0 15-4 0,8 4 12 16,8 5 1-16,6 3-1 15,3 6 4-15,3-2-5 16,2 3 10-16,0-2-3 16,-4-2-7-16,0-4-4 15,-6-4-3-15,-4-3 1 16,-5 0-2-16,-3-4-2 15,-4 2 2-15,-2-5 1 16,-2-2-4-16,0-3 10 16,0-2-1-16,0 1 8 0,-6-1 3 15,-13 4 1 1,-10 1-7-16,-8 2-4 0,-8 0-9 16,-6-4 2-16,1 4-3 15,0-3 0-15,4 1-2 16,7-5-3-16,8 3-3 15,4-1-4-15,3-2-16 16,2-3-59-16</inkml:trace>
  <inkml:trace contextRef="#ctx0" brushRef="#br0" timeOffset="406413.827">26999 5286 231 0,'-10'0'59'15,"5"0"-21"-15,1 0 19 16,4 0-16-16,0 0-20 16,0 0-10-16,0 0-7 15,0 0 0-15,0 0-4 16,0 0 0-16,6 2 0 15,12 7 2-15,5 2 6 16,6-1-1-16,4-2 0 0,2-2 5 16,0-5-5-16,-2 1-3 15,-8-1-4-15,-5-1 0 16,-3 0-1-16,-3 0 0 16,2 0-6-16,-1 6-5 15,-3 1-14-15,-6 6-51 16,-6 4-176-16</inkml:trace>
  <inkml:trace contextRef="#ctx0" brushRef="#br0" timeOffset="406629.9099">26996 5663 144 0,'21'0'103'0,"9"0"-40"16,6 0-25-16,8 0-17 16,-2-6-9-16,-4 1-5 15,-7 1-7-15,-7 4 0 16,-9 0-15-16,-9 0-14 16,-6 0-100-16</inkml:trace>
  <inkml:trace contextRef="#ctx0" brushRef="#br0" timeOffset="406899.0867">26914 5399 257 0,'0'0'42'0,"0"0"-42"15,0 0 0-15,0 14 0 16,0 16 5-16,2 9 15 15,4 3 1-15,-2 6-5 16,-1 3-4-16,1 5 4 16,-1 3-9-16,-1 3-1 15,-1-4-3-15,2-3-3 0,-3-8 2 16,4-3-5-16,0-12-1 16,4-9-15-16,9-15-14 15,10-8-265-15</inkml:trace>
  <inkml:trace contextRef="#ctx0" brushRef="#br0" timeOffset="407238.0434">27581 5594 287 0,'0'0'67'0,"0"0"-46"16,0 0-7-16,0 7 0 15,-7 15-7-15,-2 12 9 16,-3 1-12-16,1 3 1 16,4 3 4-16,-1 3-5 15,4-1 3-15,1 4-5 16,1-6-2-16,2-6 3 15,0-3-3-15,0-6 0 16,0-6 0-16,0-5-2 16,0-6-2-16,0-6-5 15,0-3-11-15,0-3-11 16,3-21-205-16</inkml:trace>
  <inkml:trace contextRef="#ctx0" brushRef="#br0" timeOffset="407508.5072">27832 5389 254 0,'1'0'54'0,"5"0"-53"15,5 0 3 1,10 0 28-16,10 4-5 0,6 4-7 15,8-1-8-15,1-4-5 16,2 4 5-16,-3-4-6 16,-6 4 3-16,-8-5-9 15,-9-1-1-15,-10-1-6 16,-8 0-6-16,-4 0-35 16,-14 0-178-16</inkml:trace>
  <inkml:trace contextRef="#ctx0" brushRef="#br0" timeOffset="407710.2387">28000 5479 92 0,'0'24'40'0,"0"6"7"0,0 1-1 16,0 5 16-16,0 1-5 16,0-4-28-16,0 7-2 15,0-1-14-15,0-1 0 16,0 2-10-16,0 2-3 15,0-2-2-15,0 0-5 16,-1-7-4-16,1-5-15 16,0-10-60-16</inkml:trace>
  <inkml:trace contextRef="#ctx0" brushRef="#br0" timeOffset="407996.7303">28510 5567 278 0,'0'0'71'16,"0"11"-68"-16,-1 19 2 16,-18 9 13-16,-2 5 8 15,-2 3-10-15,1 0-4 16,3 0-1-16,2-2-2 15,2-5-5-15,5-4-2 16,1-10-2-16,2-7 0 16,4-5-5-16,0-11 1 15,1-3-6-15,2 0-13 16,0-15-13-16,0-13-176 0</inkml:trace>
  <inkml:trace contextRef="#ctx0" brushRef="#br0" timeOffset="408304.5825">28537 5600 211 0,'6'-13'92'0,"-1"7"-50"16,-2 3-12-16,-3 3-1 15,1 0-10-15,2 3-19 16,0 21 6-16,5 9 0 16,-1 10 7-16,-1 9-8 15,3 0-1-15,3-2 2 16,0-5-6-16,3-8 3 0,1-7-1 15,2-9 0-15,-4-10 1 16,-2-2 0-16,-2-9 1 16,2 0 4-16,9-13 12 15,9-20-7-15,7-14-9 16,4-1 0-16,-5-5-4 16,-6 3 0-16,-4 6-1 15,-7 4-4-15,-4 7-8 16,-3 7-16-16,-4 8-63 15,-2 3-241-15</inkml:trace>
  <inkml:trace contextRef="#ctx0" brushRef="#br0" timeOffset="408609.6647">29209 5564 143 0,'-17'34'81'15,"-8"6"3"-15,-3 3-15 16,-2 3-35-16,2-2-4 16,5 3-13-16,1-3-10 15,4 0 4-15,6-4-10 16,3-10-1-16,5-3 1 16,4-8-1-16,0-6 0 15,1-3-1-15,20-3 1 0,10-4 2 16,10-3 4-1,6 0-4-15,-2 0-1 0,-6-10-1 16,-10 1 0-16,-4-5 0 16,-3-4-5-16,-1-4-11 15,-5 0-58-15,-3-7-182 16</inkml:trace>
  <inkml:trace contextRef="#ctx0" brushRef="#br0" timeOffset="408820.4758">29209 5437 150 0,'-3'-5'219'16,"3"5"-219"-16,0 0 0 0,0 0 11 16,16 0-3-16,12 0-4 15,8 0-2-15,3 0-2 16,4 3 0-16,-4 5 0 15,-4 2 0-15,-10 1-10 16,-12 1-40-16</inkml:trace>
  <inkml:trace contextRef="#ctx0" brushRef="#br0" timeOffset="409030.6666">29089 5788 168 0,'0'5'30'0,"0"-4"6"16,0-1 17-16,8 0 8 16,19 0-16-16,12 0-8 15,11-7-17-15,4-6-15 16,4-1-5-16,2-2 0 16,0 2-7-16,-4 0-11 15,-8 1-40-15,-3-2-273 16</inkml:trace>
  <inkml:trace contextRef="#ctx0" brushRef="#br0" timeOffset="409405.9007">30125 5453 207 0,'-14'0'120'0,"-19"1"-103"16,-14 20 2-16,-13 5 4 15,2 6-1-15,9 2-3 16,10-3-12-16,13-2-3 16,7 3-3-16,9-6 0 15,7 0 0-15,3-1-1 16,0 1 2-16,9 0-2 16,10-1 0-16,7-2 0 15,0 1 0-15,3-4 0 0,-5-2 0 16,-4-4 0-1,-6-5 0-15,-8-2-2 0,-5-3 4 16,-1-1-2-16,0 4 1 16,-15 1 4-16,-18 1 10 15,-11 3-3-15,-7-4-8 16,2 1 0-16,5-3-4 16,6 0-5-16,5-5-11 15,6-1-7-15,12 0-126 16</inkml:trace>
  <inkml:trace contextRef="#ctx0" brushRef="#br0" timeOffset="409809.8028">30493 5536 156 0,'0'0'172'16,"-12"0"-158"-16,-21 9-14 16,-19 13 11-16,-12 5 5 15,-3 6 1-15,10 0 4 16,17-1-7-16,13 0-8 16,12-4-4-16,9-3-1 0,5 5-1 15,1-5 0 1,0 3 0-16,14 1 0 0,8-1 1 15,6 5 0-15,5-2 5 16,3 1-3-16,2-4-1 16,-5-2-2-16,-7 0 1 15,-7-4-1-15,-10-3 0 16,-9-3 0-16,0 0 1 16,-18 3 0-16,-19-2 10 15,-17-1-1-15,-10 1-10 16,-6-6 0-16,4-3-12 15,7-7-38-15,9-1-355 16</inkml:trace>
  <inkml:trace contextRef="#ctx0" brushRef="#br0" timeOffset="420378.686">28642 7782 322 0,'0'10'22'16,"-5"-3"-20"-16,-2-3 19 15,-3 7-7-15,-1 3 9 16,3-2-4-16,1-5-8 16,1 4 1-16,0 6 1 15,-1-1-2-15,1 9 2 16,-3 0-6-16,3 8-2 16,1-1 4-16,4 3-4 15,1-1-2-15,0-2 0 16,1-5-3-16,12-5 3 0,4-4-3 15,2-8 5-15,6-7-2 16,8-3 4-16,9-2-1 16,11-21-2-16,-2-8-1 15,-4-10 0-15,-11-8 0 16,-9-1 0-16,-11-2-3 16,-8 4 0-16,-8 1 0 15,0 10 0-15,-18 3 2 16,-4 4 3-16,-4 6-2 15,2 2 3-15,-3 6-4 16,2 3-2-16,-3 7-1 16,-1 4-3-16,1 2-5 15,1 10 2-15,5 14-12 0,4 8-16 16,9 5-36-16,9-4-161 16</inkml:trace>
  <inkml:trace contextRef="#ctx0" brushRef="#br0" timeOffset="420574.9504">28943 8185 145 0,'6'15'34'16,"-1"3"34"-16,1-5-14 16,2-2-10-16,-2 0-3 15,2-1-9-15,0-1-14 0,-1 0-13 16,0 1-2-16,2 1-3 15,1-4-6-15,1 5-12 16,3-5-34-16</inkml:trace>
  <inkml:trace contextRef="#ctx0" brushRef="#br0" timeOffset="421119.949">29434 7782 166 0,'-6'-12'199'15,"0"5"-163"-15,0 0 12 16,0 2-10-16,2 2-16 16,1 3-7-16,-2 0-6 0,-5 12-9 15,-4 19-3 1,-5 7 3-16,2 8 1 0,6-1-1 15,9 3 0-15,2-4 0 16,5-10 0-16,16-8 2 16,4-9-2-16,6-9 2 15,10-8 1-15,3-1 1 16,3-25 2-16,-4-13-6 16,-11-5 1-16,-9-4 0 15,-11 0 0-15,-12 1-1 16,0 6 0-16,-19 8 0 15,-14 6 0-15,-8 5 0 16,-3 8 0-16,5 7-1 16,3 4-3-16,8 3-5 15,5 7-13-15,8 15-14 0,5 3-35 16,10 6-134-16</inkml:trace>
  <inkml:trace contextRef="#ctx0" brushRef="#br0" timeOffset="421466.1977">29484 8167 127 0,'-17'18'95'15,"-4"0"-12"-15,0 0-13 16,2-3-13-16,-2 7-21 16,3 0-18-16,3 1-5 15,4 2-2-15,8-3-11 0,3 0 3 16,0-7-3-16,11-5 1 15,13-10 0-15,13 0 4 16,12-3-2-16,4-19-1 16,0-3-1-16,-12-5-1 15,-13 0 0-15,-13 1 2 16,-11-4-1-16,-4-4 0 16,-13 8 2-16,-17 6 1 15,-10 2 3-15,-7 7-1 16,-5 7-4-16,6 7-1 15,10 0-1-15,8 0-7 16,11 13-5-16,6 6-19 0,8 0-37 16,1-2-212-16</inkml:trace>
  <inkml:trace contextRef="#ctx0" brushRef="#br0" timeOffset="423596.2076">28545 9696 250 0,'-9'-15'56'0,"2"-2"-2"15,2 10 7-15,2-2-17 16,0 6-22-16,2 3 1 16,-1 0-4-16,0 0-11 0,-2 0-8 15,-9 19 1-15,-5 13-1 16,-6 9 3-16,2 3-1 16,5-2-1-16,7-3-1 15,7-3 4-15,3-3-6 16,0-7 4-16,7-4-2 15,13-6 0-15,5-10 0 16,12-6 1-16,17-3 1 16,9-26-1-16,1-8-1 15,-8-4 0-15,-15-3-1 16,-16-3 0-16,-14-3 0 16,-11 5-2-16,-6 4 1 15,-24 12-1-15,-6 4 3 0,-5 12-2 16,2 6 2-16,1 5 0 15,5 2 0-15,6 3-4 16,9 16-20-16,10 3-7 16,8 3-73-16,7 1-233 15</inkml:trace>
  <inkml:trace contextRef="#ctx0" brushRef="#br0" timeOffset="423752.9613">28928 9935 50 0,'20'22'193'0,"-4"5"-169"16,-1-3 13-16,-1-5 3 0,-1-6-20 16,-7-3-12-1,0-4-3-15,-1-3-5 0,0-1-5 16,4-2-3-16,8 0-72 16</inkml:trace>
  <inkml:trace contextRef="#ctx0" brushRef="#br0" timeOffset="424106.2403">29343 9689 361 0,'11'0'23'0,"11"0"-15"0,14 5-6 15,13 8 12 1,5 2 5-16,2 4-6 0,-2 6 1 15,-9-3-3-15,-7 0-2 16,-9 0-3-16,-16 0-5 16,-10 0 1-16,-3 5-2 15,-20 1 5-15,-22 5 8 16,-10 0-3-16,-1-3-4 16,4-4 1-16,13-4-6 15,11-3 5-15,11-9-6 16,7-2 0-16,7-5 0 15,0 1-3-15,0 3-1 16,22 2 3-16,11-3-4 16,10-3 0-16,2-2-12 0,-3-1-49 15,0 0-227-15</inkml:trace>
  <inkml:trace contextRef="#ctx0" brushRef="#br0" timeOffset="426031.6446">24861 9957 235 0,'15'-13'82'0,"-12"-6"-58"0,-1 4 10 15,-2-4 7-15,0-4-7 16,0 2-10-16,0-2-3 16,-3-5-7-16,-9-2-7 15,-5-8 8-15,-6-5-7 16,-9-7-4-16,-8-3-1 15,-8-4 0-15,-3-1 0 16,-2-2-2-16,-1 2 3 16,-1 3 1-16,-2 2 0 15,3 6-3-15,-2 3 3 16,2 7-3-16,-6 0 2 16,-2 8 0-16,-6-1-3 15,-2-1 1-15,0 0-2 0,5 2 4 16,2 2-4-16,3 3 3 15,5 2-1-15,1 3-2 16,5 6 2-16,6-3-2 16,7 5 0-16,5 4 2 15,5 2-2-15,6-2 0 16,0 4 2-16,4 0 2 16,1 1-4-16,4 0 0 15,2 2-1-15,5 0 1 16,2 0 0-16,1 0 0 15,1 0 0-15,0 0-4 16,0 0 4-16,0-1 0 16,0 1-2-16,0 0 2 15,0-3-2-15,0 3 2 0,0 0-1 16,0 0-1-16,0-1-2 16,0-1-8-16,0 2-13 15,0-8-39-15,9 0-148 16</inkml:trace>
  <inkml:trace contextRef="#ctx0" brushRef="#br0" timeOffset="426602.8375">23851 8655 270 0,'-10'-16'12'0,"2"10"-5"16,-2 1 15-16,0-2 8 15,-3 3-1-15,-1-2-5 16,0 2 2-16,-5 1-12 15,-6 2-8-15,-4 1 3 16,-10 0-2-16,-4 0-3 16,-9 4 1-16,-2 9-2 0,2 0 5 15,4 4-4-15,9-2 1 16,6 3-4-16,5-2 2 16,7 1-1-16,5-2 0 15,4 4-2-15,8-2 0 16,4 3 0-16,0 4 2 15,0-1-2-15,10 3 3 16,5-4-2-16,6 3 1 16,-2-6-1-16,3 3 2 15,2-3 0-15,2 0-3 16,-7-6 2-16,2 1-1 16,-3-6 0-16,-5 4 0 15,-1-5-1-15,-1 0 1 0,-5-4-1 16,-3-2 0-16,-3-1 1 15,0 0 0-15,0 0 3 16,0 0-1-16,0 0-3 16,0-3-3-16,0-10-39 15,-6-4-162-15</inkml:trace>
  <inkml:trace contextRef="#ctx0" brushRef="#br0" timeOffset="431710.5039">27468 11428 195 0,'-27'-3'75'15,"5"-3"-43"-15,6-6-6 16,6 5 14-16,7 2 8 16,3-1-15-16,0 6-8 15,0-4-7-15,0-5-3 16,9-4-2-16,11-7-11 16,14-3-1-16,10-4-1 15,10 2 1-15,9 3-1 16,4 0 1-16,3 3-1 15,-1 8 0-15,-3-1 0 16,-5 3 1-16,-5 6 2 16,1-3-3-16,3 6 1 0,4 0 0 15,0 0-1-15,3 0 0 16,-5 8-1-16,-4-7 0 16,-3-1 1-16,-8 0-1 15,-6 0-2-15,-11 0 0 16,-5 0 1-16,-9 0-5 15,-4-1 1-15,-4-1-3 16,-7 0-14-16,-1-5-27 16,0 0-78-16</inkml:trace>
  <inkml:trace contextRef="#ctx0" brushRef="#br0" timeOffset="432048.6316">28430 10944 327 0,'0'0'0'15,"0"0"-9"-15,0 7 9 16,2 12 4-16,15 0 5 16,9 6-2-16,5 3 3 15,8 0 2-15,6-4-4 16,2-1 5-16,-2 6-3 15,-5-5-4-15,-10-2-2 16,-12-6-3-16,-10-5-1 0,-7 0 1 16,-1-2 0-16,-4 1 5 15,-19 8 13-15,-12-6-3 16,-9 6-4-16,-5-5-6 16,-2 3-4-16,-1 1-2 15,0 3-1-15,4-1-9 16,8-1-19-16,10-4-76 15</inkml:trace>
  <inkml:trace contextRef="#ctx0" brushRef="#br0" timeOffset="436412.6025">29192 11473 94 0,'0'-18'36'0,"2"7"-29"16,4 0 3-16,-3 3 8 16,2 2 3-16,-1 1-3 15,-3 2 7-15,1-1 27 16,-2 4-2-16,0 0-4 15,0 0-12-15,0 0-7 16,0 0-3-16,0 0-5 16,0 0-1-16,0 0-4 0,0 0-4 15,0 0 0-15,0 0-4 16,-17 18-6-16,-6 4 4 16,-4 7-2-16,3 2-2 15,3-2 0-15,7 0 1 16,1 3-1-16,6 5 0 15,3 1 0-15,4-6 0 16,0 1 0-16,0-7-1 16,11-4 1-16,7-4 1 15,2-7-1-15,3-6 2 16,6-5 0-16,2 0 1 16,5-16-1-16,-3-9 1 0,-2-12 0 15,-6 0-3-15,-7-7 3 16,-6 0-3-16,-7-4 2 15,-5-3-1-15,0 7-1 16,-16 4 2-16,-4 3 0 16,-1 8 0-16,3 7-2 15,2 6 2-15,4 9-1 16,4 4 0-16,2 0-1 16,5 3-2-16,-7 7-8 15,-1 22-11-15,-1 8 11 16,-2 7-72-16</inkml:trace>
  <inkml:trace contextRef="#ctx0" brushRef="#br0" timeOffset="436608.3867">29480 11851 177 0,'0'7'132'16,"0"-2"-125"-16,0 2 29 15,0-4 1-15,0 1-15 16,4 3-8-16,1 0-13 16,3-3-1-16,4 0-7 15,1-4-12-15,4 0-124 16</inkml:trace>
  <inkml:trace contextRef="#ctx0" brushRef="#br0" timeOffset="437297.7354">29627 11395 456 0,'-3'-6'41'0,"3"6"-39"16,3-4-1-16,26 4 3 15,18 0-1-15,14 0-2 16,7 11 2-16,-2 7 0 15,-5 4-2-15,-11 5 1 16,-9-5-1-16,-11-1 1 16,-12-3-2-16,-8-3 0 0,-7 4 0 15,-3 6 4-15,0 8 6 16,-17 11 0-16,-7 4 0 16,-2 7-2-16,-4 1-2 15,5-2-5-15,0 1 3 16,4 1-2-16,6-5-1 15,2-4-2-15,4-3 1 16,3-7 0-16,2-4 1 16,0-11-1-16,2 0 0 15,-2-7 0-15,3 0 0 16,-1-8 0-16,1-3 0 16,1-4 0-16,0 0 1 0,0 0-1 15,0 0 2-15,0 0 4 16,0 0-5-16,0 0 2 15,0 0-3-15,0 0 2 16,0 0-1-16,0 0-1 16,0 0 2-16,0 0-2 15,0 0 0-15,0 0 0 16,0 0 0-16,0 0 0 16,0 0 0-16,0 0 0 15,0 0 0-15,0 0 0 16,0 0 1-16,0 0-2 15,0 0 1-15,0 0 0 16,0 0 0-16,0 0 0 16,0 0 0-16,0 0 0 15,0 0 0-15,0 0-3 0,0 0 2 16,0 0 0-16,0 0 0 16,0 0-3-16,0 0-1 15,0 0-4-15,-2 0-13 16,-1 0-38-16,-4-7-151 15</inkml:trace>
  <inkml:trace contextRef="#ctx0" brushRef="#br0" timeOffset="440311.529">29553 6962 175 0,'-14'-11'35'0,"5"-3"-17"0,1 6 7 15,4-3 16-15,2 7-5 16,-1 1-6-16,2 0-4 16,1 2-1-16,0 1 1 15,0-2-5-15,0 2-2 16,0-1-7-16,0-3-4 15,0-6 0-15,18-2-5 16,4-2-2-16,4-1-2 16,3 0 3-16,8 5-2 15,4-5 0-15,8-1 0 16,9 3 0-16,5-2 0 16,7 2 0-16,-3 4 0 0,-1 1 0 15,-2 4 1-15,-6 2-2 16,0-3 4-16,0 5-4 15,-4 0 2-15,-3 0-1 16,-8 0 0-16,-7 8 0 16,-3 3 0-16,-4 2-2 15,1 2 2-15,-1-1 2 16,0 3-2-16,3-1-1 16,-1 0 1-16,2 1 0 15,0-1 2-15,1 2-2 16,2-2-2-16,0 0 2 15,-2 0 0-15,-1-1 0 16,0-2 0-16,-2-1-1 16,2 5 2-16,-4-4-2 15,-1 0 1-15,-3 0 0 0,-3-3-1 16,-6 2 1-16,-5-5-1 16,-3-2-1-16,-4 0-1 15,-1-3-2-15,0 1-3 16,-3-2-2-16,0 1-12 15,0-2-32-15,0 0-83 16</inkml:trace>
  <inkml:trace contextRef="#ctx0" brushRef="#br0" timeOffset="440890.1599">31036 6768 111 0,'0'0'60'16,"0"0"-56"-16,-1 0-1 0,1 0 1 15,0 0 6-15,0 0-4 16,0 3 0-16,0 6 14 16,9 4 3-16,3 1-8 15,4 3 1-15,3 3-3 16,0 0-1-16,3 1-5 15,-1 2-1-15,-2 2 2 16,1 1-2-16,-5 6-2 16,1 1-1-16,-2 1 0 15,-1 0-1-15,-1-2 2 16,-2-6-4-16,0-1 1 16,-3-7 0-16,-4-4-1 0,-3-1 1 15,1-7 0-15,-1-3-1 16,0-2 3-16,0-1-2 15,-3 0 13-15,-19 6 6 16,-14-4-4-16,-9 1-9 16,-6-2-6-16,-1-1 3 15,4 3-4-15,1 0 0 16,6 1-3-16,5 2-6 16,8-3-14-16,7-1-52 15</inkml:trace>
  <inkml:trace contextRef="#ctx0" brushRef="#br0" timeOffset="441752.433">30993 7802 141 0,'-1'0'19'0,"1"0"6"0,0 0 33 15,0 0-9-15,0 0-13 16,0 0-4-16,0 0-12 16,0 0 2-16,0 0-5 15,0 0-6-15,0 0 0 16,1 0 4-16,14 0 2 15,6 5-1-15,6 2-2 16,4 1 1-16,6-2-5 16,2-1-3-16,2 3-1 15,3-2-1-15,1 0 0 16,4 3-3-16,2-2 1 16,3 0-1-16,-1 5 2 0,1-5-4 15,-8 0 4 1,-1 0-2-16,-2 0-2 0,-1 1 2 15,4-1 1-15,4 4-3 16,0-1 3-16,-2-4-3 16,-5 1 1-16,-8-3-1 15,-4 1 1-15,-6 1-1 16,-5-3 0-16,-10 0 0 16,-4-2-1-16,-4-1 2 15,-2 0-1-15,0 0 0 16,0 0 0-16,0 0-1 15,0 0 0-15,0 0-1 16,0 0 0-16,0 0-2 0,0 0 2 16,0 0-3-1,0 0-10-15,0 0-3 0,0 4-35 16,-18 2-58-16,-12 9-116 16</inkml:trace>
  <inkml:trace contextRef="#ctx0" brushRef="#br0" timeOffset="442420.9759">30981 8394 159 0,'-3'0'61'16,"3"3"-53"-16,0-3 28 0,0 0 23 15,0 0-7-15,0 3-18 16,0-1-7-16,5 2-3 16,12-2-3-16,6 6-1 15,7 0-7-15,3-1-2 16,4 0-1-16,2 3-2 15,3-3-1-15,2 6-1 16,4-2 0-16,4 3-2 16,2 2 3-16,0-3-3 15,-2-2-2-15,-3 4 4 16,-3-4-5-16,-1-4 1 16,-5 4-1-16,-2-1 0 0,-4 1 1 15,-2-2-2-15,-3-1 0 16,-2-2 2-16,-5-1-2 15,-6-3 1-15,-3 2-1 16,-6-4 0-16,-2 1-1 16,-4-1 1-16,-1 0 0 15,0 0 0-15,0 0 0 16,0 0 0-16,0 0-3 16,0 0-9-16,0 0 1 15,0 0-9-15,0 0-26 16,0 0-49-16,-16 0-154 15</inkml:trace>
  <inkml:trace contextRef="#ctx0" brushRef="#br0" timeOffset="443041.8034">30929 8820 141 0,'-1'0'60'0,"1"0"-24"15,0 0 30-15,0 0-6 16,0 0-23-16,0 0-8 15,0 0-10-15,0 3-4 16,17 1-1-16,10 3 2 16,11 4 0-16,8 4-9 0,9-1 5 15,6 1-4-15,5 0-3 16,4 4 3-16,0-5-5 16,-1 1 1-16,-4-3-1 15,-2-2-1-15,-9 2 2 16,-7-3-3-16,-8-2-1 15,-7-1 5-15,-4 1-3 16,-1-4-2-16,-6 0 1 16,-2 2 1-16,-5-1-2 15,-3-4 0-15,-3 3 1 16,-4-3-1-16,0 0-1 16,-4 0-2-16,0 0-2 0,0 0-9 15,0 0-5-15,0 0-49 16,-10 0-226-16</inkml:trace>
  <inkml:trace contextRef="#ctx0" brushRef="#br0" timeOffset="446984.2305">15288 9043 13 0,'0'-6'339'15,"-3"-1"-321"-15,-3-2-5 16,6 9 4-16,0 0-6 16,0 0 0-16,16 0 4 15,10 0 11-15,7 0-3 16,8 0-1-16,4 0-10 15,10 0 1-15,5 0-6 16,8 0-3-16,7 5 2 16,-4 2-5-16,11 3 3 15,8 1-2-15,8 4 2 16,19-2-3-16,11 0 5 0,16-2 3 16,8 0 1-16,10 4-7 15,4-1 3-15,4 5-4 16,0 3-2-16,-4-1-1 15,1 2 0-15,-8 2 2 16,3-5 0-16,4-2 1 16,-1-1 0-16,-1 2-2 15,-3 3 0-15,-16 3-1 16,-5 1 1-16,-16 0 0 16,-5 3 3-16,5-3-3 15,6 2 5-15,10-5 0 16,2-1-4-16,-1 0-1 0,-6 0 0 15,-2-3 0-15,-4-4-1 16,-4 0 2-16,-2-2 1 16,-8 0-1-16,-3 4-1 15,-9-2 1-15,-2-1-1 16,0-2 0-16,0-2 0 16,-1 2 0-16,-5 1-1 15,-3 0 1-15,-3 1 0 16,2 1 1-16,-7-1-1 15,0-3 0-15,1-1 1 16,-3-5-1-16,5-1 1 16,1-2 1-16,-3 0-2 15,0-2 0-15,0 0 0 0,-3 0-2 16,-6 0 1 0,-12 0 2-16,-12 0-1 0,-14 0 0 15,-11 0-1-15,-10 0 1 16,-6 0 0-16,-7 0 0 15,-2 0 0-15,-2 0-1 16,0 0 0-16,0 0 0 16,0 0-5-16,0 0-11 15,-3-12-51-15,-21-2-161 16</inkml:trace>
  <inkml:trace contextRef="#ctx0" brushRef="#br0" timeOffset="450846.6614">31999 7521 99 0,'-29'-27'31'0,"-2"-1"-8"16,-2-5-18-16,13 2 12 16,0 11-1-16,1-3-9 15,-2 5-1-15,1 1 6 0,-5-2-3 16,-3-1 1 0,-4 3-1-16,-5 1-4 0,-6 3 6 15,-7 1-7-15,-2 5 1 16,-1-1-2-16,0 5-1 15,3-1 2-15,-1 4 1 16,5 0 3-16,0 0 5 16,1 0-11-16,-1 7 1 15,-1 4-2-15,0 5 2 16,2 1 1-16,4 1-4 16,1 3 0-16,7 1 1 15,0 2 0-15,-1 2 2 0,3 5-3 16,-1 1 1-16,0 3 0 15,0 5 0-15,1 5 0 16,-2 2 1-16,3 4-2 16,-1 1 3-16,3 4-2 15,1 2 0-15,3 8 3 16,4-4-2-16,0-2 3 16,2-2-5-16,3-4 1 15,-1-1 1-15,2 5 1 16,2 1 1-16,2 6-1 15,5-1 3-15,4 0-6 16,1 0 6-16,0-6-4 16,4 2 3-16,12-3-5 0,4-4 0 15,2-2 2 1,2-4 0-16,3 1-1 0,3-1 2 16,4-1-3-16,6-3 2 15,6 0 0-15,2-2 1 16,6-4-1-16,3 0-1 15,4-5 2-15,1-6 0 16,3-4-2-16,2-3-1 16,5-4 0-16,2-8 0 15,1-4 1-15,-2-3-1 16,-3 0 1-16,-3 0 0 16,-1-4-1-16,0-14 0 0,-1 1 0 15,-2-5 0 1,-3-5 3-16,-4-2-2 0,-2-1 0 15,-2-1 0-15,-7-7-1 16,1 3 0-16,-3-4 1 16,-4-2-1-16,1-1 1 15,-6 0-1-15,1 1-1 16,-2-2 1-16,-2 11 2 16,-3-1 2-16,-5 0-4 15,-4 0 1-15,-1-2 0 16,-4-1 0-16,-1-7 4 15,-3-5-5-15,0-3 1 16,0-1-2-16,-1 1 1 16,-2 2 0-16,1 3 0 15,-1 5 0-15,-6 4 1 0,-1 1-1 16,0 3-1-16,0 2 1 16,-3-2 0-16,-7 0 0 15,-2-2 0-15,-1-3-3 16,1 9 3-16,-2-3 0 15,-2 3 0-15,1 2 0 16,-6 0-1-16,2 2 1 16,-2 1 0-16,-3 0-1 15,0 2 1-15,-3 2 0 16,-1 1 0-16,0 3-2 16,1 2 1-16,1 0 1 15,3 1 2-15,0 2-2 0,0 1 0 16,1 3 0-16,2-1 1 15,2 1-2-15,1 0-1 16,0 3-5-16,0 4-6 16,1 0-8-16,2 0-105 15</inkml:trace>
  <inkml:trace contextRef="#ctx0" brushRef="#br0" timeOffset="453568.2522">31420 9440 194 0,'8'-18'48'0,"-1"6"-35"16,-4 8 30-16,-3 2 6 15,0 2-19-15,0 0-6 16,0 0-4-16,0 0-5 15,0 0-5-15,0 0-3 16,0 2-5-16,0 14 1 16,-5 7 8-16,-3 5-3 15,1 8 0-15,3 2-4 0,-1 9 0 16,2 7 3 0,-1 6-6-16,-2 2 7 0,3 4-5 15,-1 4 1-15,1 3 3 16,0-2-6-16,0 1 1 15,0 2 6-15,1-4-6 16,2 6 1-16,0 2 2 16,0 7 1-16,0 0 5 15,0 2-2-15,-2-6-5 16,1-4 0-16,-1 0 3 16,1 0-2-16,-2 0-1 15,3-4 0-15,0 4-1 0,0-4 1 16,0 1-4-1,0-1 2-15,0 0 0 0,0 5 1 16,0-2-2-16,0 2 1 16,0 6-2-16,0-6 1 15,0-3 0-15,0-4 0 16,0-1 0-16,0 5 1 16,0-4-1-16,0 0-1 15,0 1 1-15,-3-2 0 16,0 4 0-16,-1-5-1 15,1 8-1-15,-2-7 1 16,-1 4 1-16,-2 4-1 16,-2-2 0-16,-2 4 0 15,-1-3 0-15,0-4 2 16,-1-2-2-16,4-5 0 0,2 0 3 16,1 0-3-16,-2-1 0 15,1-5-1-15,-1-2 2 16,-2-6-2-16,0-1 2 15,-1-7-1-15,0-3 0 16,-1-4 1-16,-2-11-1 16,1 2 0-16,0-9 0 15,2-1 1-15,1-3-1 16,-2 0 2-16,-1-4 0 16,-2 3 0-16,-2 1 3 0,-4 0-3 15,-1 3 0 1,-3 0-1-16,-4 4 0 0,-6 0 0 15,-5 3-1-15,-6-3 0 16,-4 6 1-16,-4-7 1 16,-5 7-2-16,2-5 0 15,-5 3 1-15,-1 0 0 16,-5-5 0-16,-5 2-1 16,-5-1 0-16,-5 0 1 15,-5-3 0-15,-7 1-1 16,-5-3 0-16,-3-1 2 15,-7 0-1-15,-7-8-1 16,-6 1 2-16,-7-4 1 16,-9-5-3-16,-6 3 0 15,-9-3 0-15,-5 0 0 0,-1 0 3 16,-4 0-3-16,3 0 5 16,-1-3-5-16,0-5 1 15,4 1-2-15,-10-5 0 16,2-2 1-16,-9 1 2 15,-6-4-2-15,-3 0 0 16,-9 1 0-16,-1-5 0 16,-1 2-1-16,-2-2 3 15,-2-1-1-15,0 7 3 16,-4-2-4-16,-4 4 0 16,1 4 1-16,-5 4-1 15,-4 1 3-15,1 1 2 16,-2 3-4-16,3 0-1 15,-6 0-1-15,-5 0 1 0,-2 11 0 16,-7-7 3-16,-6 3-3 16,-4 0-3-16,-6 4 3 15,0-4 1-15,-3 4 1 16,3 0 0-16,2-2-2 16,3 1 0-16,1 4 1 15,4-2 1-15,2-5-2 16,-4 3 0-16,2-2 0 15,-7-1 0-15,-4-2 0 16,-2 5 1-16,-3-6-1 16,9 2 0-16,-1 3 0 0,5-7 3 15,3 0-3 1,4 1 0-16,2-3-2 0,-3 0 2 16,0 0 2-16,-1 0 3 15,-2 0-5-15,0 0-1 16,-10 0 1-16,1 0 2 15,-1 0 0-15,-3 8-2 16,3 3-2-16,-7 4 2 16,7-2 1-16,-4 1 0 15,2-1-1-15,4 1-1 16,-1-3 1-16,3 4 0 16,-4-5 0-16,6 2 1 15,-2-1-1-15,-2 7 0 16,-5 0 0-16,0 4 2 0,-3 4-2 15,-1 4-4-15,-10-1 4 16,2 1 0-16,-1 1 3 16,5-1-3-16,9-4-2 15,9-7 2-15,7-9 1 16,14-2 2-16,4-4-3 16,9-4-3-16,3 0 1 15,0 0 2-15,-1-12 0 16,5 2 0-16,-2-2 0 15,7-2-1-15,-1-1 0 16,-1-2-1-16,5-5 2 16,2-6 3-16,4 0-3 15,6-6 0-15,3-2-3 0,1-3 3 16,2 1 4-16,3 0-2 16,3-1-1-16,7 1-1 15,4 0-3-15,5-3-1 16,-1 3 2-16,7-2 0 15,2 7 2-15,6-2 1 16,7 5 0-16,12-3 4 16,11-2-5-16,13 2 0 15,13-2 2-15,5 1-2 16,15-2 1-16,9 4 0 16,8 1 0-16,9-1 0 15,8 2-1-15,10-6-1 0,1-1 1 16,10-3 0-16,0-2-1 15,2-5 1-15,5-1-2 16,-1-3 4-16,-1-4-3 16,1-5 2-16,1-1-1 15,2-5 0-15,0-4 0 16,0-12 0-16,0-12 0 16,0-4 1-16,0-9-1 15,0-1-1-15,0-5 1 16,0 4-2-16,-6 5 2 15,3 5 0-15,-1 8-1 16,1 6 1-16,0 8 0 16,0 0-1-16,3 8-2 15,0-1 1-15,-3 11 1 16,0 10 2-16,-2 9 0 0,-1 11 0 16,1 15 3-16,0 3-1 15,5 7-2-15,-3 4-1 16,3 0-1-16,0 0 0 15,0 0 1-15,0 0-1 16,0 0 1-16,0 0 0 16,0 0 0-16,0 0 0 15,0 0 0-15,0 0 0 16,0 0 2-16,0-11 0 16,-6-1-2-16,-6-7-2 0,0-1 1 15,-3 5-1 1,2-3 2-16,1 7 0 0,4 3 0 15,-5 4 0-15,7 1-2 16,-3 3 0-16,3 0-2 16,-1 0 1-16,2 0-1 15,-2 10-3-15,-11 28-1 16,-2 17 4-16,-8 21 4 16,-5 13 0-16,-1 1 0 15,-6 0-3-15,-2-10 0 16,-7-3-14-16,2-17-16 15,7-13-20-15,6-26-48 16,19-21-362-16</inkml:trace>
  <inkml:trace contextRef="#ctx0" brushRef="#br0" timeOffset="453740.4487">3898 11565 328 0,'51'25'39'0,"10"7"-21"16,5 1 18-16,8 2-8 15,1 9-28-15,4-3-14 16,-15-9-287-16</inkml:trace>
  <inkml:trace contextRef="#ctx0" brushRef="#br0" timeOffset="505686.585">25128 2696 105 0,'24'-47'2'15,"-7"12"-2"-15,-7 9 0 16,-4 1 1-16,2 1 8 16,1 1 11-16,7 0-11 15,3-4 7-15,7 2-3 16,4 3-6-16,2 3-7 15,1 10-4-15,-6-6-30 16</inkml:trace>
  <inkml:trace contextRef="#ctx0" brushRef="#br0" timeOffset="516582.7867">18681 15216 60 0,'7'-14'115'16,"-4"3"-87"-16,-3 3 11 16,0 5 20-16,0-2-7 15,0 5-13-15,0 0-2 16,0 0-6-16,0 0 2 15,0 0-8-15,0 0-3 16,0 0-6-16,0 0-2 16,-10 0-4-16,-3 0-1 15,-3 0-9-15,-11 12 0 0,-1 6 0 16,-5 8 0 0,0 7 1-16,-2 7-1 0,3 5 0 15,-4 6 0-15,10-6 1 16,6 5-1-16,4 2-1 15,6 10 0-15,7 4 1 16,3 3-1-16,0-2 1 16,3-1-1-16,14 0 0 15,-7 4 1-15,5-1 0 16,2-2 1-16,-8-4-2 16,2-2-1-16,-5-9 2 15,-3 0 0-15,-3-8-4 16,0-1 2-16,-9-2-1 0,-11-4-7 15,-7-5-10 1,-3-10-33-16,-1-11-66 0,-5-11-254 16</inkml:trace>
  <inkml:trace contextRef="#ctx0" brushRef="#br0" timeOffset="516827.4987">18012 15920 16 0,'0'-2'348'0,"7"2"-348"15,16 0 0 1,14 0 7-16,20 0 16 0,10 0-4 16,12 0-11-16,5 0 1 15,2 0-4-15,3 0-2 16,1 0-3-16,-4 0-1 15,-5-11-7-15,-6 0-12 16,-17-8-20-16,-10 1-151 16</inkml:trace>
  <inkml:trace contextRef="#ctx0" brushRef="#br0" timeOffset="517067.666">19197 15522 378 0,'-19'0'43'0,"-1"6"-38"16,-12 19 6-16,-1 16 2 16,-2 14-3-16,-4 11-2 15,2 7 5-15,7 4-3 16,9 8-1-16,8-1-4 16,9 1-1-16,4 0-2 15,7-8-2-15,12-12-2 16,11-8-2-16,1-7-6 15,8-5-4-15,7-10-22 16,6-12-137-16</inkml:trace>
  <inkml:trace contextRef="#ctx0" brushRef="#br0" timeOffset="517601.2885">21326 15330 280 0,'13'0'30'16,"-3"4"-20"-16,7 29 23 15,-1 0 6-15,5 8-8 16,1 10-5-16,1 15-9 16,1 7 2-16,1 5-4 15,-3 1-4-15,-2 0 0 16,-2 1-4-16,-6 1 0 0,-4 2-2 16,-6-5-1-16,-2-5-3 15,0-7 1-15,-21-7 0 16,-7-1-1-16,-7-2 0 15,0-11-1-15,-8-4 0 16,2-5-2-16,-1-11-5 16,1-6-11-16,3-9-33 15,1-7-79-15</inkml:trace>
  <inkml:trace contextRef="#ctx0" brushRef="#br0" timeOffset="518651.6998">18609 16791 280 0,'-27'-19'54'0,"3"9"-35"16,-5 2-4-16,-1 2 13 15,1 6 12-15,-1 0-7 16,2 4-16-16,2 13-8 15,2 9-1-15,5 11-2 16,6 3-4-16,7 0-2 16,6 1 0-16,0-5 0 15,6-5-1-15,13-6 0 16,8-10-1-16,9-4 2 16,2-11 0-16,8 0 0 15,6-22 1-15,-3-20 0 16,-8-8 0-16,-9 1-1 15,-14 5-1-15,-15 12 1 0,-3 6 2 16,-10 7 0-16,-13 8 3 16,-9 8 5-16,-4 3-4 15,-3 8-1-15,3 12-2 16,4 2 1-16,16-9 1 16,9-4-4-16,7 0-1 15,0 1-6-15,13-2 5 16,12-2-6-16,11-6 5 15,9-2 1-15,-1-24 1 16,-6-4-1-16,-15 1-7 16,-13 3 7-16,-10 9 1 15,0 6 4-15,-21 9 1 0,-3 2-3 16,-12 2-2 0,0 31-1-16,-1 14-8 0,6 4-19 15,1 2-185-15</inkml:trace>
  <inkml:trace contextRef="#ctx0" brushRef="#br0" timeOffset="523258.9815">25221 15572 381 0,'0'16'16'0,"0"13"-16"16,-6 14 0-16,-9 28 6 15,-3 31 0-15,0 23 6 16,11-30 1-16,4 4-3 0,3-7 3 15,0-3-7-15,0-13-4 16,1-6 0-16,2-15-2 16,-1-11 0-16,-2-11-1 15,0-7 0-15,-6-11-4 16,-15-9-1-16,-6-6-28 16,-3-13-119-16</inkml:trace>
  <inkml:trace contextRef="#ctx0" brushRef="#br0" timeOffset="523670.4782">25155 15378 401 0,'6'-3'19'0,"3"3"-19"16,15 0-8-16,13 7 8 15,15 18 13-15,11 11-1 16,6 8 4-16,7 16-4 15,-1 6-4-15,-5 3 3 16,-8 2-8-16,-9-6 0 16,-19-9-3-16,-16-5 2 15,-18 1-2-15,-17 2 0 16,-42 4 1-16,-25-1 3 16,-17-4-3-16,-2-8-1 15,9-8 0-15,12-11 2 0,19-5 0 16,21-10-1-1,20-4 5-15,16-3-4 0,6 7-2 16,9 7-3-16,24 12 2 16,14 6 1-16,13 5 0 15,13-4 2-15,12-4-1 16,9 0-1-16,3-3 1 16,-1-1-2-16,-10-7 0 15,-12-3-11-15,-15-9-18 16,-13-7-58-16,-22-3-258 15</inkml:trace>
  <inkml:trace contextRef="#ctx0" brushRef="#br0" timeOffset="524051.6412">25873 15129 411 0,'11'0'0'0,"14"0"2"16,15 7-2-16,14 10 18 16,12 10-9-16,3 6 0 15,2 11 4-15,-10-4-9 16,-12 4 0-16,-18-4 0 0,-17-2-2 15,-14 3-2-15,-12 5 5 16,-31 10-2-16,-17-5 0 16,-4 1-1-16,7-13 0 15,18-12 2-15,19-12-4 16,18-4-2-16,2-2-3 16,27 0-2-16,22-2 3 15,21-7-4-15,23 0 4 16,15-7-11-16,1-5-51 15,-6 9-315-15</inkml:trace>
  <inkml:trace contextRef="#ctx0" brushRef="#br0" timeOffset="540037.9189">15538 10358 355 0,'0'-18'53'15,"0"2"-42"-15,-16 5 13 16,7 3 7-16,-5 1-12 15,5 0-1-15,2 4-3 16,-3-2 1-16,1 0 1 16,-12-4-4-16,-3 1-5 0,-13 1-3 15,-5 0-4 1,-10 6-1-16,-5 1 0 0,-2 0 0 16,4 0 0-16,9 0-1 15,12 0 1-15,9 0-1 16,13 0 1-16,9 0 0 15,3 1-5-15,0-1 0 16,0 9-5-16,0 7-2 16,12 3 10-16,5 11 1 15,3 1 1-15,-2 1 2 16,-1 0-2-16,-4 5 0 16,-7 10 0-16,-6 5 2 15,0 10-1-15,-12 0 1 16,-9-6-1-16,0-6 0 0,3-12-1 15,6-10 1-15,5-12-1 16,4-6 0-16,3 1-1 16,0-3-1-16,3 4 2 15,13-5 0-15,14-1-1 16,9 0 0-16,16-6 0 16,15 0 0-16,16-19-7 15,17-3-10-15,14 3-50 16,4 0-93-16</inkml:trace>
  <inkml:trace contextRef="#ctx0" brushRef="#br0" timeOffset="540998.1924">22504 10584 186 0,'20'11'37'0,"-1"-3"-31"15,8 3 14 1,-4 0 5-16,7-3 4 0,5-5-10 16,-1 0-3-16,2 1 5 15,-2-3-3-15,-6 6-7 16,-4 0 2-16,-6 1-6 16,-4 6 1-16,-5 2-2 15,-2 2-2-15,-1 4 2 16,-2 3 2-16,-1 4 4 15,-1 1-2-15,-1 2-4 16,1 1 1-16,-1 0-2 16,1 4-1-16,-2-6-1 15,0-6-2-15,0-3 1 0,1-4 0 16,-1-8-2-16,0-1 3 16,0-6 0-16,0 4 0 15,0-4 3-15,-1 2 2 16,-17 2-1-16,-4 3 0 15,-13-5-2-15,-3-5-3 16,-1 0-2-16,-3 0-1 16,0 0 1-16,4 0-5 15,-4-3-10-15,0 1-10 16,3-1-47-16,2 0-86 16</inkml:trace>
  <inkml:trace contextRef="#ctx0" brushRef="#br0" timeOffset="549118.0937">16175 10339 140 0,'-23'-37'30'0,"0"4"-4"16,1 3-1-16,-1 9 16 15,10 6-9-15,0 8 12 16,6-4-15-16,4 7 0 15,2 0 2-15,1 1-1 16,0 3-12-16,-2 0-12 16,2 0-1-16,0 0-2 15,0 0-1-15,0 7 2 16,0 18-4-16,2 15 3 16,9 14 6-16,-1 14-3 15,-4 6-3-15,-3 10 2 0,0-4-1 16,1-1-3-16,1-14-1 15,0-2 3-15,0-9-6 16,0-9 3-16,-2-6-4 16,-3-12-3-16,3-10-5 15,3-14-25-15,4-3-59 16,8-35-96-16</inkml:trace>
  <inkml:trace contextRef="#ctx0" brushRef="#br0" timeOffset="549462.153">16620 10467 298 0,'0'56'4'16,"0"14"16"-16,0-5 3 16,0-4-1-16,0-15-11 15,0-10 4-15,0-13-5 16,16-8-3-16,13-6-1 15,6-9 1-15,18-13 13 16,8-29-5-16,3-19-9 16,-7-7-4-16,-20-1 0 15,-19 10-1-15,-18 9 3 16,-21 13 3-16,-30 15 6 0,-17 4-8 16,-20 16 1-16,0 2-1 15,8 5 2 1,21 10-1-16,20-4-5 0,17 0-1 15,22-1-9-15,0 1-21 16,32-3 10-16,27-5-31 16,21-3-154-16</inkml:trace>
  <inkml:trace contextRef="#ctx0" brushRef="#br0" timeOffset="549786.1946">17510 10486 156 0,'11'58'46'15,"-11"12"16"-15,0 13-8 16,-11-8-12-16,-3-5-19 16,4-10 7-16,9-11-4 0,1-8-18 15,11-7 1-15,17-9-3 16,12-15-1-16,14-10 6 16,9-19-4-16,7-26-6 15,0-18 2-15,-11-7-3 16,-11 1 2-16,-19 1-1 15,-23 7 0-15,-9 12 5 16,-39 10-2-16,-13 17 2 16,-20 15-2-16,-4 7-3 15,3 13 1-15,10 9-2 16,26-3 2-16,26-8-2 16,14 0-8-16,15-4-24 15,28-6 19-15,22-1-55 0,14-16-104 16</inkml:trace>
  <inkml:trace contextRef="#ctx0" brushRef="#br0" timeOffset="549966.0402">18534 10504 166 0,'14'55'55'16,"-14"19"35"-16,0 12-44 16,-22 4-6-16,-5 1 1 15,2-5-4-15,3-6-16 16,5-7-10-16,9-4-5 15,5-17-2-15,3-8-4 16,4-14-8-16,20-19-6 0,9-11-18 16,8-33-142-16</inkml:trace>
  <inkml:trace contextRef="#ctx0" brushRef="#br0" timeOffset="550293.7896">19161 10754 421 0,'0'44'45'16,"0"7"-45"-16,0 5-1 15,3-10 1-15,17-5 2 16,10-7 0-16,11-7 6 0,8-14 1 16,12-13 1-1,8-5-4-15,-1-34 1 16,4-10-7-16,-11-6 0 0,-15-3-2 15,-20 2-1-15,-26 6 3 16,-18 10 4-16,-32 6 3 16,-12 17 1-16,-16 12-6 15,-1 5 3-15,-1 8 4 16,5 12 2-16,17 0-8 16,19-5-3-16,23 0-1 15,16-5-6-15,6 2-21 16,26-2 11-16,27-6-97 15</inkml:trace>
  <inkml:trace contextRef="#ctx0" brushRef="#br0" timeOffset="551788.5852">20509 10416 143 0,'-17'0'13'0,"4"0"6"15,4 0 16-15,8 0 16 16,-1 0-7-16,2 0-16 0,-1 0-15 15,-3 22-6-15,-2 23 3 16,-3 21 7-16,-1 17 2 16,3 6-6-16,3 6 1 15,1-4 1-15,-2 0-7 16,4-5-4-16,-2-9-4 16,3-8 0-16,0-14-6 15,1-17-12-15,16-16-19 16,10-22-113-16</inkml:trace>
  <inkml:trace contextRef="#ctx0" brushRef="#br0" timeOffset="551982.2857">21381 10941 344 0,'17'18'1'0,"10"1"-2"16,11-5-3-16,1-11-13 15,10-3-17-15,7 0-53 16</inkml:trace>
  <inkml:trace contextRef="#ctx0" brushRef="#br0" timeOffset="552132.8934">22408 11099 198 0,'16'0'0'16,"4"0"-15"-16,9 0-30 16,-3 0-86-16</inkml:trace>
  <inkml:trace contextRef="#ctx0" brushRef="#br0" timeOffset="552688.0091">22635 11080 139 0,'0'0'12'0,"0"0"-7"16,0 0 10-16,0 0 19 15,0 0 5-15,0 0-18 16,0 0-9-16,0 0-4 15,0 0-2-15,0 0 2 16,0 0-2-16,0 0-1 16,0 0-2-16,0 0 1 15,0 0 4-15,0 3 2 16,0-2-3-16,0-1-1 0,0 0-1 16,0 0-1-1,0 0-4-15,0 0 0 16,0 0 0-16,0 0 0 0,0 0 0 15,0 0 0-15,0 0 0 16,0 0 0-16,0 0 0 16,0 4 0-16,0-4 2 15,0 6-4-15,0-5 2 16,0 3 0-16,0-4 2 16,0 3-2-16,0-3 1 15,0 0-2-15,0 0 2 16,0 0 0-16,0 0 1 15,0 0-2-15,0 0 0 16,0 0 0-16,0 5 0 16,0 1 0-16,0 2 0 0,0-1 0 15,0-3 0-15,0-1 0 16,0 1-2-16,0 3 1 16,0-2 0-16,-1-2-3 15,-2 4 2-15,-3-4-4 16,-1 5-10-16,1-4-23 15,-1-1-59-15,0 1-85 16</inkml:trace>
  <inkml:trace contextRef="#ctx0" brushRef="#br0" timeOffset="555492.139">16135 10368 4 0,'-2'15'1'16,"2"-11"-1"-16,0 2 1 16,0-1 0-16,0 3 9 15,0-2-9-15,0-2-1 16,2 0-1-16</inkml:trace>
  <inkml:trace contextRef="#ctx0" brushRef="#br0" timeOffset="555754.2073">16107 10298 14 0,'-3'41'16'16,"-4"10"3"-16,3 15-12 15,-2 5 4-15,3 2-4 16,0 1 0-16,3-9 4 16,0-14-3-16,0-3-7 15,0-12-1-15,0-5 0 16,0-9-16-16,0-8 2 16,0-14-22-16</inkml:trace>
  <inkml:trace contextRef="#ctx0" brushRef="#br0" timeOffset="658768.4503">10994 5670 60 0,'-6'-6'14'0,"0"-2"-6"16,-6 0 0-16,0 4 8 15,-1 1-1-15,4 0 2 16,2 2 7-16,6 1-4 15,1 0 3-15,0 0-6 16,-3 0-8-16,3 0-5 0,-3 0-4 16,-4 1-1-1,-2 9 1-15,0 6 0 0,-5 1-3 16,7 0-1-16,1-1-7 16,0 3-19-16,3-1-111 15</inkml:trace>
  <inkml:trace contextRef="#ctx0" brushRef="#br0" timeOffset="659278.598">10737 6010 132 0,'0'0'43'15,"0"0"-23"-15,0 0 16 16,0 0 10-16,0 0-15 16,0 0-17-16,0 0-8 15,0 0-6-15,0 0 4 16,0 0-3-16,0 0 0 15,0 0 2-15,6 0-1 16,11-2 3-16,11-13 1 16,5-6 1-16,10-1-3 0,2-3-2 15,1-1 0-15,-1 0 1 16,1-3 0-16,-4-2-1 16,0 2 2-16,1-1 0 15,-9 1-1-15,2 4 1 16,-6-1-1-16,3 0-1 15,-2 0-2-15,-1-2 3 16,3-1-3-16,1 0 0 16,-4 3 1-16,-3 4 1 15,-8 3-2-15,-7 4 0 16,-2 4 1-16,1 5-1 16,-8 0 0-16,3 5-11 0,0 1-15 15,-6 0-138-15</inkml:trace>
  <inkml:trace contextRef="#ctx0" brushRef="#br0" timeOffset="678572.4484">19466 2447 68 0,'-22'-34'6'0,"-11"2"3"16,-4 4-9-16,0-2-1 16,4 4-2-16,17-7-2 15,5-5 4-15,5-4 1 16,6-5 3-16,0-4 1 0,6 3 3 15,18 3-4-15,4 6-3 16,2 2-20-16</inkml:trace>
  <inkml:trace contextRef="#ctx0" brushRef="#br0" timeOffset="682278.0282">13939 3120 96 0,'-30'3'34'16,"6"-3"1"-16,11 0-2 16,7 0-7-16,6 0-9 15,0 0-7-15,0 0-8 16,3 6 2-16,13 6 3 15,11 3 3-15,6 0 5 16,12 3 6-16,10-4-1 16,7-3-8-16,19-3 0 0,10-4 3 15,9-4-4-15,4 0 13 16,4 0-15-16,-8 0 1 16,-6 0-6-16,0 0-2 15,-9 0 4-15,-3 0-3 16,-12 0-2-16,-4 0 4 15,-14 0-5-15,-10 0 0 16,-13 0 0-16,-6 1-3 16,-11 5 3-16,-3-3-5 15,-4-1 3-15,-2-2-2 16,-1 3-3-16,-2-3 0 16,0 0-2-16,0 0-1 15,0 0-8-15,0 0-105 0</inkml:trace>
  <inkml:trace contextRef="#ctx0" brushRef="#br0" timeOffset="700854.9426">15986 510 179 0,'-15'-9'30'0,"0"-8"3"0,7-4 6 16,5 7 7-1,2 3-9-15,1 7-10 0,0 3 0 16,0 1 0-16,0 0-12 15,0 0-7-15,0 0-6 16,0 0-2-16,1 1-2 16,14 14 2-16,11 6 0 15,4 5 2-15,1 4 4 16,2 4-5-16,3 0 1 16,0 0 3-16,-5-2-5 15,-1-5 1-15,-5 1 0 16,2-5-1-16,-8-3 0 15,-2-3 0-15,-4-2-1 16,-3-3 1-16,0-1 0 0,-3-2-5 16,-4 1-5-16,-3-4-8 15,0-6-116-15</inkml:trace>
  <inkml:trace contextRef="#ctx0" brushRef="#br0" timeOffset="701394.0197">16905 538 297 0,'0'0'44'0,"0"0"-30"15,0 0 12-15,-6 0 4 16,-12 0 13-16,-13 0-29 15,-17 0-14-15,-18 12 2 16,-2 15-2-16,3 2 0 16,9 1 0-16,9-6 3 15,13-6-2-15,12-3 1 16,10-6-2-16,3-2 0 16,6 2-3-16,0 1-3 15,3 3 5-15,-2 3 0 16,2 4 2-16,0 3 1 15,-1 7 0-15,-1 0 4 0,-1 8-4 16,-1 3 1-16,-3 4 4 16,1 1-5-16,0 1 1 15,3-1 1-15,-4 0-1 16,3-2-2-16,2-3 2 16,0-2-2-16,2-4 1 15,0-6 1-15,0-5-3 16,2-9 4-16,3-7-4 15,-4-2 1-15,3-6 0 16,-4 0 1-16,0 0 8 16,0 0-1-16,0 0 2 15,0 0-3-15,0-3-3 16,0-8-5-16,0-4-6 0,0-5-13 16,0-6-14-1,0-5-113-15</inkml:trace>
  <inkml:trace contextRef="#ctx0" brushRef="#br0" timeOffset="703059.7694">17161 227 86 0,'0'-4'63'0,"-1"-3"-31"15,-4-1 10-15,1 1-7 16,-1-3-6-16,-3-1 1 16,2 1 10-16,-3 0-17 15,-4 0-9-15,-1 1 0 16,-4-1-14-16,-9 3 8 15,-5-2-4-15,-4 1-4 16,-6 3 0-16,-3-2 2 16,-4 3-1-16,0-2-1 15,1 2 2-15,-3 1 0 16,1-1-2-16,-2 3 0 0,-3 1 0 16,-1 0 0-1,-2 0 2-15,-5 0-2 0,2 0 0 16,0 7 1-16,-1 4-1 15,4 1 0-15,3 4 0 16,-4 2 0-16,4 5 0 16,2 4 0-16,2 2 0 15,-1 7 0-15,0 0-1 16,7 6 1-16,-1 1 0 16,7 5 1-16,3 10-1 15,8 6 0-15,4 5 0 16,9 1 0-16,9-3 0 15,6 0-1-15,0 1-1 16,12 2 1-16,13-1 1 0,11-3 1 16,6-5 1-16,8-4-2 15,8-6 0-15,4 0 0 16,6-6 0-16,9-4 0 16,-1-3 0-16,5-7 0 15,0-6 1-15,3-6-1 16,-2-7 1-16,-2-9 2 15,1-3 0-15,-6 0 0 16,0-15 1-16,3-9 1 16,0-5 0-16,3-6 0 15,-6-6 1-15,-1-6-1 16,1-8 1-16,3-6-1 16,3-6-3-16,-10-3 2 0,-6 0-2 15,-16 1 2-15,-10 2 2 16,-16 2-3-16,-7-2 0 15,-9-2 3-15,-7-3-1 16,0 1-1-16,-18 5 1 16,-7 8 0-16,-7 10-2 15,-1 4-2-15,-5 5 3 16,-1 4-1-16,-7 3-3 16,-2 5 0-16,-1 3 0 15,3 4 1-15,10 5 1 16,6 1-1-16,9 4 2 15,-2 4-3-15,9-1 1 0,2 3-1 16,2 2 0-16,6 1 0 16,2 1 0-16,2 0 0 15,0 0-1-15,0 0-2 16,0 0 1-16,0 0 0 16,0 0 1-16,0 0 1 15,0 0-1-15,0-3 1 16,0 3 0-16,0 0 1 15,0 0 0-15,0 0 2 16,0-1-1-16,-2 1 0 16,2-1-1-16,-2 1-1 15,2 0 2-15,0 0-2 16,-1 0-2-16,1 0 2 0,0 0 0 16,0 0 0-1,0 0-1-15,0 0 1 0,0 0-2 16,0 0 4-16,0 0-2 15,0 0 0-15,0 0 0 16,0 0 0-16,0-2 1 16,0 2-1-16,0 0 1 15,0-1 0-15,0 1-1 16,0 0 0-16,0 0-2 16,0 0-1-16,0 0 1 15,0 0-6-15,-2 0-13 16,-5 5-18-16,-5 18 15 15,-12 8-7-15,2-1-75 16</inkml:trace>
  <inkml:trace contextRef="#ctx0" brushRef="#br1" timeOffset="1.02419E6">29633 7190 9 0,'6'0'8'0,"-1"0"20"15,0 0-3-15,1 0-2 16,-3 0 4-16,1 3-14 16,-2 2-2-16,-1-2 2 15,3 0-10-15,-4-3-1 16,0 1 2-16,0-1 9 15,0 0 17-15,0 0 21 0,0 0-3 16,0 0-2-16,0 0-6 16,0-1-12-16,-14-8-23 15,-8-3-3-15,-10 0-1 16,-11 1-1-16,-21 0 1 16,-17 3 0-16,-11 3-1 15,-14 1 0-15,-9 2-1 16,-3 2 2-16,-3 0-1 15,0 0 2-15,4 0-1 16,0 0 2-16,-1 6 0 16,5 12-3-16,13 6 4 15,16 5-1-15,19 6 1 0,14 13-2 16,9 13-1-16,8 17-1 16,7 9 1-16,9 9-1 15,17 4 1-15,1 5 0 16,30 2-1-16,16 0 5 15,13-2-4-15,18-5 0 16,18-2 2-16,17-5 2 16,12-16-4-16,9-15 0 15,1-17-1-15,2-16 5 16,-2-14 1-16,-3-12 3 16,-6-3-3-16,-1-18-3 15,-3-11 6-15,-7-12-6 16,-6-11-1-16,-9-14 0 0,-10-8-1 15,-8-10-1 1,-14-10 0-16,-15-3 2 0,-19-6-2 16,-21 5-1-16,-12-1 1 15,-12 12-2-15,-34 1 2 16,-17 9-3-16,-19 3 1 16,-5 9 2-16,-4 10 0 15,5 13-1-15,9 14-1 16,9 10-6-16,12 17-22 15,11 1-79-15,2 23-162 16</inkml:trace>
  <inkml:trace contextRef="#ctx0" brushRef="#br1" timeOffset="1.0249E6">29178 9528 224 0,'-26'-55'13'0,"-11"-3"-9"0,-6-5 19 16,-8 0 2-16,-6 4-9 15,-3 6 2-15,-5 9 6 16,-4 10 5-16,-4 8-11 16,-4 12-8-16,-3 6 2 15,0 8-6-15,2 0-1 16,-1 21 2-16,4 13-3 15,4 10-2-15,11 14-2 16,14 10 1-16,13 5 1 16,11 6-2-16,14 5 1 15,8 2 1-15,12 2-1 0,27 0 1 16,23-3 2-16,18 0-1 16,20-6 3-1,16-2-5-15,13-3 0 0,5-11-1 16,0-9 1-16,0-6 0 15,-7-11 2-15,-4-4-2 16,-6-15 5-16,-2-11-3 16,-7-7-1-16,-9-14 3 15,-9-19-1-15,-14-8 2 16,-5-5 1-16,-3-15 0 16,-11-7-3-16,-8-9-2 15,-12-5 3-15,-16-3-2 16,-16 4-1-16,-5-6 2 15,-24-1-3-15,-24-4 1 16,-22 8-1-16,-15 2-1 0,-12 2-3 16,-9 7 2-16,0 10 1 15,2 11 0-15,8 17 0 16,13 9-6-16,15 21-3 16,9 5-11-16,6 16-45 15,7 28-143-15</inkml:trace>
  <inkml:trace contextRef="#ctx0" brushRef="#br1" timeOffset="1.02589E6">30426 11529 68 0,'15'-31'31'0,"-12"2"20"0,-3-1 0 16,0-9-10-16,-13 6 18 16,-9-2-13-16,-10-4-1 15,-7-5-20-15,-6 0-8 16,-4 0 1-16,-3 7-5 15,-3 1-2-15,-8 3-6 16,-8 9 2-16,-6 3-4 16,-6 3 1-16,-5 12-1 15,-5 5 0-15,4 1 3 16,1 1-6-16,6 17 2 16,7 9 1-16,7 12-2 15,5 8-1-15,3 12 0 16,5 10 0-16,9 6 0 0,4 5-1 15,12 12 1 1,9 10-1-16,11 5 0 0,10 2 0 16,4-2 1-16,23-1 0 15,15-7 0-15,13 0-1 16,8-8 1-16,8-12 0 16,11-17 1-16,9-11 1 15,8-10-1-15,2-9 1 16,-2-10-2-16,-2-8-1 15,-7-12 1-15,-7-2 0 16,-7 0 1-16,-9-19 1 16,-6-10-1-16,0-12 3 0,-3-10 0 15,-2-12-3 1,-2-13 3-16,-7-14-1 0,-11-15-2 16,-6-9 0-16,-15-7-1 15,-10-4 1-15,-5 12 2 16,-7 10-2-16,-16 14 8 15,-9 9-3-15,-3 7-2 16,-4 6-1-16,0 6-3 16,1 1-1-16,4 5-4 15,7 4-5-15,3-2-3 16,7 1-16-16,3-1-31 16,4 2-64-16,2-8-152 15</inkml:trace>
  <inkml:trace contextRef="#ctx0" brushRef="#br1" timeOffset="1.02805E6">28786 12765 281 0,'-4'-4'59'16,"0"-2"-30"-16,2 6 5 0,2-1 8 16,0 1-12-16,0 0-14 15,0 0-7-15,0 0-6 16,0 0-2-16,0 0-1 16,0 0 0-16,0 7-2 15,0 11 1-15,-1 15 1 16,-4 8 2-16,1 7-1 15,-4 3 0-15,2 1 1 16,-1-1-2-16,2-4 0 16,1-2 1-16,-1 2-1 0,1-4 1 15,-2-4-1 1,0 1-2-16,0-7 0 0,2-3 1 16,-3-2-3-16,1-3 3 15,1-6-8-15,0-4-4 16,2-4-27-16,2-11-143 15</inkml:trace>
  <inkml:trace contextRef="#ctx0" brushRef="#br1" timeOffset="1.02838E6">29027 13235 210 0,'1'7'8'0,"1"5"-3"15,-1-2 17-15,2 2 3 16,0 1-8-16,0 1 0 15,2-1-5-15,-1 1-6 16,2 0 3-16,3-1-5 16,-1 0 2-16,-1-4-6 15,-1 0 0-15,0-8-3 0,0-1-13 16,0 0-17-16,3 0-22 16</inkml:trace>
  <inkml:trace contextRef="#ctx0" brushRef="#br1" timeOffset="1.03014E6">29422 12827 260 0,'0'0'57'0,"0"0"-26"15,0 0 13-15,0 0-19 16,0 0-13-16,9 0-10 16,11 0 10-16,11 0-2 15,5 3-4-15,4 5-1 0,-4 4-4 16,-3 5-1-16,-7-1 0 16,-5 2 1-16,-7-3 0 15,-7 5 0-15,-5-1 1 16,-2 3 1-16,-21 8 0 15,-22 7 0-15,-8-4-3 16,-1-4 1-16,9-4 0 16,18-9-1-16,11-6 0 15,11-2-3-15,3 3-6 16,7 0 3-16,21 0 0 16,14 1 4-16,1-2 0 15,1 5 2-15,-6 0 0 16,-3 7 0-16,-6 0 1 15,-3 0-1-15,-7 6 1 16,-5-2 2-16,-11 4-1 0,-3 2 1 16,-18 1 0-16,-21 1 0 15,-15 2-2-15,-8-2 2 16,-10-5-3-16,-5 0-5 16,3-6-11-16,9-1-106 15</inkml:trace>
  <inkml:trace contextRef="#ctx0" brushRef="#br1" timeOffset="1.03173E6">28352 13722 139 0,'0'-7'170'0,"0"5"-142"16,0 2 12-16,0 0 9 15,0 0-9-15,0 0-14 16,0 0-8-16,-1 0-5 16,-6 2-6-16,-1 17-3 15,-6 4-2-15,0 9 0 16,5 1-1-16,4 4-1 0,5-8 1 15,0 1-2-15,6-2 1 16,11-1 0-16,2-2 1 16,3-3-1-16,1-4 2 15,-5-3-2-15,1 1 1 16,-7-6-1-16,0 0 0 16,-9-6 0-16,-2 0 0 15,-1-1 0-15,0-3 0 16,0 5 3-16,-20 2 3 15,-13 4-3-15,-9 0-3 16,-3-5-1-16,0-6-1 16,1 0-8-16,2-3-3 0,3-22-36 15,11-12-90 1</inkml:trace>
  <inkml:trace contextRef="#ctx0" brushRef="#br1" timeOffset="1.03191E6">28338 13726 327 0,'13'4'1'0,"8"3"4"15,10 4 14-15,9-2 9 16,11-9-8-16,7 2-3 16,8-2-13-16,-3 4-4 15,-8 0-17-15,-12 6-34 16,-7 2-125-16</inkml:trace>
  <inkml:trace contextRef="#ctx0" brushRef="#br1" timeOffset="1.03218E6">28870 14100 220 0,'-4'22'27'0,"4"-2"16"16,0 2-16-16,0-5-11 15,10-5-1-15,10-5 9 16,12-7 20-16,14 0-1 15,10-22-16-15,-2-4-16 16,-5-7-11-16,-15 4 1 16,-18-1 0-16,-14 4 2 15,-2 1-2-15,-18 6 5 0,-16-2-2 16,-10 13-1-16,-6-2-1 16,1 10-2-16,5 0 2 15,5 0-2-15,5 0 0 16,3 0-13-16,7 11-30 15,3-8-243-15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4T12:37:20.8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11425 2742 275 0,'21'-18'156'0,"-6"6"-156"16,-6 9 0-16,-9 3 1 15,0 0 7-15,0 18-3 16,0 21 7-16,0 15 8 16,0 10-7-16,0 11-3 15,0 9 2-15,0 9-3 16,-3 4-4-16,0 6 2 15,0 7-5-15,-3 11 4 16,3 7-1-16,0 10 2 16,-4 4-3-16,2 1 0 0,2-1 1 15,-3-8-4-15,6-10 3 16,0-10-1-16,0-12-3 16,0-9 1-16,0-7-1 15,3-18 0-15,0-16-1 16,-3-15-4-16,0-13 1 15,0-13 0-15,-6-10-5 16,-13-2-2-16,-4-36-54 16,-2-28-98-16,1-27-117 15</inkml:trace>
  <inkml:trace contextRef="#ctx0" brushRef="#br0" timeOffset="637.6811">11575 2481 384 0,'2'-4'89'16,"6"2"-89"-16,1-3-3 15,4-1 3-15,8 3 5 16,6-2-1-16,19 3 2 16,20-1 1-16,18-4 9 0,23-1-4 15,16-3-6-15,17-2 1 16,10-4-6-16,8 1 0 16,-3 1 0-16,5 0 1 15,-4 1 2-15,0 2-3 16,-1 2 0-16,-8 5-1 15,-9 0 2-15,-10 3-2 16,-18 2 0-16,-16 0 0 16,-16 0 0-16,-22 14 0 15,-15 6 2-15,-8 5-2 16,-13 8 0-16,-1 6 2 16,-6 9 1-16,-7 11 1 0,-6 14 3 15,0 11-1-15,0 15-2 16,0 20 1-16,0 14-1 15,0 5 1-15,0 8-3 16,7-3-1-16,7-7-2 16,4 4 1-16,-2 0 0 15,4-7 1-15,-7 6 0 16,-3 0 1-16,-2-9-1 16,-2-8-1-16,-6-14 0 15,0-16 1-15,0-10 0 16,-6-13 0-16,0-18 1 15,-3-14-2-15,6-16 0 16,0-13-1-16,-4-8-2 0,-5-4-5 16,-9-22-42-1,-14-17-71-15,-8-10-282 0</inkml:trace>
  <inkml:trace contextRef="#ctx0" brushRef="#br0" timeOffset="1027.5062">11309 4962 391 0,'-14'1'79'0,"8"1"-79"15,6 2-2-15,17 0 2 16,21 4 0-16,31 2 9 16,22-6 2-16,33-1 4 15,21-3-2-15,26 0 2 16,22 0 2-16,11-6-6 16,8-9-1-16,4 0-3 15,-11-4 2-15,-14 2-6 16,-18 4 0-16,-27-1-3 15,-23 4-1-15,-22-2 0 16,-23 2-1-16,-24 3-1 16,-17 0-4-16,-18 6 0 0,-9-2-5 15,-10 0-9-15,0-8-29 16,-24-5-190-16</inkml:trace>
  <inkml:trace contextRef="#ctx0" brushRef="#br0" timeOffset="1567.7665">13230 2727 421 0,'-22'-12'32'0,"-4"4"-26"16,-10 4 16-16,-13 1-2 15,-13 3 1-15,-12 2 0 16,-1 20 0-16,0 7-10 0,8 11 2 16,2 9 3-1,9 16-10-15,4 12-1 0,10 15-4 16,10 6 0-16,15 4 0 16,14 0-1-16,3 3 0 15,23 2 0-15,15 2 1 16,1-2-1-16,7-3 1 15,-4-6-1-15,1 0 0 16,-7-2 1-16,-7-4-1 16,-3-6 1-16,-17-4-1 15,-6-7 1-15,-3-9 0 16,-16 0-2-16,-17-8 0 16,-15-7-7-16,-10-6-10 15,-18-15-25-15,-4-13-24 0,-7-17-99 16</inkml:trace>
  <inkml:trace contextRef="#ctx0" brushRef="#br0" timeOffset="1792.1595">11947 3873 341 0,'46'-13'18'15,"26"1"-6"-15,25-7 21 16,18 6 15-16,11-3-17 16,12 3-15-16,6-4 1 0,9-2-10 15,2-1-5-15,-2-4-2 16,-3 4-8-16,-14 1-16 16,-32 7-92-16</inkml:trace>
  <inkml:trace contextRef="#ctx0" brushRef="#br0" timeOffset="5637.7951">9192 2359 422 0,'0'19'23'0,"-20"7"-23"16,4 3 0-16,10 15 9 16,6 23 3-16,0-8 6 15,0 14-2-15,16 8-3 0,7 10 3 16,8 4-5-16,6 1-5 15,8 4 1-15,1-3-3 16,2-6 0-16,4-5 1 16,8-4-5-16,10-4 2 15,15-8 2-15,18-10-3 16,18-15 1-16,15-13 0 16,4-12 4-16,3-11-4 15,-4-7 1-15,-12-2-2 16,-17 0-1-16,-19 0-1 15,-19 0-2-15,-14 0-3 16,-12 3-2-16,-10 1 2 16,-12-2-8-16,-10 2-25 0,-7-4-53 15,-7 0-195-15</inkml:trace>
  <inkml:trace contextRef="#ctx0" brushRef="#br0" timeOffset="5946.3187">10803 3416 386 0,'0'0'81'0,"0"0"-81"16,0 0-7-16,18 16 7 16,22 10 2-16,14 10 1 15,13-2 1-15,0 1 2 16,1-1-4-16,-3-4 2 0,-7 3 2 15,-6-4-3-15,-16-3-2 16,-9 2-1-16,-15-2 0 16,-12 7 1-16,-23 13 10 15,-26 10 1-15,-31 8-9 16,-21 8-3-16,-16 0 0 16,-10-4-3-16,-13-5-9 15,-2-12-10-15,-1-12-59 16,1-20-226-16</inkml:trace>
  <inkml:trace contextRef="#ctx0" brushRef="#br0" timeOffset="6365.6955">7659 1633 453 0,'0'0'43'16,"0"0"-43"-16,5 0-13 16,10 10 11-16,13 10 2 15,15 11 5-15,13 13 0 16,18 14-1-16,11 10 1 16,9 7-1-16,3 2 1 15,0-1-4-15,-6-2-1 16,-9-8-1-16,-16-7-3 15,-8-7 1-15,-19-11-1 16,-8-12-4-16,-10-10-12 0,-12-19-86 16</inkml:trace>
  <inkml:trace contextRef="#ctx0" brushRef="#br0" timeOffset="6598.1013">8683 1478 454 0,'-10'0'16'0,"-10"20"-12"15,-13 26-4-15,-19 26 9 16,-18 30 3-16,-15 20 5 16,-12 16-6-16,-15 7 1 15,0-6-4-15,5-8-2 16,13-3-6-16,16-10-7 0,17-9-11 15,10-9-31-15,14-19-118 16</inkml:trace>
  <inkml:trace contextRef="#ctx0" brushRef="#br0" timeOffset="7489.3851">14467 3673 425 0,'-13'22'0'0,"13"-3"-13"16,0-5 13-16,25 6 11 15,32 5 3-15,4-11-1 16,9-6-5-16,15-3 7 0,9-5 0 15,15-2-4-15,4-21 4 16,16-11-4-16,14-15 0 16,13-11-5-16,13-12 3 15,6-2-5-15,-7 1-2 16,-8 2-1-16,-13 9 2 16,-15 7-3-16,-18 2 1 15,-7 11 1-15,-16 7-2 16,-14 5 0-16,-17 9-5 15,-21 7-3-15,-17 3-5 16,-12 7-22-16,-10-6-72 16,-7-2-285-16</inkml:trace>
  <inkml:trace contextRef="#ctx0" brushRef="#br0" timeOffset="7805.8488">16447 2705 466 0,'3'0'0'0,"27"0"-10"15,19 0 10-15,13 0 4 16,21 0 4-16,15 0 1 16,0 2-3-16,4 7 0 15,-5 4-3-15,-8 6 4 0,-10 3-5 16,-18 3-2-16,-19 2-2 15,-19 1-1-15,-20 10 3 16,-3 11 3-16,-33 16 7 16,-21 9-3-16,-14 4-2 15,-8-6-5-15,-2-5 0 16,11-5 0-16,12-12-5 16,19-9-13-16,18-14-35 15,18-21-134-15</inkml:trace>
  <inkml:trace contextRef="#ctx0" brushRef="#br0" timeOffset="8030.055">18018 2505 381 0,'9'19'48'16,"6"15"-34"-16,10 10-13 15,5 12 17-15,2 2-5 16,6 2-1-16,1-2-3 16,5-1-4-16,0-2-5 15,8-5-1-15,0-9-8 16,7-19-19-16,2-22-275 16</inkml:trace>
  <inkml:trace contextRef="#ctx0" brushRef="#br0" timeOffset="8389.2531">19301 2541 277 0,'0'0'228'0,"-21"5"-223"16,-28 25-5-16,-27 19 2 16,-33 17 7-16,-13 9-1 15,3-2 7-15,14-2 3 16,24-4-1-16,23-5-6 15,19-3-11-15,20 1-3 16,12-4-1-16,7 0-2 16,2 3 5-16,18 0-1 0,0 3 2 15,6 5 0-15,-5 4 0 16,3 2 0-16,-8-3 0 16,-3-1 0-16,-2-4 0 15,-5-1 3-15,-3 2-3 16,-3-2 2-16,0 0 2 15,0-3-1-15,0-5-3 16,0-7-1-16,0-9 1 16,0-8-6-16,0-10-11 15,0-15-49-15,-3-7-383 16</inkml:trace>
  <inkml:trace contextRef="#ctx0" brushRef="#br0" timeOffset="9913.3366">5839 7513 361 0,'12'-18'75'0,"-12"10"-70"16,3 8 0-16,0 0 11 0,2 0-8 15,2 22-2-15,2 15-6 16,9 29 15-16,3 25-4 16,1 20-2-16,2 27 1 15,-3 14-3-15,0 5-1 16,-2 1-5-16,-4-11 0 15,0-12-1-15,-6-13 0 16,3-19-1-16,1-18 0 16,-4-15-3-16,-1-19 2 15,-2-19-5-15,-2-19-4 16,-4-13-11-16,0-20-34 16,0-38-199-16</inkml:trace>
  <inkml:trace contextRef="#ctx0" brushRef="#br0" timeOffset="10258.3144">6148 7178 464 0,'0'-28'19'16,"3"10"-19"-16,9-4 5 15,1 4 0-15,10 3 2 16,5 8-7-16,5 7 0 15,10 7 0-15,5 24 1 16,4 18-1-16,3 21 3 16,-4 18 0-16,0 19 1 15,1 12 0-15,-10 11 2 0,0 8 3 16,-7 10-3-16,-2 3-2 16,3-5 0-16,-6 4-4 15,-2-21 1-15,-1-16-1 16,-6-14 0-16,-2-20 0 15,-8-14-3-15,-8-16 1 16,-3-13-1-16,-6-17-5 16,-30-16-8-16,-13-3-79 15,-20-38-248-15</inkml:trace>
  <inkml:trace contextRef="#ctx0" brushRef="#br0" timeOffset="10445.8383">6011 8253 501 0,'-3'-10'0'0,"3"-12"-9"16,28-11 3-16,24-15 6 15,17-11 4-15,16 0-1 16,3 8-3-16,0 10 4 16,-9 9-4-16,-13 21-1 15,-14 9-7-15,-16 2-15 16,-30 32-77-16</inkml:trace>
  <inkml:trace contextRef="#ctx0" brushRef="#br0" timeOffset="10618.3322">6172 8576 363 0,'0'0'0'16,"4"0"-4"-16,19-1 4 15,17-21 18-15,14-12-4 16,7-3-8-16,5-4 0 15,2 6-2-15,-7 7-4 16,-5 12-2-16,-7 7-15 16,-12 9-41-16</inkml:trace>
  <inkml:trace contextRef="#ctx0" brushRef="#br0" timeOffset="10805.4745">6323 9216 62 0,'0'7'254'0,"1"-7"-246"16,23 0-8-16,9-18 28 15,10-15-5-15,11-7-17 16,7-8-2-16,9 1-4 16,0 1-5-16,2 0-26 15,-8 0-261-15</inkml:trace>
  <inkml:trace contextRef="#ctx0" brushRef="#br0" timeOffset="11144.2976">7740 6900 510 0,'-12'-10'26'0,"9"6"-26"15,3 4 0-15,0 0-1 16,3 0 0-16,12 25-10 16,12 15 6-16,-5 14-10 15,-8 15-31-15,-14 13-274 16</inkml:trace>
  <inkml:trace contextRef="#ctx0" brushRef="#br0" timeOffset="11990.2166">7737 7898 316 0,'-3'67'109'0,"3"3"-105"16,3 9-4-16,10-5 12 0,1-4 10 15,-1-7-5-15,-1-6-4 16,2-8-4-16,-4-5-3 16,-4-7-5-16,0-12-1 15,0-14-2-15,-6-7-8 16,0-8 2-16,0-36 6 15,3-23-12-15,4-38 1 16,4-20 6-16,8-9-21 16,4 6-42-16,8 17 50 15,6 31 20-15,-1 17 15 16,-3 21 3-16,-12 16 8 16,-2 22-12-16,-8 0-11 15,2 38 3-15,-4 19 21 0,0 13-4 16,0 9-5-16,-6 4-5 15,0-1-4-15,0 1-4 16,0-7 3-16,-3-9-2 16,0-16-3-16,0-16 1 15,0-15-3-15,0-13 0 16,0-7-1-16,0-3 6 16,-3-30 8-16,-6-21-10 15,0-35-2-15,9-22-4 16,9-23 0-16,28-9 1 15,26-4-6-15,13 3 2 16,15 5 5-16,10 10 0 0,4 9 1 16,2 7 2-16,-1 12 2 15,-11 21-3-15,-14 25 2 16,-18 29-4-16,-23 26 0 16,-13 19-1-16,-12 36 1 15,-15 29 3-15,-9 15 1 16,-30 21 1-16,-13 2 1 15,1-3 1-15,8-10-2 16,21-18-3-16,22-14-2 16,16-8-2-16,26-6 1 15,16-7 1-15,18-2 0 16,8-6 0-16,4 3 1 16,-2-2-1-16,-4 1 0 15,-10-5 0-15,-14-5-2 16,-13-2 2-16,-15-5-1 0,-20-5 1 15,-10 6 0-15,-40 7 2 16,-24 2 0-16,-27 1-2 16,-20-6 0-16,-8-14-1 15,-2-20 1-15,8-4-1 16,14-22 0-16,13-18-1 16,20-11-3-16,24-4-1 15,26-2-11-15,16-1 5 16,30 4-1-16,28 0 0 15,12 4-4-15,18 7-16 16,6 6-14-16,15 14-28 16,7 4-66-16</inkml:trace>
  <inkml:trace contextRef="#ctx0" brushRef="#br0" timeOffset="13740.2344">13493 6901 375 0,'3'-6'45'16,"0"6"-43"-1,-3 0 5-15,3 0 8 0,5 2-6 16,14 18-8-16,6 14 12 15,13 10 5-15,10 13 0 16,11 12-6-16,5 8-2 16,9 8 3-16,-3 2-8 15,6 0-3-15,-1-2 9 16,4 0-6-16,-4-5 3 16,-1-5-5-16,-12-7-2 15,-6-9 0-15,-13-8-1 16,-12-14 0-16,-7-3 0 15,-12-12-7-15,-4-5-3 16,-11-12-9-16,0-5-53 16,-16-25-225-16</inkml:trace>
  <inkml:trace contextRef="#ctx0" brushRef="#br0" timeOffset="13979.6439">14461 6829 539 0,'-7'-2'4'0,"7"2"-3"16,-3 0 12-16,-10 7 17 15,-13 40-10-15,-23 27-17 16,-20 28 1-16,-10 20 1 16,-3 6-5-16,3 5-1 0,9-3-1 15,4-18 0-15,14-12-3 16,14-28-4-16,18-17-2 15,17-22-13-15,3-18-33 16,23-15-86-16</inkml:trace>
  <inkml:trace contextRef="#ctx0" brushRef="#br0" timeOffset="14168.5837">15122 7066 331 0,'53'0'106'16,"-1"4"-106"-16,9 2 8 0,7-2 16 16,1-1-1-1,9-2-11-15,-3-1-5 0,2 0-7 16,-16 2-6-16,-12 4-14 16,-22 4-68-16</inkml:trace>
  <inkml:trace contextRef="#ctx0" brushRef="#br0" timeOffset="14340.0916">15266 7468 526 0,'-11'1'13'16,"11"-1"-13"-16,0 3-2 16,14 0 2-16,24-3 1 0,25 0 3 15,25-9-2-15,12-18-2 16,7-3-9-16,-7-3-52 15,-9-7-241-15</inkml:trace>
  <inkml:trace contextRef="#ctx0" brushRef="#br0" timeOffset="14601.3621">16560 6493 445 0,'33'-15'4'15,"9"9"-4"-15,16 2 8 16,8 4 10-16,2 5-1 16,4 19 4-16,-7 5-6 0,-3 8-4 15,-7 5-4-15,-10 3 3 16,-13 4-5-16,-9 8 3 16,-19 5-4-16,-4 5 2 15,-28 4 1-15,-17 2-6 16,-12 0-1-16,-2 1-16 15,-2-4-15-15,1-4-69 16,3-8-328-16</inkml:trace>
  <inkml:trace contextRef="#ctx0" brushRef="#br0" timeOffset="14767.7339">16745 7736 357 0,'20'18'15'0,"-3"2"23"15,3-5 18-15,-4-2-5 16,2-2-20-16,-4-2-18 16,2-3-10-16,-4-1-3 15,-1-5-14-15,-7 0-68 16</inkml:trace>
  <inkml:trace contextRef="#ctx0" brushRef="#br0" timeOffset="15605.6418">22510 6293 364 0,'11'-2'57'0,"-5"2"-57"16,1 3 0-16,5 35 5 15,13 31 14-15,2 1-5 16,7 0 5-16,8 7-7 0,6 0-3 16,4 2 1-1,3-2 1-15,4-10-8 0,-6-4-1 16,-5-15-2-16,-3-13-3 15,-9-9-10-15,-10-14-10 16,1-12-76-16</inkml:trace>
  <inkml:trace contextRef="#ctx0" brushRef="#br0" timeOffset="16048.3636">23680 6366 421 0,'0'0'48'0,"0"0"-48"16,-23 10 11-16,-30 25 8 0,-25 13-15 15,-19 10 4-15,3-1-3 16,9-3 4-16,18-4 4 16,13-4-9-16,12 4-4 15,9-2 0-15,13-3 0 16,6 2-1-16,10-3 0 15,4 3 0-15,0 0 1 16,9 2 0-16,6 6 0 16,1 5 0-16,1 4 2 15,-7 3 2-15,-1-3-1 16,-3 2-1-16,-2-1 4 16,1 1-4-16,-4 8 5 0,2 0-2 15,1-5 1-15,0-3 2 16,0-8-5-16,1-5 2 15,1-5-3-15,0-8 0 16,1-11-2-16,-4-8 2 16,-2-9-1-16,1-9-1 15,-1-3-1-15,-1 0-3 16,2 0-1-16,-1-10-9 16,9-20-19-16,9-10-124 15</inkml:trace>
  <inkml:trace contextRef="#ctx0" brushRef="#br0" timeOffset="16956.1425">25172 6181 372 0,'4'0'57'16,"-4"17"-50"-16,0 36-7 16,4 40 13-16,2-14 1 0,5-2-2 15,5-4 2-15,1-7-10 16,4-6 2-16,-2-5-2 16,-2-7-3-16,-5-16-1 15,-4-10-6-15,-3-15-14 16,-1-14-55-16,-2-31-316 15</inkml:trace>
  <inkml:trace contextRef="#ctx0" brushRef="#br0" timeOffset="17496.0467">25382 6144 520 0,'24'-14'11'15,"21"-1"-11"-15,22-1 0 0,13 5 2 16,11 6 1-16,5 5 2 15,-1 2-2-15,-1 18-1 16,-4 9 5-16,-13 6-2 16,-16 7 5-16,-19 8-5 15,-19 1-3-15,-23 6-1 16,-5 1 8-16,-38-1-4 16,-23 0 1-16,-18-9-6 15,-9-9-5-15,-4-8-1 16,4-14-13-16,14-14-2 15,9-3 6-15,19-18-2 16,12-9-12-16,13-11 1 16,12 0 9-16,13 2 18 0,1 7 1 15,4 4 10-15,17 7 0 16,9 5-2-16,9 3 3 16,10 3-2-16,5 4-5 15,-5 3 3-15,-7 0-3 16,-18 6-4-16,-13 11 0 15,-11 5-3-15,-1 4 3 16,-27 0 2-16,-11-1 0 16,-1-1-2-16,7-6 0 15,8 0 1-15,14 0-1 16,9-3-5-16,2 2 1 16,16-1-1-16,15-2 1 0,12-2 4 15,0 2-3-15,-1-2 1 16,-9 0 2-16,-14 2-3 15,-14 1-8-15,-5 7-8 16,-30 3-15-16,-28 4-103 16,-27 1-101-16</inkml:trace>
  <inkml:trace contextRef="#ctx0" brushRef="#br0" timeOffset="17697.9775">24758 7119 284 0,'-89'24'136'0,"37"-10"-101"16,31 0-5-16,17-6-15 15,4 3-15-15,36-4 0 16,33-7 2-16,33 0 17 0,32-19-10 16,19-10-5-16,7 1 0 15,4 2 7-15,1-1-3 16,-13-2-1-16,-12-3-5 16,-33 5-2-16,-34 2-9 15,-35 0-11-15,-34 10-27 16,-20 8-130-16</inkml:trace>
  <inkml:trace contextRef="#ctx0" brushRef="#br0" timeOffset="17885.5657">25452 7088 339 0,'-55'53'80'0,"9"15"-51"16,5 12 3-16,7 4 3 0,4 4-2 16,8-3-16-1,7-7-5-15,5-5-1 0,7-12-11 16,3-13 0-16,0-18 0 15,1-13-10-15,15-17-2 16,8-24-23-16,12-27 4 16,4-26-20-16,1-16-6 15,-4-10-91-15</inkml:trace>
  <inkml:trace contextRef="#ctx0" brushRef="#br0" timeOffset="18387.9792">25530 7123 159 0,'6'-11'205'0,"-6"11"-151"16,0 0-18-16,3 24-26 15,1 27 16-15,-2 25-1 0,-2 12-10 16,0 12-2 0,-9 0 0-16,-3 2-3 0,-2-7 8 15,1-2-13-15,-2-14 1 16,0-2-3-16,0-15-2 16,3-20 0-16,3-17-1 15,2-15-1-15,-7-10 0 16,-8-21-3-16,-11-17-12 15,-4-20 4-15,-4-11 3 16,4-12 2-16,0-6-7 16,4 2-8-16,6 7 22 15,6 16 2-15,10 14 3 16,11 7-3-16,3 9-2 16,32 3 1-16,22-2-1 0,20 3 1 15,19-1-1-15,19 2 1 16,7 3-1-16,8 5 4 15,6 8-4-15,-4 3 4 16,-6 7-2-16,-16 1 1 16,-20 0 2-16,-26 17-1 15,-22 5-2-15,-24 6 0 16,-18 10-2-16,-2 10 7 16,-38 5 4-16,-20 3-7 15,-15-1-1-15,-10-6-2 16,1-7-1-16,3-9 0 15,12-6 0-15,11-10 0 16,16-12-1-16,13-5-6 0,8-7-8 16,13-23-41-16,8-11-83 15,2-3-96-15</inkml:trace>
  <inkml:trace contextRef="#ctx0" brushRef="#br0" timeOffset="18522.4446">26000 7484 169 0,'31'18'71'16,"3"9"4"-16,5 5-2 15,0 2-32-15,3 0-11 16,2-4-12-16,3-7-6 16,2-5-10-16,-1-15-2 15,2-3-7-15,2-18-23 16,-7-18-215-16</inkml:trace>
  <inkml:trace contextRef="#ctx0" brushRef="#br0" timeOffset="18725.8028">26875 7273 483 0,'47'0'3'15,"26"0"8"-15,10-6 5 16,5-9 7-16,6-1 2 16,3-8 1-16,3-1-15 15,-4-6-5-15,-8-6-5 16,-15-6-1-16,-12-16-8 15,-18-7-11-15,-19-10-47 16,-24 6-158-16</inkml:trace>
  <inkml:trace contextRef="#ctx0" brushRef="#br0" timeOffset="18874.941">27468 6845 373 0,'-51'72'45'0,"0"10"-6"15,-7 7-1-15,1 2-4 16,1 1-2-16,1-5-5 15,4-9-17-15,-2-12-8 16,1-5-2-16,-3-16-9 16,1-12-17-16,7-18-64 15</inkml:trace>
  <inkml:trace contextRef="#ctx0" brushRef="#br0" timeOffset="19056.3233">27329 7414 376 0,'46'22'20'16,"8"4"7"-16,10 3 12 16,3-1-20-16,-3 3 9 15,-1-2-6-15,-3-3-9 16,-7-4-3-16,-6-3-10 16,-10-8-5-16,-1-5-9 15,-9-6-62-15</inkml:trace>
  <inkml:trace contextRef="#ctx0" brushRef="#br0" timeOffset="26427.8329">7485 1020 333 0,'-11'8'38'0,"4"-5"-32"16,4-3 4-16,3 0 7 0,0 0 0 15,0 1-9-15,0 3-6 16,24 1 3-16,15 3 8 16,19 0 3-16,13-4-5 15,10-1 0-15,16-3-1 16,12 0 1-16,10-7-5 15,8-11 3-15,3 2-2 16,-3-2-6-16,1 0 1 16,-7 5-2-16,-14 0 0 15,-16 6-2-15,-16 3 1 16,-20 4-7-16,-16 0-2 16,-20 9-15-16,-16 9-36 0,-6-7-197 15</inkml:trace>
  <inkml:trace contextRef="#ctx0" brushRef="#br0" timeOffset="26660.193">8595 427 386 0,'0'0'51'0,"0"0"-51"16,9 10-17-16,21 18 17 15,16 11 6-15,9 10 3 16,15 6 0-16,5 1-5 0,7-2 3 16,6 2-5-1,3 3-1-15,3 4-1 0,-6 3-6 16,-15 3-11-16,-21-2-42 16</inkml:trace>
  <inkml:trace contextRef="#ctx0" brushRef="#br0" timeOffset="27260.0336">8808 1933 278 0,'0'0'27'0,"8"0"-22"15,14 0-2-15,11 0 11 16,13 0 0-16,5 2 2 16,4 5 0-16,0 6 0 0,-10 3-4 15,-9 4-8-15,-12 1-1 16,-18 5-2-16,-6 14 7 16,-14 6 11-16,-23 10-3 15,-6-1-6-15,4-7-7 16,9-13 2-16,15-11-5 15,8-10-2-15,7-2-8 16,0-5-12-16,25 4 20 16,8-2 2-16,13 3 3 15,-4-2-3-15,0 5 2 16,-9-2-1-16,-8 3 0 16,-12 0 4-16,-10-1-3 0,-3 3 12 15,-13 8 2-15,-20 6 2 16,-8 3-1-16,-5 5-10 15,-3-3-6-15,0-7-1 16,12-6-1-16,7-10-11 16,10-9-4-16,16-7-37 15,4-34-286-15</inkml:trace>
  <inkml:trace contextRef="#ctx0" brushRef="#br0" timeOffset="27567.7492">9542 2184 38 0,'3'38'137'16,"0"11"-52"-16,-2 5-30 15,3-4-16-15,2-6-4 16,7-8-7-16,5-10-13 16,12-7-8-16,7-11 0 15,5-8-3-15,7-6 8 16,5-26 1-16,1-16 0 15,-13-5-3-15,-8-3-8 16,-22 1 5-16,-12 6 1 16,-19 5-1-16,-26 11-3 15,-18 14 4-15,-7 13-5 16,-3 6 0-16,9 1 3 0,15 12-2 16,13 5-4-1,14 2-11-15,14 1-29 0,8-8-216 16</inkml:trace>
  <inkml:trace contextRef="#ctx0" brushRef="#br0" timeOffset="28670.6701">14665 7906 17 0,'-7'-15'203'0,"4"0"-167"15,-3 2-5-15,3 4 7 16,3 5-6-16,0 1-9 16,0 0-6-16,0 3 3 0,0 0-6 15,0 0-6-15,0 0 0 16,0 0-3-16,0 0 0 16,0 0-3-16,0 0-1 15,0 0 4-15,0 0-5 16,0 0 0-16,0 0 0 15,0 0-1-15,0 0 0 16,0 0-3-16,0 0 1 16,0 0 2-16,0 0-1 15,0 0-4-15,0 0 0 16,0 0-9-16,0 0-18 16,0 0-50-16,3 3-86 0</inkml:trace>
  <inkml:trace contextRef="#ctx0" brushRef="#br0" timeOffset="29165.5354">14665 7906 243 0,'-6'-41'63'0,"5"41"-10"15,1-2-16-15,0 2-23 16,0 0-14-16,12 0 0 0,18 0 0 16,13 3 1-16,2 11 4 15,1 4-3-15,-7 8 1 16,-13 2-3-16,-3 6 1 16,-14 2-1-16,-9 5 3 15,0 11 1-15,-36 3 10 16,-13 3-8-16,-12-5-2 15,3-7-2-15,7-8 2 16,11-14-3-16,18-7-1 16,14-7-4-16,8 1-8 15,3-5-15-15,30-2 14 16,10-3 6-16,5 4 6 0,1 1 1 16,-4 5 0-1,-11 8 0-15,-10 1 1 0,-13 3 4 16,-9 7-4-16,-2-5 8 15,-16 9 10-15,-20 3-3 16,-11-1-5-16,-6-2-3 16,-5-2-7-16,6-7-1 15,1-6-2-15,8-8-5 16,13-8-16-16,9-3-35 16,7-21-297-16</inkml:trace>
  <inkml:trace contextRef="#ctx0" brushRef="#br0" timeOffset="29465.2472">15016 8371 19 0,'3'48'130'16,"-3"4"-45"-16,0-1-35 15,4-7-6-15,7-7-9 16,7-8-19-16,7-11-6 15,8-10-3-15,6-8 6 16,6-12 1-16,4-23 0 16,-4-13-5-16,-8-11 0 15,-16 3-4-15,-17-3 3 16,-4 4 1-16,-29 7-5 16,-23 9 0-16,-10 6-3 0,-16 15-1 15,-2 3 0-15,-2 4-6 16,0 0-7-16,4-5-17 15,-2-13-142-15</inkml:trace>
  <inkml:trace contextRef="#ctx0" brushRef="#br0" timeOffset="29801.7929">13408 6573 306 0,'8'0'0'15,"33"0"2"-15,8-6 0 16,10-10 4-16,9-6 8 15,10-8 0-15,10-3 1 16,6 0 2-16,6 1-1 16,4 9-1-16,-3 2-4 15,-1 10-6-15,-7 3-5 16,-13 8-1-16,-12 0-5 0,-10 0-7 16,-13 0-7-1,-5 0-35-15</inkml:trace>
  <inkml:trace contextRef="#ctx0" brushRef="#br0" timeOffset="30005.2099">14297 5978 349 0,'15'16'0'16,"30"5"0"-16,13 9 1 15,12 3 4-15,15 0 0 16,12-3-1-16,15-1 0 16,7-1-4-16,2-5-4 0,-15-11-51 15</inkml:trace>
  <inkml:trace contextRef="#ctx0" brushRef="#br0" timeOffset="31579.2403">11470 11561 141 0,'-9'-10'0'0,"6"7"-17"16,3 3 13-16,0 0-5 0,16 0 4 16,4-2 5-1,-7-2 6-15,-7 1 8 0,0 3 0 16,0 0-1-16,-6-1 3 16,0 1 5-16,0 0 33 15,0 0 13-15,0 0-5 16,0-3-6-16,0-3-11 15,0-3-26-15,-12-4-5 16,-4 0 0-16,-7-1-7 16,-13 0 1-16,-12-2-3 15,-11 2-4-15,-11 0 2 16,-9 6-3-16,1 1 5 16,4 6-3-16,8-2 0 0,14 0 2 15,13 3-3 1,14 0-1-16,11 0-1 0,4 0-1 15,10 0 1-15,0 0-9 16,0 0-5-16,17 22 11 16,9 6 4-16,1 7 0 15,-2 8 0-15,-2 1 0 16,-7 12 2-16,-10 10-2 16,-6 15 3-16,-3 5 2 15,-16 0-4-15,-8-2 6 16,-3-6-7-16,9-14 1 15,2-16 2-15,11-10-3 16,5-16 1-16,3-4-1 16,0-8-5-16,0-1 4 0,14-2 0 15,11 3 1-15,14-9 1 16,13-1-1-16,14 0-1 16,8-15 0-16,10-3-5 15,13-1-8-15,7 3-14 16,4 3-72-16,2 4-287 15</inkml:trace>
  <inkml:trace contextRef="#ctx0" brushRef="#br0" timeOffset="32487.6526">21202 11182 310 0,'-2'0'61'0,"2"4"-61"16,0 4-8-16,15 2 8 15,22 5 2-15,4 2 6 16,14-4 5-16,11 1 5 15,5 2 4-15,4-2-8 16,-2 0-2-16,3 2-7 16,-7 2 0-16,-8 1-2 0,-11-1-2 15,-15 4-1-15,-15 0 0 16,-8 7 0-16,-5 8 4 16,-4 4 3-16,-3 5-1 15,0 10-2-15,0 3-3 16,0 7 2-16,0 3-3 15,0-2 1-15,3-3-1 16,5-7-1-16,1-5 1 16,0-5 0-16,0-7 1 15,2-11-1-15,-8-11 0 16,0-2 0-16,-3-10 0 16,0-6 1-16,0 0 14 15,-29 0 8-15,-24 0-10 0,-27 0-13 16,-17-6-1-16,-13-5-1 15,-11 1-13-15,-7 4-2 16,-21 2-58-16,-12-3-343 16</inkml:trace>
  <inkml:trace contextRef="#ctx0" brushRef="#br0" timeOffset="33979.4362">12016 11212 175 0,'6'-7'260'15,"1"7"-260"-15,-1 0-5 16,11 19 5-16,26 24 6 15,5 2 5-15,10 6-1 16,10 5-5-16,7 1 1 16,3 6 1-16,-1-1 4 0,4-3-5 15,-5 4-3 1,-8-1 2-16,-3-4-2 0,-16-6 1 16,-10-11-4-16,-11-8 1 15,-7-8-1-15,-9-6 0 16,-9-8-4-16,-3-5 2 15,-3-1-2-15,-15-5-13 16,-16 0-95-16</inkml:trace>
  <inkml:trace contextRef="#ctx0" brushRef="#br0" timeOffset="34187.5747">12776 11051 385 0,'0'0'11'16,"-1"0"-3"-16,-1 0 5 15,2 0-8-15,0 0-5 16,0 0-5-16,0 0-8 16,0 0-2-16,0 0-7 15,0 0-40-15,0 0-194 16</inkml:trace>
  <inkml:trace contextRef="#ctx0" brushRef="#br0" timeOffset="34923.2248">12429 11282 133 0,'0'0'211'16,"0"8"-209"-16,0 9 0 16,3 8 17-16,-3 10 15 0,0 15-5 15,0 5-6 1,0 4-2-16,0 12-5 0,6 3-2 16,6 6-5-16,9 5-2 15,8-9 2-15,9-4-7 16,4-15 1-16,10-10-1 15,5-9-1-15,1-14 0 16,3-13 4-16,-2-11-5 16,9-11 7-16,-3-25-2 15,0-18 4-15,-13-14-5 16,-16-15 2-16,-20-12-4 16,-16-5 2-16,-7 5-1 15,-35 13-1-15,-16 16-1 16,-14 9 1-16,-6 20-1 15,1 11 0-15,-2 15 0 0,2 11 0 16,8 0 1 0,7 11-2-16,18 11 0 0,8 3 0 15,15 8-7-15,12 4-2 16,9 3-4-16,13 0-2 16,29-3-31-16,18-11-65 15</inkml:trace>
  <inkml:trace contextRef="#ctx0" brushRef="#br0" timeOffset="35164.108">13587 11931 350 0,'0'3'119'16,"0"3"-118"-16,0-3 2 15,3 1-2-15,0 7 3 16,5 3 1-16,1 1 3 16,1 0-3-16,3-1-4 15,-4 1-1-15,3 0-2 16,0-4-5-16,-3 0-5 16,0-8-55-16</inkml:trace>
  <inkml:trace contextRef="#ctx0" brushRef="#br0" timeOffset="35673.9871">14039 11147 463 0,'-6'-9'21'16,"-6"3"-16"-16,12 6-5 15,0 26-1-15,0 20 1 16,0 21 12-16,4 14-2 16,7 8-5-16,-2 1 3 15,0 10 0-15,1 6 0 16,1 0-1-16,5 1 0 0,-4-8-2 15,6-8-2-15,0-6-2 16,-2-11 2-16,1-9-2 16,-4-17-1-16,-1-11-2 15,-5-15 0-15,-4-6-2 16,1-14-4-16,-4-2-8 16,0 0-25-16,0-25-140 15</inkml:trace>
  <inkml:trace contextRef="#ctx0" brushRef="#br0" timeOffset="38711.2387">15778 11326 155 0,'-26'-22'70'16,"4"-4"-40"-16,11 1-10 15,6 6 16-15,4 9 14 16,1 5-11-16,0 3 6 16,-3 2-9-16,3 0-7 15,0 0-10-15,-3 0-12 16,3 2-7-16,0 20-3 0,0 16 3 15,0 24 6-15,0 8 1 16,6 11-2-16,-2-1-1 16,3 5-3-16,6-1 2 15,-4-4-3-15,1-6 0 16,0-4-1-16,-2-15 1 16,0-4-3-16,-1-3 0 15,-7-5-3-15,0-9-12 16,0-9-34-16,0-13-60 15,3-12-229-15</inkml:trace>
  <inkml:trace contextRef="#ctx0" brushRef="#br0" timeOffset="38897.9912">16135 11943 281 0,'4'22'24'0,"2"7"-10"15,5 4 14-15,-2-3-8 16,0-1-12-16,-2-6-6 16,5-1-1-16,-1-5-1 15,2-10-3-15,-1-7-12 16,6 0-50-16</inkml:trace>
  <inkml:trace contextRef="#ctx0" brushRef="#br0" timeOffset="39205.2875">16408 11428 355 0,'16'1'5'16,"11"17"-5"-16,11 4 10 16,8 4 4-16,-4 8 5 15,-2-2 5-15,-5 9-11 16,-6 3-1-16,-10 7-2 15,-8 8-4-15,-11 10 3 16,-11-2-2-16,-15-3-5 16,0-11 2-16,4-10-1 0,2-9-1 15,10-8-1 1,7-7-1-16,3-6-1 0,4-2-5 16,25-3 2-16,16-8-3 15,16 0-1-15,15-22-7 16,1-1-47-16,-4-8-302 15</inkml:trace>
  <inkml:trace contextRef="#ctx0" brushRef="#br0" timeOffset="39347.533">17557 11925 317 0,'6'0'67'0,"7"0"-67"0,14 0-7 15,16-22-39-15,15-16-184 16</inkml:trace>
  <inkml:trace contextRef="#ctx0" brushRef="#br0" timeOffset="39484.2061">18440 11697 377 0,'13'4'0'0,"11"2"3"15,8-6-3-15,13 0-4 16,7-13-26-16,10-5-109 16</inkml:trace>
  <inkml:trace contextRef="#ctx0" brushRef="#br0" timeOffset="39582.0601">19211 11677 177 0,'20'5'11'16,"5"1"-11"-16,10-6-112 15</inkml:trace>
  <inkml:trace contextRef="#ctx0" brushRef="#br0" timeOffset="40316.3994">19971 11282 231 0,'-3'-3'208'0,"1"3"-185"15,1 0-6-15,-2 0-9 16,-9 11 0-16,-11 22 1 16,-6 14 1-16,-3 8-3 15,9-4-2-15,9 1-3 16,11-8-2-16,3-3 0 0,7-8-2 16,20-11 2-16,8-8-1 15,4-14 2-15,13-3 4 16,7-30 3-16,4-8-5 15,-3-7-3-15,-18-3 0 16,-16 0 3-16,-14 2-2 16,-12 3 5-16,0 2-4 15,-15 3 0-15,-15 5 3 16,-5 5 4-16,-4 6-2 16,-7 3 4-16,4 11-5 15,2 0-1-15,5 10-5 16,9 1-3-16,3 0 1 0,7 0-4 15,7 9-7-15,1 5 5 16,5 1-3-16,3-5-3 16,0 5-6-16,8-4 3 15,4-4 7-15,2 1 5 16,-2 1-2-16,1-6 5 16,-6-1 2-16,-1 3 0 15,-3-5 2-15,-3 0-2 16,0 0 7-16,0 0 3 15,0 0 1-15,0 0 0 16,0 0-2-16,0 0-2 16,0 0 0-16,0 0-1 15,0 0 0-15,0 0-2 0,0 0-3 16,0 0-1-16,0 0-1 16,0 0-5-16,0 0-6 15,1 0-18-15,7 3-84 16</inkml:trace>
  <inkml:trace contextRef="#ctx0" brushRef="#br0" timeOffset="40615.3263">20265 11441 228 0,'0'0'47'0,"0"0"8"15,0 3-4-15,0 3-3 0,0 10-21 16,-9 10-16-16,-14 13 18 16,-4 9-11-16,-1 8-6 15,-3 8 0-15,3 7-2 16,-5 6-6-16,3 0 1 16,5-7 0-16,0-7-5 15,8-5 2-15,8-10-2 16,0-7-2-16,6-16-3 15,3-11 0-15,0-9-9 16,0-5-14-16,24-30-34 16,9-15-69-16</inkml:trace>
  <inkml:trace contextRef="#ctx0" brushRef="#br0" timeOffset="40782.0615">20284 11906 166 0,'0'25'81'0,"0"6"-22"16,0-6-27-16,0-3-1 16,1-4-15-16,8-4-5 15,1-6-11-15,4-4-3 16,1-4-19-16,8-7-65 16</inkml:trace>
  <inkml:trace contextRef="#ctx0" brushRef="#br0" timeOffset="41216.4868">20723 11726 363 0,'9'-3'1'16,"10"-5"10"-16,6-6 23 16,3-8 14-16,4-4-14 15,1-8-16-15,0-6-5 16,-11-8-6-16,-3-3-6 15,-12-1 3-15,-7 0-2 16,-8 6 3-16,-23 9 0 16,-11 12 4-16,-7 10-5 15,-3 15-1-15,-7 0 3 0,4 22-3 16,4 7-2-16,11 9 1 16,15-2-2-16,22-3-1 15,3 0-1-15,16-4 0 16,23-4-1-16,3-3 3 15,3 0 1-15,-2 1 2 16,-14-1-1-16,-3 7-2 16,-17 5 2-16,-8 13 1 15,-1 9 7-15,-14 9-2 16,-16 1-1-16,-3 0-5 16,-1 0-2-16,1-7-2 15,6-3 1-15,9-5-9 0,5-8-5 16,0-9-9-16,4-3-54 15,-4-7-262-15</inkml:trace>
  <inkml:trace contextRef="#ctx0" brushRef="#br0" timeOffset="42017.6497">22797 12057 326 0,'-20'-8'37'16,"5"1"-22"-16,8 7 12 16,7 0 9-16,0 0-9 15,0 0-14-15,0 0-13 16,12 4 2-16,15 13 2 15,8 6 2-15,1 3-1 16,-2 3-1-16,-7 5-3 16,-7-2 3-16,-11 1 1 15,-8-3 0-15,-1 6 2 0,-18-2 0 16,-15 3 5 0,-4-5-7-16,0-3-2 0,9-3-2 15,6-12-1-15,9-5 0 16,7-3-3-16,6 1-5 15,0 0-8-15,8 2 0 16,16-2-3-16,7 0-11 16,2 0-4-16,-3-3 20 15,-8 4 12-15,-9 3 2 16,-2 6 0-16,-11 2 7 16,0 6 2-16,-15 2 6 15,-12 2 4-15,-3 0 0 0,-3-3-5 16,1-4-4-16,-3-4 1 15,-1 0-7-15,-1 0-2 16,2-5-2-16,4-3-3 16,9-3-1-16,6-7-6 15,8 0-17-15,8-15-97 16</inkml:trace>
  <inkml:trace contextRef="#ctx0" brushRef="#br0" timeOffset="42355.0362">23265 12511 287 0,'7'0'12'0,"-5"16"16"16,-2 2 8-16,0 7-8 0,0 1 8 16,-3 4-15-16,0-2-7 15,3-5-12-15,0-1-1 16,10-7 0-16,16-9 2 15,12-6 3-15,11-6-5 16,13-27 0-16,-4-5-2 16,-9-1 1-16,-16 2 0 15,-18 0 1-15,-15 4 0 16,0 1 5-16,-25 5-2 16,-13 9 8-16,-6 0 1 0,-3 10-8 15,-2 5-1 1,6 3-4-16,1 0 0 0,11 0-6 15,7 0-18-15,10 8-55 16,13-8-234-16</inkml:trace>
  <inkml:trace contextRef="#ctx0" brushRef="#br0" timeOffset="43834.6107">10376 11921 289 0,'0'-15'52'0,"-16"1"-24"15,-8-1 3-15,-3 3-4 16,3 8-11-16,2 3 3 15,-4 1 3-15,1 0 2 16,-18 13-17-16,-2 9 3 16,-7 4-6-16,-10 11-2 15,3 2 4-15,-5 6-6 0,2 9 0 16,12-2 0-16,13-4 2 16,17 2-4-16,16-6 1 15,4-6-5-15,17-1 1 16,18 0-2-16,14-1 7 15,5-3 0-15,6 3-1 16,-2-2 2-16,0 5 1 16,-9 2-2-16,-7 8 1 15,-12 6 0-15,-14 7 6 16,-16 8-3-16,0 6 1 16,-25 17-4-16,-14 5 3 15,-7 4-3-15,-9 5 1 16,-8-4-2-16,-4 8 2 15,-2-5-1-15,8-2-1 0,12-14 0 16,16-8 0-16,24-9-1 16,9-11-1-16,12-3-3 15,21-4 5-15,16 1-6 16,12 2 0-16,8 0 5 16,2 5-2-16,7 4 3 15,-9-1-1-15,-2-4 1 16,-12 7 0-16,-12 5 2 15,-10 2-2-15,-15 13 7 16,-6 6-5-16,-9 8 3 16,-3 14 8-16,0 5-10 15,0 20-2-15,-3 9 1 16,-12 7 0-16,-3 7-2 0,1-11 0 16,7-7 1-16,3-5 1 15,4-8 1-15,3 0 0 16,0-1 1-16,3-4 0 15,10 3 4-15,1 0-3 16,-4-6-2-16,-7 1-2 16,0-10 0-16,-3 0 0 15,0-10-1-15,0-8 0 16,-3-10 0-16,3-9-1 16,0-10-3-16,0-7 1 0,0-8-6 15,0-8 2 1,0-3-8-16,0-11-21 0,0-16-87 15</inkml:trace>
  <inkml:trace contextRef="#ctx0" brushRef="#br0" timeOffset="44374.2211">11504 17029 265 0,'0'0'18'0,"-7"0"-18"15,4 0 0-15,3 0 5 16,0 0-5-16,0 0-1 15,0 0-3-15,0 0-3 16,0 0-8-16,0 0-13 16,0 0-7-16,0 7-113 0</inkml:trace>
  <inkml:trace contextRef="#ctx0" brushRef="#br0" timeOffset="45341.9815">7270 13584 372 0,'-3'0'25'0,"3"31"-25"16,0 23 0-16,0 22 7 15,0 13 5-15,0 4-3 16,0-4 2-16,0 6-2 16,-3-6-6-16,3 4 2 0,0-5-5 15,0-11-1 1,6-17-8-16,10-19-5 0,4-25-15 15,5-16-36-15</inkml:trace>
  <inkml:trace contextRef="#ctx0" brushRef="#br0" timeOffset="46212.153">7761 13913 337 0,'-3'60'30'15,"-2"9"-24"-15,2 4-1 16,3-13 0-16,2-16 3 16,16-11-8-16,7-16 1 15,5-13-1-15,12-4 15 0,13-34 8 16,8-19-6-16,-2-14-9 16,-12-6-8-16,-19 3-1 15,-24 7 1-15,-6 16 0 16,-27 9 4-16,-21 13 5 15,-13 18 2-15,-6 7 1 16,-3 15-9-16,7 18 4 16,11 4 2-16,18-5-5 15,14-2-3-15,17-8-1 16,3-3-4-16,26-5-7 16,23-10 9-16,21-4-2 15,18-18 4-15,9-12 0 0,4 0 0 16,-10 6-1-16,-10 9 1 15,-15 13 0-15,-14 2-1 16,-18 20 1-16,-10 17 2 16,-6 7 4-16,-9 7-1 15,-3 0 1-15,0-6-3 16,3-8-1-16,10-12-2 16,8-12-2-16,9-7-2 15,6-6 3-15,7-28 1 16,3-16 3-16,-1-17-3 15,-11-2 1-15,-16 1 1 16,-9 11-1-16,-15 14 7 16,-6 11 5-16,-18 8 2 0,-9 11-5 15,-4 7 0 1,-3 0-7-16,10 7-2 0,9 11-1 16,12-2 0-16,9 6-9 15,18-4 0-15,24-4 1 16,16-6 5-16,14-8 2 15,5-8-2-15,2-14 0 16,-9-5 3-16,-4 7 0 16,-8 7 0-16,-13 10-2 15,-15 3 2-15,-14 0-4 16,-10 12 1-16,-3 12 3 16,0 9 6-16,0-3-2 15,6 3-3-15,3-6-1 16,10-8-1-16,5-6-4 0,9-9 4 15,3-4-5-15,10-18 4 16,-1-19 2-16,-5-4 0 16,-12 0 0-16,-14 2 3 15,-17 2 2-15,0 7 2 16,-30-2 0-16,-9 6-1 16,-10 7-4-16,-5 1-2 15,-4 11-2-15,-2 4-2 16,-1 3-11-16,9 0-32 15,10 0-119-15</inkml:trace>
  <inkml:trace contextRef="#ctx0" brushRef="#br0" timeOffset="53957.783">26632 9840 295 0,'-49'11'43'0,"9"-11"-32"15,-11 3 3-15,-6 16 0 16,-5-1 5-16,1 4 2 16,8 3-1-16,9 6-4 0,9 5-7 15,7 12-8-15,4 11 6 16,3 14 1-16,5 8-7 16,4 15 5-16,2 12-3 15,5 6 8-15,5 12-7 16,0-1 0-16,0 3 5 15,10-3 0-15,2-8-9 16,2 0 6-16,-1-11-2 16,-2-5-2-16,-1-6 4 15,-6-7-1-15,-1-15-3 16,-3-7-2-16,0-18 1 16,0-16-1-16,-13-7 0 15,-8-9 2-15,-13-4-2 0,-17-12-4 16,-10 0-15-16,-8-26-85 15</inkml:trace>
  <inkml:trace contextRef="#ctx0" brushRef="#br0" timeOffset="54197.7968">25510 11099 376 0,'35'0'13'16,"17"0"-10"-16,27 0 10 15,12-5 3-15,9-5-7 16,7 3 4-16,7-8-9 16,0 4 2-16,-1 0-6 15,-9 2-4-15,-10 4-13 16,-11-3-42-16</inkml:trace>
  <inkml:trace contextRef="#ctx0" brushRef="#br0" timeOffset="54579.3256">27426 10475 371 0,'-29'-8'41'0,"4"5"-31"16,-5 3-2-16,-7 11 1 15,-9 15 2-15,-1 17 1 16,-3 8 2-16,1 17-3 15,1 8 1-15,2 12 0 16,4 9-5-16,7 1 1 16,9-3 1-16,8 0-6 0,15-10-2 15,3 2-1 1,5-5 1-16,18-2 0 0,4-7-1 16,4-6-2-16,2-5-2 15,2-14-7-15,-4-16-5 16,-3-19-30-16,4-13-105 15</inkml:trace>
  <inkml:trace contextRef="#ctx0" brushRef="#br0" timeOffset="54963.8">27595 10760 413 0,'0'0'19'15,"0"5"-15"-15,6 17-4 16,1 14 12-16,6 9 0 16,1 9 3-16,5 5-3 15,3 4-2-15,7 0 3 16,2 3-5-16,6 0 0 15,4-1 0-15,2 1-6 16,-3 0 4-16,-1-7-4 0,-3-3 2 16,0-10-4-1,-1-2 2-15,-2-3 0 0,-8-8-2 16,-5-8 1-16,-9-12-2 16,-4-4 0-16,-4-8-1 15,-3-1-5-15,0 0 3 16,0-15-6-16,-15-15-87 15,-4-13-230-15</inkml:trace>
  <inkml:trace contextRef="#ctx0" brushRef="#br0" timeOffset="55247.7145">28127 10839 370 0,'-9'-12'21'15,"3"9"10"-15,3 3 9 16,0 0-5-16,-2 0-19 16,-12 25-9-16,-16 19-3 15,-15 22 8-15,-11 11-6 16,-1 3 2-16,5-4-3 16,4-5-2-16,8-5 0 15,3-6-3-15,4-5 0 16,7-11 0-16,6-6-4 15,4-16 4-15,6-5-4 16,7-12-6-16,2-5-7 16,4-12-12-16,0-26-165 0</inkml:trace>
  <inkml:trace contextRef="#ctx0" brushRef="#br0" timeOffset="55509.665">27623 10492 446 0,'-2'-6'30'16,"2"6"-19"-16,0 0-11 16,8 0-1-16,29 0 1 15,26 0 10-15,23 7 3 0,15 5-2 16,1 1-2-16,0 3-5 15,-8-1-2-15,-8 2-2 16,-16-6-6-16,-21-4-5 16,-19-7-12-16,-16 0-45 15,-14 0-147-15</inkml:trace>
  <inkml:trace contextRef="#ctx0" brushRef="#br0" timeOffset="55736.2168">28220 10130 355 0,'0'0'0'0,"0"11"0"16,10 11 6-16,8 8 6 16,6 2 3-16,3 8 4 15,6 0-9-15,2 6 3 16,7 5-12-16,9 0-1 15,2 4-6-15,4-4-8 16,-3 0-11-16,-3-6-66 16</inkml:trace>
  <inkml:trace contextRef="#ctx0" brushRef="#br0" timeOffset="56074.2124">29166 10573 359 0,'0'0'81'0,"0"0"-81"16,4 26-4-16,1 11 4 16,5 15 11-16,-1 10 4 15,1 12-3-15,5 7 1 16,-3 3-1-16,-3 10 3 15,0-1-5-15,-9 2 0 16,0 1-6-16,-2-5 3 16,-18 2-1-16,-7-3-3 0,-10-1-1 15,-9 2-1-15,-10-10-1 16,-4-14 0-16,2-16-3 16,5-14-1-16,8-12-4 15,3-10-10-15,3-15-29 16,3 0-121-16</inkml:trace>
  <inkml:trace contextRef="#ctx0" brushRef="#br0" timeOffset="71070.0587">17639 2893 77 0,'0'-82'13'16,"-17"2"-13"-16,-1-4 23 15,4-5 29-15,1-8-36 16,9-5-12-16,-2 0 3 16,5 4-1-16,1 6-2 15,3 8-4-15,24 7 1 16,-1 8 0-16,0 6 6 16,-2 14-1-16,-9 12-2 15,2 16-4-15,6 13-23 16,2 4-45-16</inkml:trace>
  <inkml:trace contextRef="#ctx0" brushRef="#br0" timeOffset="71550.1738">20875 1873 386 0,'0'-13'59'0,"4"13"-58"16,19 0-1-16,14 22 0 15,23 15 2-15,17 15 3 16,14 14-2-16,3 10 3 16,2 9-4-16,-5 3 3 15,-6 5 3-15,-3 5 1 16,-4 6-3-16,-6 2 4 0,2 2-3 15,-4-3-4 1,0-8-2-16,-8-11 0 0,-8-9 1 16,-8-12-2-16,-11-12-2 15,-11-16 2-15,-12-16-3 16,-11-20-7-16,-1-8 10 16,0-45-8-16,-13-36-224 15</inkml:trace>
  <inkml:trace contextRef="#ctx0" brushRef="#br0" timeOffset="71781.0927">22151 2144 435 0,'-11'-9'45'0,"8"9"-37"0,-2 0-8 16,-8 27-14-16,-20 18 14 15,-20 21 7-15,-24 12 5 16,-12 6 3-16,-10 6-6 15,-5 5 2-15,4 3-9 16,5 2-2-16,18-10-1 16,25-15-7-16,21-19-2 15,20-20-5-15,11-14-16 16,12-21-49-16,32-6-172 16</inkml:trace>
  <inkml:trace contextRef="#ctx0" brushRef="#br0" timeOffset="72125.4418">23245 1815 381 0,'0'0'115'0,"5"8"-115"16,9 18-11-16,6 13 11 16,7 10 1-16,1 8 5 15,7 1-2-15,2-3-3 16,8-8 3-16,1-7-4 15,6-8 0-15,3-11-2 16,7-6-6-16,-3-11-15 16,7-4-76-16,1-21-256 15</inkml:trace>
  <inkml:trace contextRef="#ctx0" brushRef="#br0" timeOffset="72449.9769">24258 2079 138 0,'-1'0'300'15,"-26"17"-285"-15,-23 10-13 16,-30 8 0-16,-22 1 5 0,-5-3 3 16,18-3 6-16,25-1-4 15,28-2-5-15,15 6-7 16,14 2 1-16,4 6-1 16,3 7 0-16,0 1 2 15,13 4-2-15,5 9 3 16,-1 4-2-16,-3 9 1 15,-2 1 3-15,-3 2-3 16,-2-5-1-16,-3-3 1 16,-3 1 4-16,-1-2-1 15,0-5-3-15,0-4-1 16,0-8-1-16,-9-7 0 0,-3-8-2 16,-3-13-3-16,-7-12-8 15,-6-12-6-15,-10 0-25 16,-9-36-140-16</inkml:trace>
  <inkml:trace contextRef="#ctx0" brushRef="#br0" timeOffset="73102.5745">24703 1647 327 0,'0'-36'60'16,"-15"-9"-39"-16,-19-8 0 15,-23-8-7-15,-29-3 5 16,-28-3 9-16,-28 1-9 15,-27-1-4-15,-26 0-4 16,-25 3-7-16,-21 6 0 16,-19 9-2-16,-18 6-2 15,-15 12 0-15,-11 10-1 0,-5 16 1 16,-4 5 2-16,6 24-2 16,11 22 0-16,33 17 0 15,46 14 3-15,38 18-3 16,43 18-5-16,47 25 4 15,47 19-1-15,42 22-5 16,62 11 7-16,50-5 0 16,43-7 3-16,43-17 2 15,29-10-3-15,35-9-2 16,17-5 1-16,15-6 3 16,7-5 1-16,5-6-2 15,3-6-2-15,-5-16 0 16,-7-19 1-16,-12-29 3 0,-6-27-5 15,-15-23 0 1,-19-8 1-16,-26-38 5 0,-28-26-4 16,-33-32-2-16,-28-35 2 15,-26-43-2-15,-23-24-3 16,-24-12 0-16,-33 11 0 16,-28 24 0-16,-63 21-3 15,-54 16-1-15,-50 9 1 16,-53 8-5-16,-49 15-9 15,-42 15-28-15,-25 15-70 16,-2 11-231-16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4T12:40:44.1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11121 2709 71 0,'-85'135'138'16,"16"18"-135"-16,-4 12 5 15,-3 7 17-15,4-12 8 16,11-20-5-16,6-15 1 16,7-23-5-16,8-25-4 15,14-23-7-15,13-25-13 0,7-19 0 16,6-14-14-16,0-48-10 16,0-38-122-16</inkml:trace>
  <inkml:trace contextRef="#ctx0" brushRef="#br0" timeOffset="346.5864">10903 2185 345 0,'19'0'5'0,"14"29"2"16,15 15 7-16,10 20 8 15,5 15 3-15,1 17-9 16,0 14-2-16,-1 8 7 0,1 5-10 15,-3 5 4 1,3-5-5-16,-3-7-4 0,-3-11 0 16,4-15 0-16,-4-16-3 15,-3-13-1-15,-6-21 3 16,-13-18-2-16,-6-12-1 16,-12-10 8-16,9-30 4 15,8-45 15-15,21-49-11 16,18-55-16-16,13-38-2 15,11-28-4-15,2-10 1 16,5-1-5-16,2 19 4 16,-7 27-3-16,-9 39-13 0,-16 42-17 15,-26 38-88 1</inkml:trace>
  <inkml:trace contextRef="#ctx0" brushRef="#br0" timeOffset="3670.1988">8907 5266 308 0,'13'0'111'0,"-13"-11"-89"16,-17-14-3-16,-6-6 20 15,-7-10-7-15,-9 13-5 16,-13 3-10-16,-9 3 3 16,-14 3-9-16,-16 9 0 15,-12 4-7-15,-13 6-2 0,-11 4-1 16,6 12-1-1,18 3 3-15,27-3-3 16,31-6 0-16,26-4-2 0,16-5-6 16,3 2-12-16,0 5-4 15,18 6 18-15,12 5 6 16,13 0-1-16,5 3 1 16,7 0 1-16,-3 7 0 15,-10 8 0-15,-9 12-1 16,-20 15 0-16,-13 16 1 15,-28 13 3-15,-26 9 1 16,-13 2 2-16,3-10-3 16,15-13-2-16,19-9-2 0,21-15-2 15,9-9 0 1,12-9-2-16,28-12-4 0,24-7 8 16,27-14 2-16,23-6-2 15,23-11-2-15,15-12-12 16,9 0-14-16,5 7-29 15,4 8-32-15</inkml:trace>
  <inkml:trace contextRef="#ctx0" brushRef="#br0" timeOffset="4644.4498">25242 4959 413 0,'-8'3'10'0,"8"0"-10"15,0 5-30-15,17 3 30 16,12 1 11-16,18 2 3 16,21-6-3-16,26 0 4 0,21-1-1 15,21-5-4 1,10 0-1-16,-4 1-6 0,-9 3-2 16,-17 9 2-16,-25 2-3 15,-24 8 2-15,-19 8-2 16,-18 5 1-16,-15 6-1 15,-9 1 5-15,-6 7-2 16,-9 6 1-16,-14 11 4 16,-4 8-2-16,-2 5-1 15,3 3-2-15,6 2 0 16,9-5-1-16,11-2-2 16,0-11-1-16,9-6 0 15,10-11 0-15,-1-10 1 16,-1-11 1-16,-7-9-1 15,-4-9 0-15,-2-7 0 0,-4-4 0 16,0-2 9-16,-1 0 1 16,-35 0 9-16,-29-6-19 15,-37 1-1-15,-29-1-5 16,-21 1 6-16,-14-1-4 16,1 2-3-16,0 4-12 15,1 0-61-15,3 0-142 16</inkml:trace>
  <inkml:trace contextRef="#ctx0" brushRef="#br0" timeOffset="6948.2324">9987 5183 33 0,'-9'2'12'16,"3"-2"-3"-16,-2 0 18 15,4 0 10-15,1 0-8 0,3 0 2 16,0 0-4-16,0 0 3 15,0 0 3-15,0 0-2 16,-3 0 1-16,3 0-2 16,0 0-3-16,0 0-4 15,0 0 2-15,0 0-2 16,0 0-3-16,-3 0 0 16,3 0-3-16,0 0-3 15,0 0-5-15,-3 0-2 16,3 0 0-16,0 1-2 15,0-1-1-15,0 0-1 16,0 0-1-16,0 0-1 16,0 0 0-16,0 0 0 0,-3 6-1 15,-6 7 1 1,-4 3 0-16,-4 3-1 0,4-4 2 16,4-4-2-16,3 1 0 15,-3-2 1-15,3 3 0 16,-3 1-1-16,0 7 1 15,2 10-1-15,1 8-1 16,6 17 1-16,0 10 0 16,6 4 3-16,13 2-2 15,8-9-1-15,5-9 0 16,6-10 0-16,5-11-1 16,2-9 1-16,4-13 4 15,-1-11-2-15,4-4 0 16,-2-24 2-16,-1-19 0 0,0-18 0 15,-11-9-2-15,-3-17-1 16,-14-1 1-16,-12 11-2 16,-9 11 0-16,-9 11 1 15,-21 16-1-15,-9 10-4 16,-10 11 3-16,-3 12 1 16,-3 9 0-16,4 1 2 15,2 0-2-15,13 10-1 16,9 2 1-16,12-2-5 15,8 3-3-15,7 5-11 16,0 3-5-16,10 4-18 16,13-3-64-16</inkml:trace>
  <inkml:trace contextRef="#ctx0" brushRef="#br0" timeOffset="7338.6883">11043 5285 380 0,'-27'34'8'16,"-13"16"-4"-16,0 7 17 16,-5 12 13-16,5 4-5 15,13 0-8-15,15-7-16 0,12-10 0 16,6-10-4-16,21-8-1 15,11-12 0-15,15-11 0 16,5-15 4-16,0 0 1 16,4-30 6-16,0-15-4 15,-7-13 2-15,-7-9-7 16,-18-6 1-16,-17 0 1 16,-13 4-1-16,-13 9 2 15,-29 11-1-15,-13 11 3 16,-8 16 4-16,-4 11-10 15,4 11 0-15,11 0-1 16,17 0-5-16,18 0-1 16,17 8-13-16,4-2-37 15,29-3-36-15</inkml:trace>
  <inkml:trace contextRef="#ctx0" brushRef="#br0" timeOffset="7570.2596">11646 5142 435 0,'0'22'4'16,"0"8"2"-16,0 14 5 15,0 9 9-15,-12 11 3 16,-5 9-1-16,4 5-5 16,7 5-6-16,-1 4-4 0,7-3-6 15,0 0 3 1,0-8-4-16,3-6-3 0,10-10-3 15,-1-14-7-15,12-14-1 16,2-16-20-16,15-16-74 16</inkml:trace>
  <inkml:trace contextRef="#ctx0" brushRef="#br0" timeOffset="7930.0707">12289 5366 408 0,'0'29'40'0,"-3"18"-38"16,-9 19 4-16,-3 9 12 15,6 6-2-15,9-3 2 0,0-13-5 16,12-10-6-16,18-11 1 16,6-13-2-16,7-12-4 15,5-16 5-15,4-3-3 16,3-31 2-16,3-18-1 15,-10-12 3-15,-4-13-2 16,-9-1-6-16,-23 0 6 16,-12 7-4-16,-22 11 1 15,-29 9 1-15,-15 13-1 16,-11 9-1-16,-1 13 4 16,5 8 0-16,15 5-4 15,19 0-2-15,14 0-3 0,22 0-6 16,3 10-24-16,25 2-8 15,27-7-44-15,17-5-349 16</inkml:trace>
  <inkml:trace contextRef="#ctx0" brushRef="#br0" timeOffset="8243.5396">13214 5395 291 0,'0'52'36'0,"-12"11"-18"15,-9-1 5-15,5 4 12 16,7-8-2-16,9-10-7 16,0-7-15-16,19-11-5 0,11-9 1 15,9-10 0 1,10-11 3-16,2-9-2 0,10-29 1 16,1-15 0-16,-6-13-1 15,-10-4-1-15,-22 2-2 16,-16 6 1-16,-8 9-3 15,-26 9 5-15,-26 8-5 16,-17 10 0-16,-9 8 0 16,4 17-1-16,8 1-2 15,17 0 0-15,21 4-3 16,22 4-17-16,6-5-39 16,31-3-92-16</inkml:trace>
  <inkml:trace contextRef="#ctx0" brushRef="#br0" timeOffset="8453.9207">14068 5186 452 0,'13'59'6'16,"-3"21"10"-16,-7 10-1 16,-3 10 8-16,0 7 4 15,0 0-8-15,0-7-3 16,0-6-1-16,0-5-13 15,0-7-2-15,3-10 0 16,0-9-7-16,-3-21-10 16,0-13-20-16,0-23-82 15</inkml:trace>
  <inkml:trace contextRef="#ctx0" brushRef="#br0" timeOffset="10037.9371">11617 6390 153 0,'-10'0'85'0,"1"0"-75"16,2 0 27-16,7 0 19 15,0 0-12-15,0 0-11 16,0 0-12-16,0 0-5 16,0 0-6-16,0 0 2 15,0 0 0-15,0 0-1 16,-3 0 0-16,0 0-5 16,-4 5 2-16,-6 11 1 0,-12 7-4 15,-8 7-3 1,-10 5-2-16,4-2 0 0,0-2 1 15,11-5 0-15,4-5-1 16,12-9 0-16,9-6 0 16,3 0-4-16,0-1-2 15,21 0 6-15,12-3 2 16,10-2 2-16,11 0-4 16,5-2 3-16,6-8-3 15,0-3 0-15,-2-2 1 16,-2 4 2-16,-7-4-1 15,-14 1-2-15,-15 0 0 16,-8-5 0-16,-11 3 6 16,-3-8-3-16,-3-3 1 15,-9-5 1-15,-17 4-3 0,0 1 3 16,-7 7-2-16,3 3-1 16,5 2-2-16,3 10-2 15,8-1-7-15,8 6-9 16,6 0-33-16,-3 11-139 15</inkml:trace>
  <inkml:trace contextRef="#ctx0" brushRef="#br0" timeOffset="10278.122">11740 6695 345 0,'-9'47'18'0,"6"11"-13"0,-3 6 4 16,0 5 10-16,6 5 6 15,-2 11 4-15,1 2-1 16,-1 12-10-16,1 3-9 16,-5-2-2-16,3-5-1 15,-3-7-4-15,-4-10-2 16,4-16-2-16,-2-14 1 16,2-8-6-16,3-14-1 15,0-12-3-15,3-7-41 16,0-7-185-16</inkml:trace>
  <inkml:trace contextRef="#ctx0" brushRef="#br0" timeOffset="10960.3681">14113 6563 247 0,'-29'14'139'16,"-13"-2"-138"-16,6 13 8 16,-10-5 24-16,-5 4-8 15,-4-1-2-15,6-2-7 0,7 1 2 16,9-3-4-16,8 0-3 16,7-3-7-16,6-4-3 15,9 3-1-15,3 0-6 16,6-1-1-16,21 3 7 15,13-4 3-15,17-10 5 16,7-3-3-16,5 0-1 16,-1-3-2-16,-1-12 1 15,-1-1 1-15,-4-5 0 16,3-2 0-16,-7-2 0 16,-13 1-1-16,-11 1-3 15,-16-1 2-15,-15 2-2 0,-3-3 0 16,-18 3 0-16,-15 0-1 15,-10 5-5-15,-2 5-5 16,3 2-6-16,8 5-33 16,9 5-75-16,6 0-191 15</inkml:trace>
  <inkml:trace contextRef="#ctx0" brushRef="#br0" timeOffset="11153.7012">14175 6712 185 0,'6'39'36'15,"1"17"17"-15,-4 12 14 16,-3 15-12-16,0 5-13 16,0 9-5-16,0 5-17 0,-3 0-7 15,3 2-5 1,0-5-6-16,0-12-2 0,0-5 0 16,0-10-2-16,0-12-2 15,0-9-8-15,0-11-25 16,-16-13-271-16</inkml:trace>
  <inkml:trace contextRef="#ctx0" brushRef="#br0" timeOffset="15070.5937">14843 4506 30 0,'21'6'15'16,"3"-4"-4"-16,10-2-4 0,8 0-4 15,3-7-3 1,-12-1 3-16,-2 1 9 0,6-1 3 15,5-1 3-15,10 0-12 16,6-4-6-16,17-9-34 16</inkml:trace>
  <inkml:trace contextRef="#ctx0" brushRef="#br0" timeOffset="15227.5023">17437 4165 253 0,'108'-3'5'0,"-2"2"-3"16,5-6-2-16,12-4 0 0,10-3-11 15,7-1-33-15,9-3-109 16</inkml:trace>
  <inkml:trace contextRef="#ctx0" brushRef="#br0" timeOffset="15541.4471">20771 4276 274 0,'110'11'0'0,"8"-3"-17"16,10-8 9-16,17 0-4 15,0 0-5-15,2-6-38 16,-1 2-56-16,-8 4 90 0,-13 0 21 15,-15 0 19-15,-23 2 29 16,-19 12 4-16,-12 1-12 16,-10 2 17-16,-1-1-23 15,-3 0-26-15,4-6-8 16,5-3-3-16,5-6-7 16,1-1 1-16,-2 0 5 15,-7-1 0-15,-10-4 1 16,-13 2 3-16,-11 3-3 15,-14-2-45-15</inkml:trace>
  <inkml:trace contextRef="#ctx0" brushRef="#br0" timeOffset="16292.1458">15022 3429 295 0,'9'-1'16'0,"-6"1"-16"0,-3 16-5 16,0 28 5-1,0 35 12-15,0-8-6 0,0 8 8 16,-2 2-3-16,-4 3 3 16,2-3-4-16,1-4 1 15,0-1-2-15,-1-5-1 16,1-5-1-16,0-8-5 16,0-14-2-16,3-13 1 15,-3-9-1-15,3-14-7 16,-3-5-10-16,-2-3-2 15,-5-13-36-15</inkml:trace>
  <inkml:trace contextRef="#ctx0" brushRef="#br0" timeOffset="16531.444">14573 3839 177 0,'0'21'187'16,"8"14"-187"-16,20 12 0 16,15 10 0-16,9-1 0 15,17-7 0-15,2-3 0 16,13-9 0-16,4-7 3 16,12-11-2-16,11-14-1 0,16-5-1 15,26-16 1 1,15-17-12-16,22-11-74 0</inkml:trace>
  <inkml:trace contextRef="#ctx0" brushRef="#br0" timeOffset="16720.0993">20924 3804 319 0,'248'22'0'16,"-13"7"-6"-16,3 4-23 0,-4-2-35 15,6 0-17-15</inkml:trace>
  <inkml:trace contextRef="#ctx0" brushRef="#br0" timeOffset="17087.6034">24799 4482 138 0,'159'33'17'0,"-6"5"1"15,-9-1 4-15,-4-2-7 16,-1-2-4-16,3-2-9 16,0-8-2-16,-2-2-16 15,-12-4-7-15,-13-2-11 0,-16-5 30 16,-19 4 4-16,-16-2 16 15,-14-5-1-15,-14 3-11 16,-13-4-4-16,-11-1 0 16,-8-3-9-16,-4 0-7 15,0-2 16-15,0 0 3 16,-13 0 3-16,-6 0-6 16,-5 0-3-16,-1 0-18 15,2 0 0-15,2 0 3 16,2-6 15-16,5-2 3 15,3 5 8-15,5-2 12 16,2 2-6-16,4 3-2 0,0 0-12 16,0 0-54-1,4 0-19-15</inkml:trace>
  <inkml:trace contextRef="#ctx0" brushRef="#br0" timeOffset="17566.1907">18082 7831 35 0,'-385'-31'0'16</inkml:trace>
  <inkml:trace contextRef="#ctx0" brushRef="#br0" timeOffset="18292.6721">19002 7448 327 0,'-143'147'0'0</inkml:trace>
  <inkml:trace contextRef="#ctx0" brushRef="#br0" timeOffset="19156.053">22154 8684 71 0,'-17'176'21'0,"-2"-3"7"16,-1 7-4-16,-4-5 3 15,2 6-4-15,11-2-9 16,3-3 1-16,0-3-11 16,2 2-4-16,-1 2 0 15,-7-4-5-15,1-2-10 16,-6-5-3-16,-13-9-30 15,-4-5 25-15,-13-6 4 16,-5-9 19-16,-2-3 21 16,-7-1 3-16,3-11 2 15,2-10 7-15,2-11 5 16,-3-14-7-16,8-9-13 16,5-10-5-16,9-20-11 0,6-15-2 15,-1-11-8-15,1-22-25 16,-3-11-173-16</inkml:trace>
  <inkml:trace contextRef="#ctx0" brushRef="#br0" timeOffset="19495.4032">20765 11682 204 0,'10'66'6'0,"-3"18"-6"0,4 20 0 15,-4 6 8-15,0 10 3 16,3-5 1-16,3-5-4 16,13-14-1-16,11-23-2 15,16-15-2-15,16-22-2 16,13-17 8-16,12-19-2 15,13-3 1-15,9-30-2 16,7-15-2-16,14-14 25 16,7-12 7-16,7-14-22 15,1 2-3-15,-6-1-11 16,-13 4-2-16,-15 12-22 0,-27 8-150 16</inkml:trace>
  <inkml:trace contextRef="#ctx0" brushRef="#br0" timeOffset="20453.7638">25257 8753 157 0,'28'8'2'0,"-10"25"8"16,-9 22 13-16,-8 18 13 16,-1-21 10-16,0 11-10 15,0 4-4-15,-1 8 1 16,-2 9-14-16,3 4-2 16,0 1-8-16,0-1 0 15,0 3-2-15,0-7-4 16,1-5 2-16,1-10-4 0,-2-14-1 15,0-12 0 1,0-16-4-16,0-13-17 0,0-14-28 16,-2-6-163-16</inkml:trace>
  <inkml:trace contextRef="#ctx0" brushRef="#br0" timeOffset="21188.613">26400 8637 315 0,'-16'-17'30'15,"-15"7"-21"-15,-16-1 7 16,-13 11 1-16,-19 0 0 16,-21 0-3-16,-12 11-3 15,-12 5 3-15,-3 1 1 16,11 5 6-16,16-3-11 15,21 2-6-15,19-1-4 16,20-3 0-16,11 2-1 16,15-5 1-16,9-2-2 15,5 3-4-15,2-1-1 16,18 4 7-16,7 4 1 0,3 9-1 16,1 4 5-16,2 10-5 15,-3 5 3-15,-3 9 1 16,-9 10-2-16,-6 8 7 15,-12 9-6-15,0 10 4 16,-12-2-1-16,-9-4 0 16,0-11-4-16,8-5 3 15,5-8-2-15,8-8-2 16,0-11 2-16,18-12-1 16,13-6-2-16,17-8 6 15,19-10 0-15,20-10 0 16,20-1-6-16,16-8-2 0,11-9-2 15,9-1-6 1,5 6-14-16,-6 0-49 0</inkml:trace>
  <inkml:trace contextRef="#ctx0" brushRef="#br0" timeOffset="21766.011">30147 8786 445 0,'3'-16'0'15,"32"11"-4"-15,23 4 4 0,42 1 0 16,-21 1 0-16,3 17 0 16,-3 4 2-16,-2 3 1 15,-11 9 3-15,-9-1-1 16,-14 7 1-16,-10 0-4 16,-6 9 6-16,-5 1-3 15,-7 2 4-15,-6 9-3 16,-6 6 2-16,-3 6-1 15,-3 2 0-15,-21 0-1 16,-11-4-3-16,-7-2 2 16,-5-5-1-16,1-7-1 15,7-12-3-15,9-12 0 16,10-7 0-16,6-11 0 0,5-9-10 16,2-6-3-1,1 0-25-15,-2-18-162 0</inkml:trace>
  <inkml:trace contextRef="#ctx0" brushRef="#br0" timeOffset="22014.0241">31629 8882 165 0,'4'-4'13'16,"-4"4"-13"-16,0 0-21 15,0 0-35-15</inkml:trace>
  <inkml:trace contextRef="#ctx0" brushRef="#br0" timeOffset="22433.8459">30831 9824 120 0,'-3'-3'339'15,"-7"-4"-330"-15,-7 0 8 0,-18 0-5 16,-21-1-10-16,-25 1 0 16,-17 0 0-16,-10-2 2 15,0-1 11-15,4-1-1 16,6 3-7-16,10-2-6 16,8 7-1-16,12-2-3 15,15 1 2-15,15-3-3 16,19 4 3-16,12 2-9 15,7-1-5-15,8-3-63 16,23 2-126-16</inkml:trace>
  <inkml:trace contextRef="#ctx0" brushRef="#br0" timeOffset="23078.089">28206 10202 250 0,'-10'64'12'0,"-1"13"2"16,2 11 1-16,3 8-5 0,-1 6-3 15,7 1 5-15,0 3-2 16,0 0-1-16,16 3 5 15,2 6 0-15,-1 6 3 16,-4 1-1-16,-9 6-5 16,-4 10 8-16,0 4-11 15,-10 1 0-15,-9 4 0 16,-7-8 8-16,1-4-2 16,1-7-10-16,8-13 3 15,1-13-5-15,3-11 2 16,3-16 0-16,0-14-4 15,3-9 2-15,2-11-4 0,-3-13-3 16,0-13-4-16,-5-15-19 16,-6-7-138-16</inkml:trace>
  <inkml:trace contextRef="#ctx0" brushRef="#br0" timeOffset="23378.4135">27595 12434 269 0,'13'31'12'0,"9"11"11"16,5 15 1-16,2 9 1 0,-4 10-2 16,2 1-3-1,-2 1-8-15,8-9 1 0,3-6 1 16,7-8-4-16,8-14 2 15,7-13-3-15,9-21 3 16,11-7-3-16,10-33 0 16,10-25-2-16,11-15-7 15,-3-8-4-15,-3 3-6 16,-21 9-5-16,-18 10-9 16,-24 19-21-16,-26 18-177 15</inkml:trace>
  <inkml:trace contextRef="#ctx0" brushRef="#br0" timeOffset="24960.6604">30938 8482 476 0,'-15'-49'19'16,"-9"-4"-19"-16,-9-6 0 16,1-2 1-16,-12-7-1 0,-14-9-1 15,-16 0-1-15,-13-3-2 16,-17 6 3-16,-14 3 1 15,-20 6-2-15,-23 7-1 16,-24 8 1-16,-28 7 2 16,-23 19 0-16,-21 11 4 15,-22 13-1-15,-20 1 1 16,-13 30 5-16,-12 18 2 16,3 17-8-16,5 26 3 15,10 23 4-15,17 19-4 16,17 18-6-16,23 19 0 15,19 11 1-15,22 14-1 0,24 17 0 16,24 14-2-16,27 19 0 16,26 12 1-16,25 2-1 15,27 15 2-15,23 5-1 16,21 10 0-16,11 0 2 16,18-2-2-16,23-1 1 15,19-7 0-15,20-8 1 16,18-13-1-16,16-16 0 15,21-15 4-15,17-19-3 16,21-19 2-16,13-21-3 16,10-26 0-16,13-25 0 15,12-23 2-15,10-24 0 16,6-24 4-16,8-22-6 16,-4-25 4-16,4-9-1 0,-3-40-2 15,-2-24 4-15,-9-23-5 16,-13-25 1-16,-17-21 3 15,-16-23-2-15,-16-23 1 16,-15-17 0-16,-8-20 0 16,-13-17-3-16,-9-15 0 15,-10-18 1-15,-10-8 0 16,-13 1 4-16,-17 11 1 16,-19 13 4-16,-19 23 3 15,-19 11-4-15,-17 15 7 16,0 21-9-16,-13 9-7 15,-13 14 0-15,-9 7-6 16,-11 11-1-16,-11 15-11 0,-14 9-18 16,-12 18-22-16,-16 14-109 15</inkml:trace>
  <inkml:trace contextRef="#ctx0" brushRef="#br0" timeOffset="54138.997">26768 1333 38 0,'3'-3'12'16,"-3"-5"-12"-16,0 6-5 15,0 0 2-15</inkml:trace>
  <inkml:trace contextRef="#ctx0" brushRef="#br0" timeOffset="56570.765">24421 1369 317 0,'-16'0'25'16,"4"0"-18"-16,3 0-1 15,7-2 20-15,2 2 15 16,0 0-18-16,0 0-6 16,0 0-5-16,0 0-3 0,0 0 1 15,-1 0-1 1,1 0-3-16,0 0-5 0,0 0 1 16,0 0-1-16,0 0 1 15,0 0 0-15,0 0-1 16,0 0-1-16,0 0 4 15,0 0-3-15,0 0 2 16,0 0 2-16,0 0 0 16,0 0-1-16,0 0 0 15,0 0 1-15,0 0 0 16,0 0-2-16,0 0-1 16,0 0-2-16,0 0-1 15,0 0 0-15,0 0-2 16,0 0-2-16,0 0 1 0,0 0-5 15,0-3-11-15,1-4-30 16,13-3-112-16,5-5-138 16</inkml:trace>
  <inkml:trace contextRef="#ctx0" brushRef="#br0" timeOffset="57268.1996">24642 1160 334 0,'-9'0'43'0,"6"0"-35"15,3 2-5 1,-2 8 6-16,-1 19-3 0,-2 14 4 16,0 21 18-16,-1 20-14 15,-1 14 4-15,-1 24-1 16,-2 13-4-16,1 2-5 15,1-1-1-15,4-13-2 16,1-15-3-16,3-13 1 16,0-18-2-16,0-11 4 15,0-14-5-15,0-14-3 16,0-14 1-16,0-10-4 16,0-14-4-16,-1 0 1 15,-18-36-26-15,-1-26-169 16</inkml:trace>
  <inkml:trace contextRef="#ctx0" brushRef="#br0" timeOffset="57581.9033">24572 1142 365 0,'4'-19'29'0,"8"8"-29"15,8 4 0-15,8 4 2 16,11 3 6-16,11 0 8 15,10 19 0-15,7 12 1 16,2 6-5-16,-3 6-3 16,-5 3-5-16,-6 4-1 0,-10-4-1 15,-17 1-1-15,-10-1 2 16,-18-2-3-16,-6 9 4 16,-40 8-4-16,-18 7 5 15,-19 1-5-15,-8-4 0 16,0-13 2-16,5-5-1 15,6-7 0-15,12-9-1 16,9-3-5-16,12-5-7 16,19-5-66-16,18-6-193 15</inkml:trace>
  <inkml:trace contextRef="#ctx0" brushRef="#br0" timeOffset="57860.3112">24778 2366 146 0,'-5'0'266'0,"5"0"-266"15,0 2-11-15,12-1 11 16,15 1 16-16,16-2-3 15,12 1-5-15,10-1 0 16,2 1 0-16,-1-1-3 0,-5 0 0 16,-8 0-5-16,-14 0-8 15,-10-9-5-15,-13-13-53 16,-16-8-278-16</inkml:trace>
  <inkml:trace contextRef="#ctx0" brushRef="#br0" timeOffset="58070.1062">25091 2096 340 0,'-25'36'30'0,"4"13"-27"15,1 14 5-15,3 1-1 16,0 3 18-16,7 2 2 16,5-3-18-16,5-6-3 0,0-5 3 15,14-6-9 1,8-8-2-16,8-11-2 0,7-12-2 15,8-17-11-15,4-1-9 16,8-19-63-16,1-14-99 16</inkml:trace>
  <inkml:trace contextRef="#ctx0" brushRef="#br0" timeOffset="58226.2729">25533 2587 189 0,'10'0'78'0,"-1"0"-57"15,3 0 26-15,10 5-3 16,10 4-14-16,7-1-4 15,13-4-9-15,6-4-6 16,1 0-1-16,6 0-6 16,-7-14-4-16,-9-2-2 0,-7-4-13 15,-13-6-14-15,-9-8-97 16</inkml:trace>
  <inkml:trace contextRef="#ctx0" brushRef="#br0" timeOffset="58414.2328">25894 2262 367 0,'-20'22'50'16,"8"11"-47"-16,-1 12-2 15,3 8 10-15,-3 5 13 16,8 1-7-16,5 0-9 16,0-3-2-16,1-3-6 15,14-9-2-15,3-15-6 0,1-10-14 16,11-19-55-16,12-13-177 15</inkml:trace>
  <inkml:trace contextRef="#ctx0" brushRef="#br0" timeOffset="58586.2453">26426 2371 233 0,'9'27'31'15,"-4"16"18"-15,-2 12 10 16,-3 10-23-16,0 6 2 15,-9 2-6-15,0 1-12 16,4 0-17-16,2-1-3 16,-1 1-4-16,-2-5-14 0,-3-9-60 15</inkml:trace>
  <inkml:trace contextRef="#ctx0" brushRef="#br0" timeOffset="59052.0125">24531 3200 199 0,'3'-2'57'0,"-3"2"-42"16,2 0 26-16,-1 7 6 15,2 17-4-15,-1 18 2 16,3 18-14-16,-5 18-13 16,0 10-4-16,0 7 0 0,0 2-5 15,0-2-1-15,0-8-5 16,-5-7-1-16,0-8 1 16,-1-11-3-16,2-13 0 15,1-11-3-15,2-15-6 16,-1-18-7-16,-4-4-17 15,0-34-58-15,-1-27-242 16</inkml:trace>
  <inkml:trace contextRef="#ctx0" brushRef="#br0" timeOffset="59450.2135">24611 3171 361 0,'19'-25'6'0,"14"0"-5"16,4 5 7-16,11 6 13 15,6 10-6-15,2 4 5 16,4 15 1-16,-3 17-4 16,-7 6-1-16,-8 5-7 15,-11 1-5-15,-10-3-2 16,-16 5 1-16,-5 0-3 16,-21 4 4-16,-21 0-3 15,-16-1-1-15,-12-5-1 16,-8-5 0-16,2-8 1 15,5-5 0-15,13-8 4 16,13-2-2-16,12-4 1 0,12 2-2 16,10 3-2-1,11 9 1-15,0 8 0 0,13 7 0 16,15 3 4-16,6-2-3 16,11-3 0-16,3-2 0 15,5-2 1-15,4-5 1 16,-2 0 0-16,-2-3-1 15,-1-4-2-15,-3-2-3 16,-6-7-10-16,-5-6-25 16,-7-8-142-16</inkml:trace>
  <inkml:trace contextRef="#ctx0" brushRef="#br0" timeOffset="59840.8253">25254 3836 384 0,'-5'0'38'0,"5"0"-38"16,0 4 0-16,0 2 0 16,12 1 9-16,10 2 7 15,10 2 1-15,5 1 0 16,6-2-1-16,4-3-2 15,3 0-8-15,0-4-1 16,0-3-3-16,-8 0-2 16,-6-2-8-16,-14-15-17 15,-8-8-70-15</inkml:trace>
  <inkml:trace contextRef="#ctx0" brushRef="#br0" timeOffset="60056.5515">25503 3643 348 0,'-5'5'89'16,"2"20"-89"-16,-1 13 0 16,-3 13 15-16,-2 5 2 15,1 9 6-15,3 5-7 16,4-5-2-16,1 1-3 16,0-5-4-16,9-6-6 15,9-4-1-15,3-5-6 16,4-8 1-16,2-9-3 15,3-14-14-15,1-7-32 16,1-8-128-16</inkml:trace>
  <inkml:trace contextRef="#ctx0" brushRef="#br0" timeOffset="60251.6483">25903 4195 182 0,'9'0'112'16,"7"0"-104"-16,8 0 28 15,7 7-1-15,6-2 4 16,5 0-11-16,7 0-8 16,-1-1-3-16,2-4-4 15,-5 0-2-15,-6 0-11 16,-6-2-1-16,-9-11-11 16,-7 1-9-16,-11-8-86 15</inkml:trace>
  <inkml:trace contextRef="#ctx0" brushRef="#br0" timeOffset="60440.2812">26186 4035 292 0,'-3'36'14'16,"0"14"10"-16,0 7 14 15,0 5 5-15,3-4-17 16,0-4-13-16,5-7-13 15,12-13-1-15,3-12-16 16,2-14-19-16,8-8-176 16</inkml:trace>
  <inkml:trace contextRef="#ctx0" brushRef="#br0" timeOffset="60620.1377">26853 4071 288 0,'0'29'47'16,"-5"7"-43"-16,-5 2 5 16,0 4 10-16,4 2 13 15,0 2-13-15,6 0-14 16,0-1-5-16,0-2-7 16,12-10-81-16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4T12:43:10.74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6870 1519 143 0,'11'-10'222'15,"-11"-1"-211"-15,-17-1 2 16,-29 7 42-16,-18 5-26 16,6 24-11-16,-11 12-6 15,-3 11-3-15,-5 10-1 16,8 13 0-16,2 17-3 15,4 19-2-15,2 16-1 16,0 16 0-16,15 3-1 16,16-1 4-16,15-2-3 15,15-15-1-15,12-7-1 0,18-16-1 16,13-12 1-16,5-15-2 16,10-15 1-16,11-18 1 15,8-16 0-15,5-24 3 16,12-4-1-16,3-38 1 15,0-16 1-15,-3-8-4 16,-12-5 0-16,-21-6-9 16,-13-2-27-16,-21-4-53 15,-24 8-253-15</inkml:trace>
  <inkml:trace contextRef="#ctx0" brushRef="#br0" timeOffset="277.6782">6615 2544 400 0,'0'0'26'16,"6"-3"-23"-16,27-8-3 16,9-3 7-16,16 0-2 15,6 0 2-15,6 0-1 16,3 3 5-16,-1 3-1 16,-4 8-5-16,-8 0-4 15,-12 16 2-15,-12 16-1 16,-14 13 1-16,-7 12 12 15,-11 9 4-15,-4 5-3 16,0 1-9-16,0-2-3 16,-7-3-4-16,4-6-4 15,3-5-1-15,0-5-3 16,0-14-16-16,6-13-33 0,12-24-80 16</inkml:trace>
  <inkml:trace contextRef="#ctx0" brushRef="#br0" timeOffset="1063.0876">8173 1787 268 0,'-11'-3'35'16,"2"-1"11"-16,-4 4 1 15,-5 0-17-15,-3 0 0 16,-4 0-13-16,-5 10 2 16,-6 11-7-16,-3 3 0 15,0 10 0-15,1 7-3 16,-1 8-1-16,0 8 0 16,0 10-3-16,5 11 1 15,3 6-2-15,5 6 3 16,7 1 1-16,13 1-4 0,6-8-2 15,3 1 0 1,22-8-2-16,8-8 0 0,9-7 0 16,7-10 0-16,9-10 0 15,11-12 0-15,1-15 1 16,9-15-2-16,-3-15 1 16,3-33 0-16,5-23 3 15,1-20-3-15,-6-15 0 16,-12-12 0-16,-25-4-2 15,-20 2 0-15,-22 13-2 16,-12 14 4-16,-31 17-1 16,-24 21 2-16,-15 15-1 0,-5 18 2 15,-11 17 1 1,-2 5 0-16,9 9-2 0,16 8-1 16,20 0 0-16,25-2-4 15,24 2-21-15,9 0-42 16,39-7-83-16</inkml:trace>
  <inkml:trace contextRef="#ctx0" brushRef="#br0" timeOffset="1328.8766">9211 1846 412 0,'-33'58'13'0,"-4"21"1"16,-9 10 16-16,1 15 4 16,-1 4-4-16,4 5-9 15,6-4-3-15,6-5-6 16,8-9-9-16,5-7-3 16,4-13 0-16,4-19-7 15,6-19-2-15,3-18-8 16,0-19-17-16,0-23-33 15,0-39-151-15</inkml:trace>
  <inkml:trace contextRef="#ctx0" brushRef="#br0" timeOffset="1568.3725">8971 1707 444 0,'3'0'9'0,"10"22"-5"16,7 26-2-16,11 26 25 15,9 21-6-15,5 22 0 16,7 11-4-16,5 9-4 16,-2 1-1-16,-4-2 3 15,-5-12-12-15,-4-13 1 16,-9-13-2-16,-2-19-2 16,-7-18-4-16,-9-23 2 15,-8-17-9-15,-7-21-2 0,-7-10-23 16,-23-32-99-1</inkml:trace>
  <inkml:trace contextRef="#ctx0" brushRef="#br0" timeOffset="1749.2127">8853 2530 242 0,'-21'-2'292'15,"15"2"-292"-15,6 0-9 16,0 0 6-16,15 0-4 15,21 8 7-15,19-5 2 16,17-3 1-16,16 0-3 16,9-9-6-16,10-16-32 15,-4-14-151-15</inkml:trace>
  <inkml:trace contextRef="#ctx0" brushRef="#br0" timeOffset="2053.9817">9993 1872 409 0,'-9'0'61'16,"3"0"-55"-16,0 20 2 15,-9 27 3-15,-3 22-3 16,-6 24 7-16,-1 9 2 16,13 1-6-16,3-1 0 15,9-7-6-15,0-10 0 16,15-9-3-16,13-14-2 0,11-12 0 15,7-15 0-15,8-15 0 16,6-15 2-16,8-5-2 16,10-14 1-16,4-15-1 15,9-1 1-15,0-4 0 16,-6 1-1-16,-12 2 0 16,-15 3-8-16,-16 3-15 15,-12 5-57-15,-11 9-174 16</inkml:trace>
  <inkml:trace contextRef="#ctx0" brushRef="#br0" timeOffset="2566.1572">6108 4046 475 0,'0'0'0'0,"46"-9"0"16,15-11 1-16,24 2 7 16,21-1 3-16,24 2 2 15,28-2-4-15,26-1 3 16,26-2-1-16,27-8-3 15,20-6-2-15,25-6 1 16,21-5-6-16,1-1 2 16,-4-3-2-16,-6 4-2 0,-18 5 2 15,-15 2-1 1,-12 9 0-16,-28 1-4 0,-11 5 3 16,-22 1-2-16,-19-4-2 15,-19 5-4-15,-27-1-13 16,-29 4-73-16</inkml:trace>
  <inkml:trace contextRef="#ctx0" brushRef="#br0" timeOffset="3670.1711">15213 1983 467 0,'0'-12'25'0,"0"9"-25"15,0 3-3-15,0 38 3 16,9 44 15-16,6 6 6 15,-3 16-6-15,1 9-2 16,-2 8-2-16,-8-5 0 16,0-4 0-16,-3-6-8 15,0-17 2-15,0-11-3 16,-3-18-2-16,0-23 4 16,-1-19-4-16,3-14 1 15,1-4 0-15,0-17 3 0,0-41 0 16,0-27-4-1,8-29-12-15,14-2 10 0,5 7-6 16,2 17 0-16,3 22 7 16,-2 19 1-16,-6 20 0 15,0 16 0-15,-4 15 0 16,6 0-5-16,3 25 4 16,7 21 1-16,5 15 4 15,-2 12 2-15,-10 8-4 16,-3 2 2-16,-9-4-2 15,-1-6 4-15,-7-13-4 16,-1-15-2-16,1-17 0 0,-3-12 0 16,1-16-2-16,0-7-1 15,11-39 3-15,15-28 0 16,10-21-4-16,2-7-1 16,-2 5-2-16,-8 16-3 15,-3 23 8-15,-5 23 2 16,-9 19 1-16,3 16-1 15,-6 2-5-15,5 35 5 16,6 17 2-16,-4 14 4 16,-2 8 0-16,-1 1-2 15,2-6 1-15,-3-3-3 16,1-7-2-16,5-8-3 16,-2-12-8-16,5-16-12 15,11-25-67-15</inkml:trace>
  <inkml:trace contextRef="#ctx0" brushRef="#br0" timeOffset="4111.8162">16884 2724 490 0,'-17'-30'3'0,"-3"-10"11"15,-7-12 3-15,-6-3 1 16,-4 1 1-16,-5 2-6 15,-1 9-2-15,1 16 0 16,2 10 2-16,2 16-4 16,2 1 6-16,4 29-15 0,-1 21 0 15,3 13 0-15,11 3 0 16,10 7 0-16,9-2-1 16,6-5 0-16,16-6 0 15,8-13 1-15,3-14-1 16,4-14-3-16,3-19-1 15,5-4-1-15,5-29-7 16,-2-10 3-16,-3 1 3 16,-11 9-1-16,-12 14 8 15,-12 10 0-15,-7 9 2 16,0 0-2-16,3 14-3 16,11 17 3-16,5 16 10 15,8 5-4-15,-2 1-3 0,5-2-1 16,0-7-2-16,2-11 0 15,-1-12 0-15,-2-21-7 16,0-8-6-16,7-38-33 16,-1-22-135-16</inkml:trace>
  <inkml:trace contextRef="#ctx0" brushRef="#br0" timeOffset="4322.2569">17425 2429 337 0,'26'27'1'16,"5"13"14"-16,9 7 1 0,4 8 15 16,6 5 28-1,9 2-22-15,-1 3-9 0,1-4-4 16,-1-5-4-16,-3-6-11 16,0-7-8-16,-3-14-1 15,-3-17-4-15,-1-12-15 16,-6-26-53-16,-12-27-286 15</inkml:trace>
  <inkml:trace contextRef="#ctx0" brushRef="#br0" timeOffset="4502.0667">18216 2327 533 0,'-12'0'45'15,"6"0"-45"-15,-11 27 1 16,-22 26 7-16,-16 20 5 0,-16 16 4 15,-1 3-3-15,0 0-9 16,-3 1-5-16,-6 2-9 16,-6 1-11-16,0-3-41 15,-4-4-155-15</inkml:trace>
  <inkml:trace contextRef="#ctx0" brushRef="#br0" timeOffset="5655.0484">15649 4256 411 0,'0'-11'39'16,"-10"9"-24"-16,7 2 6 15,3 22-14-15,2 22-7 16,12 22 21-16,-4 18-4 16,0 5-9-16,-2 5 4 15,0 4 1-15,-1-3-1 16,-7-9-2-16,0-11-2 15,0-14-3-15,0-19 1 16,0-16-3-16,0-15-1 16,0-11-1-16,0 0 2 15,0-27-2-15,0-27-1 16,0-31-14-16,15-25 11 16,12-7-3-16,7 3-3 15,3 14-1-15,2 24 8 16,-6 25 1-16,-9 21 1 0,-3 19 2 15,-2 11-2-15,-6 18-4 16,7 27 4-16,-5 21 9 16,1 14 4-16,-2 8-9 15,-1-1 2-15,-1-6 2 16,3-12-4-16,0-16 0 16,2-20-2-16,2-11-2 15,-5-18-1-15,8-4-2 16,9-40 3-16,10-28 0 15,6-23-4-15,2-6-1 16,-6 0-5-16,-5 17 2 16,-4 16 4-16,-12 24 4 0,-6 22-3 15,-3 18 2-15,-7 6-4 16,2 36 5-16,1 19 4 16,-1 17 8-16,0 6-4 15,2-3-1-15,0-12-2 16,8-12-3-16,5-12 3 15,3-13-4-15,4-14 0 16,5-16 0-16,8-5 1 16,12-37-2-16,10-17-1 15,6-11-4-15,-6 5-10 16,-12 12 6-16,-16 16 0 16,-10 15 3-16,-15 12 3 15,-2 8 1-15,-2 3-4 0,4 28 6 16,1 11 4-16,3 12 4 15,4 9 0-15,-4-2-3 16,7-4 0-16,-3-6-3 16,3-10 0-16,-8-12-2 15,-2-16 0-15,-4-8-6 16,-4-5-10-16,-2-20-10 16,-3-22-105-16</inkml:trace>
  <inkml:trace contextRef="#ctx0" brushRef="#br0" timeOffset="5844.9526">17067 4170 521 0,'0'0'0'16,"0"0"-3"-16,0 8 3 15,11 13 6-15,10 2 1 16,9 6-7-16,6 0-7 15,6-2-3-15,3-7-36 16,1-6-368-16</inkml:trace>
  <inkml:trace contextRef="#ctx0" brushRef="#br0" timeOffset="6224.9905">17571 4738 128 0,'5'67'206'0,"3"6"-198"15,-2-3 5-15,0-1 21 16,2-5 25-16,0-4-14 16,-4-11-23-16,1-15-6 15,0-15-10-15,-2-17-6 16,4-2-3-16,8-42 3 16,12-23-5-16,8-28-9 15,10-15-26-15,-3 6-42 16,-2 12 27-16,-5 24 55 15,-5 19 29-15,-8 18-7 16,-2 16 24-16,-4 11-14 16,1 2-18-16,-1 15-2 0,4 17 5 15,9 13-7-15,-3 15 10 16,6 7-7-16,-6 4 7 16,3-1-2-16,-3-5-4 15,3-8-5-15,1-11-5 16,-1-12-3-16,-10-14-2 15,-7-11-7-15,-4-9-11 16,2-7-39-16,-4-23-261 16</inkml:trace>
  <inkml:trace contextRef="#ctx0" brushRef="#br0" timeOffset="7726.2197">21418 2745 384 0,'0'9'33'15,"13"-2"-31"-15,22-5 8 16,27-1 6-16,26-1 3 16,-11 0-3-16,8-3-5 15,-1-5 5-15,-2 0-3 16,-14 1-13-16,-17 4 0 15,-16 2-8-15,-12 1-11 16,-12 0-22-16,-11 19-206 16</inkml:trace>
  <inkml:trace contextRef="#ctx0" brushRef="#br0" timeOffset="7906.2041">21554 3322 335 0,'-3'22'48'16,"3"0"-45"-16,10 0 13 15,18-7 4-15,20-8 6 16,16-7-6-16,16 0 1 16,6-16-5-16,-6-5-8 15,-8-1-8-15,-12 0 0 16,-12-7-10-16,-7-2-19 16,-15-5-184-16</inkml:trace>
  <inkml:trace contextRef="#ctx0" brushRef="#br0" timeOffset="8131.7561">21589 2871 353 0,'-4'70'12'0,"-1"30"19"15,-5 29-2-15,-2 18 5 16,2 10 16-16,-7 3-15 15,8-3-20-15,8-17-8 16,1-15-7-16,7-18-2 16,22-16-8-16,5-22-7 15,12-32-24-15,13-37-80 16</inkml:trace>
  <inkml:trace contextRef="#ctx0" brushRef="#br0" timeOffset="8350.2376">22580 3314 435 0,'2'58'1'0,"-2"23"16"16,0 12 6-16,0 9 0 16,-2 1-7-16,1-4-2 15,1-8-2-15,0-13-5 16,0-15-7-16,6-17-5 15,2-20 0-15,-3-19-11 16,-2-10-17-16,1-46-95 16</inkml:trace>
  <inkml:trace contextRef="#ctx0" brushRef="#br0" timeOffset="8521.4047">22593 2856 478 0,'-5'0'40'16,"5"0"-40"-16,0 2-6 16,4 20-3-16,13 8 8 15,8 7-3-15,6 4-11 16,7-1-48-16,0-8-207 16</inkml:trace>
  <inkml:trace contextRef="#ctx0" brushRef="#br0" timeOffset="8881.7482">23041 3298 113 0,'0'22'110'0,"0"7"-63"16,0 2 3-16,-1 5-16 15,1 8 8-15,0 6-11 16,0 8-4-16,-2 8-13 0,2 6 7 16,-3 4-5-1,0 0-4-15,2-3 1 0,-5-8-6 16,1-9-6-16,4-12 4 16,-1-11-5-16,1-6 1 15,1-10 0-15,0-6-1 16,0-3 0-16,0-3 0 15,0-3-2-15,0-2 2 16,0 0-2-16,0 0-3 16,0 0-3-16,-2-15-10 15,1-7-92-15,-5-12-233 16</inkml:trace>
  <inkml:trace contextRef="#ctx0" brushRef="#br0" timeOffset="9443.7555">22852 3063 354 0,'0'0'38'15,"0"0"-33"-15,0 0 5 16,0 0-5-16,19 0 9 16,9 2 6-16,10 1-6 15,7 0 4-15,11-2-8 16,8-1 0-16,2 3-5 16,1-3-4-16,-6 0-1 15,-8 0-4-15,-4 0-10 16,-7-7-29-16,-5-2-324 15</inkml:trace>
  <inkml:trace contextRef="#ctx0" brushRef="#br0" timeOffset="9736.1442">23878 3059 455 0,'0'24'9'0,"0"17"-8"15,-9 27 11-15,-13 22 7 16,-5 12-1-16,-6 13 3 16,-3 5-13-16,1-5-1 15,-6 0 0-15,4-7-2 16,-2-16-5-16,8-16-3 0,10-27 0 15,8-21-4-15,8-24 0 16,5-10-11-16,0-42-40 16,18-26-265-16</inkml:trace>
  <inkml:trace contextRef="#ctx0" brushRef="#br0" timeOffset="10029.9586">23813 3193 340 0,'1'12'80'0,"2"32"-74"0,3 29 5 16,-2 18 15 0,5 13-3-16,6 2-10 0,9-6 0 15,9-7-1-15,9-14 0 16,-2-11-8-16,3-16 1 16,-1-19-1-16,-5-15 1 15,-4-18 2-15,-3-7-1 16,1-38 13-16,2-27-1 15,3-24-17-15,-2-21-1 16,-1-11-3-16,-3 4-3 16,-5 8 4-16,-5 18 0 15,-8 17-2-15,-5 11-14 16,-3 17-9-16,4 15-39 16,3 16-87-16</inkml:trace>
  <inkml:trace contextRef="#ctx0" brushRef="#br0" timeOffset="10283.7606">24772 3249 201 0,'-9'60'57'0,"-10"21"-16"16,-4 9 5-16,-1 9 13 15,2 6 3-15,4 2-32 16,6-5-6-16,8-9-10 15,4-13-4-15,4-17-8 16,21-12-2-16,7-22 4 0,7-16-4 16,11-13 3-1,10-10-1-15,7-24-2 0,5-12-2 16,-2-5-10-16,-11-7-25 16,-12-4-121-16</inkml:trace>
  <inkml:trace contextRef="#ctx0" brushRef="#br0" timeOffset="10501.8718">24796 3030 513 0,'0'0'33'0,"0"0"-33"15,20 0 0 1,18 0 3-16,14-2 6 0,14-5-3 15,5-2-3-15,7 2-3 16,-6 2-2-16,-10 5-5 16,-11 0-11-16,-20 2-55 15,-28 18-321-15</inkml:trace>
  <inkml:trace contextRef="#ctx0" brushRef="#br0" timeOffset="10660.5159">24693 3559 460 0,'-11'19'13'0,"11"-3"-7"16,11-7 1-16,20-7 7 0,15-2 1 15,17-5 1-15,16-24-16 16,7-4 0-16,4-6-24 16,-3-2-141-16</inkml:trace>
  <inkml:trace contextRef="#ctx0" brushRef="#br0" timeOffset="10981.6359">25851 3059 456 0,'-39'17'8'16,"-25"23"-6"-16,-23 11 1 16,-4 6 18-16,9-1 1 15,19-3-1-15,22-3-11 0,15-1-7 16,14-1-3-16,12-5 0 15,3-5-8-15,27-2-1 16,15-6 2-16,1 1 6 16,6-4 1-16,-2 0 0 15,-3-2 0-15,-11 1 3 16,-12-4-2-16,-14-1 4 16,-10 2 1-16,-10 5 10 15,-36 3 10-15,-15 5-3 16,-14-3-14-16,5-7-9 15,8-8 0-15,16-12-12 16,14-6-15-16,22-17-20 16,10-27-101-16</inkml:trace>
  <inkml:trace contextRef="#ctx0" brushRef="#br0" timeOffset="11319.2426">26312 3184 444 0,'0'0'48'16,"-16"23"-48"-16,-26 18 18 16,-26 16 2-16,-18 9 1 15,8-2-3-15,11-3 1 16,19-7-7-16,21-6-6 16,15-5-6-16,12-10 0 15,0-1-7-15,27-7 0 16,9-2 3-16,7-1 1 0,2 2 1 15,-3 2-1-15,-6-2 0 16,-9-1 3-16,-8 1 0 16,-12-4 0-16,-7 4 3 15,-7 3 7-15,-29 4 4 16,-16 3-5-16,-14-2-5 16,-6-3-4-16,1-7-2 15,13-10-8-15,18-6-18 16,20-6-45-16,20-9-390 15</inkml:trace>
  <inkml:trace contextRef="#ctx0" brushRef="#br0" timeOffset="11656.1662">27059 2993 457 0,'-19'0'85'15,"-4"29"-83"-15,-13 36-2 0,-16 22 13 16,-12 25 8-1,-2 12 8-15,7 5-11 0,12 5 2 16,7-7-9-16,13-6-6 16,11-13-5-16,14-9-1 15,2-11-9-15,29-17-9 16,16-20-24-16,19-28-52 16,15-23-394-16</inkml:trace>
  <inkml:trace contextRef="#ctx0" brushRef="#br0" timeOffset="12136.1756">27721 3322 444 0,'-18'-15'54'0,"5"4"-41"16,13 11-6-16,0 13-5 16,0 26-1-16,5 18 13 15,12 18-4-15,9 13-3 16,6 2 7-16,9-4-8 15,1-4-1-15,4-9-5 16,-1-11 0-16,1-12 0 16,-3-18-3-16,-3-16-7 0,-7-16-8 15,0-10-59-15,-5-34-187 16</inkml:trace>
  <inkml:trace contextRef="#ctx0" brushRef="#br0" timeOffset="12346.2969">28409 3286 397 0,'-10'18'137'0,"-17"29"-135"15,-28 27-2-15,-28 22 7 16,-15 10 5-16,-6 3 5 16,4-5 8-16,10-3-11 15,15-9-9-15,13-13-5 0,14-14-7 16,18-21-7-16,17-20-10 15,13-24-29-15,12-14-72 16,35-40-250-16</inkml:trace>
  <inkml:trace contextRef="#ctx0" brushRef="#br0" timeOffset="12571.9274">28968 3283 357 0,'51'47'21'0,"6"13"5"0,-3 8 9 16,-5 10-6-1,-7 5 3-15,-11 4-4 0,-9 7-11 16,-11 1-1-16,-11 5 6 16,-2-1-17-16,-32 2-3 15,-23-1-2-15,-23-2-12 16,-17-7-26-16,-18-13-98 15</inkml:trace>
  <inkml:trace contextRef="#ctx0" brushRef="#br0" timeOffset="15639.8144">28117 3994 242 0,'1'0'43'15,"-1"0"-43"-15,0 0 0 16,0 3 4-16,0 14 8 16,2-5 0-16,4 0 3 15,2 2 6-15,3-4 7 16,0 5-9-16,2-2 2 16,0 3-1-16,4-1-8 15,1 5 4-15,1 0-2 16,-1 3-3-16,4 4 1 15,1 5-4-15,0 1-3 16,3 4 3-16,-1-1-5 0,-1-2 4 16,2-4-3-16,-6-2-2 15,0-3 0-15,-2-6-1 16,-3-1 0-16,-1-7 1 16,-3-4 1-16,-2-4 0 15,-3 1 0-15,-2-4-3 16,-2 0 2-16,-2 0-2 15,1 0 0-15,-1 0 0 16,0 0 0-16,0 0 0 16,0 0-5-16,2 0-4 15,-1 1-7-15,4 3-8 16,1-3-79-16</inkml:trace>
  <inkml:trace contextRef="#ctx0" brushRef="#br0" timeOffset="19103.5936">16402 5784 338 0,'0'-7'53'15,"-7"4"-33"-15,1 3 17 16,6 0 4-16,0 0-19 16,0 0-9-16,0 0-3 15,0 0-4-15,0 3-2 16,9 14-4-16,8 7 9 15,6 7-3-15,2 4 0 16,5 4-3-16,-4 2 4 16,3 3-3-16,3 2 3 15,-3-1-3-15,6-1 0 16,-1-4-4-16,-1-2 1 16,-1-5 2-16,-3-6-2 0,-6-6-1 15,-4-8-1-15,-7-3-2 16,-2-4 0-16,-9-6-1 15,-1 0-8-15,0 0 2 16,0-6-19-16,-7-16-117 16</inkml:trace>
  <inkml:trace contextRef="#ctx0" brushRef="#br0" timeOffset="19417.6488">16870 5703 429 0,'-3'0'16'0,"-1"0"-1"16,-6 0 23-16,-3 2-11 15,-9 20-13-15,-6 6-7 16,-6 13 3-16,-5 5-2 16,0 7 1-16,-7 8-4 15,1 8-3-15,-7 3 6 16,3-3-5-16,1-2 1 15,5-9 3-15,5-7-5 16,8-9 1-16,11-8-3 16,3-8 0-16,8-11-2 15,5-8-3-15,3-5-1 16,0-2-9-16,0 0 2 0,0 0-9 16,0-18-38-1,0-15-149-15</inkml:trace>
  <inkml:trace contextRef="#ctx0" brushRef="#br0" timeOffset="25627.2798">21398 3909 367 0,'-1'-12'78'0,"-2"3"-78"0,-4 4 2 16,5 5 0-16,-2 0 15 16,-2 0 1-16,-3 0-16 15,-2 2-1-15,2 12 0 16,2 8 0-16,-1 8-1 15,0 5 1-15,-3 5 0 16,2 0 0-16,0-2-1 16,2-1 3-16,2 2 1 15,4-2-1-15,-2 6 0 16,3 5 2-16,0 4-1 0,0 3 4 16,0 5 4-1,0-1-6-15,0 3 4 0,0 0 1 16,0 3-2-16,3-3 1 15,-3-9-1-15,0-5-2 16,1-13-4-16,2-9 2 16,2-10-4-16,-1-5 0 15,3-4-1-15,4 3 0 16,5-5 1-16,10 0 4 16,15-3 2-16,13-2-1 15,16 0 3-15,13-2-5 16,8-7-2-16,14 4 2 15,7-1-3-15,11-1 1 16,6 3-2-16,3 3-1 16,1 1 0-16,4 0-1 0,-3 0 2 15,3 0 0-15,10 0-2 16,-3 0 2-16,-1 1 0 16,-5 3-5-16,-8-1 0 15,-5 1 5-15,-7 0 1 16,-7-4-1-16,-7 2 0 15,-10 2 5-15,1-3-5 16,6-1 1-16,11 3 4 16,14-3-4-16,9 0 2 15,6 0 2-15,2-6-5 16,-6 2 0-16,-4 3 1 16,-8 1-1-16,-3-3 2 0,-1 3 0 15,-4-4-1-15,-2 0 1 16,-7-4-1-16,-8-2-1 15,-7-1 0-15,-14 0-1 16,-15 2 1-16,-24 3 0 16,-17 1 1-16,-16 3 0 15,-5 0 2-15,-2 1 9 16,0-5-5-16,0-3-2 16,0-4-3-16,0-5 0 15,0-3-2-15,0-2 1 16,0-8 0-16,0-3-2 15,0-7 0-15,4-2 1 16,10-6 0-16,5-6-2 16,0-6 1-16,1-8-2 15,-5-6-2-15,-6 0 3 0,-6 7-1 16,-3 11 2-16,0 11 0 16,-3 10 2-16,-6 7 0 15,3 7 1-15,-1 9 0 16,2 3 0-16,4 5 1 15,-1 2-3-15,1 3 0 16,1 0-2-16,0 0-2 16,0 5-1-16,0 23-3 15,-2 11 8-15,-3 11 1 16,-1 5-1-16,-2 12 2 16,-1 6-2-16,0 7 0 15,1 0 4-15,1-3-2 0,4-2-2 16,3-2 2-16,0-6-1 15,-2-2-1-15,1-6 0 16,-1-13 0-16,-1-11 0 16,2-9 0-16,-1-9 1 15,2-10-1-15,-1-4 0 16,1-3 0-16,0 0 1 16,0 0 1-16,0 0 4 15,0 0-5-15,0 0 2 16,0 0 0-16,0 0-1 15,-2 0-1-15,-1 0 0 16,-1-5-1-16,-5 0 0 16,0-4-1-16,-5 3 1 0,-3 0-3 15,-6 1 0-15,-5-1 3 16,-6 4 0-16,-8-1 0 16,-7 0 0-16,-9-1 0 15,-8-2 0-15,-10 0 2 16,-14 0-1-16,-17-2-1 15,-8 0 0-15,-11-1 1 16,-3 2-1-16,4-1 0 16,2 5 4-16,7-5 1 15,-4 7-5-15,-9 1 0 16,-19 0 0-16,-7 12 0 16,-5-1 1-16,11-1-1 0,9-5 0 15,2-2 0-15,-5-2 0 16,-1 1 1-16,-4-1-1 15,-2 3 1-15,3-1-1 16,-1 1 0-16,5 3 0 16,9-2-1-16,5-2 1 15,8 0 0-15,8-3 0 16,6 0 1-16,1 0 0 16,0 0 0-16,0-6 2 15,11-2-3-15,7 4 2 16,10 2-1-16,14-3-1 15,4 1 0-15,11 1 3 16,10-1-2-16,8 4 0 0,7-2 0 16,6 0-1-1,2 2 0-15,6 0 0 0,4 0 0 16,3 0 0-16,2 0 1 16,-5 0-1-16,2 0 0 15,-2-1 0-15,-3 1 0 16,0 0 0-16,1-1 0 15,2 1 2-15,0-1-1 16,2-3 1-16,1 2 0 16,3 0 0-16,-4-1 0 15,4 1 0-15,-3-4 3 16,0-8-2-16,-2-6-2 0,2-11 2 16,1-13-3-16,2-13-6 15,0-8 6-15,0-8-1 16,2-6 0-16,6-8-2 15,-2 1 2-15,-1 3 1 16,1 10-2-16,2 10 2 16,-1 6-1-16,-1 7 1 15,2 6 0-15,-2 9 1 16,-3 6-1-16,-3 8 1 16,0 9-1-16,0 3 1 15,0 5-1-15,0 4 0 16,0 0-1-16,0 0-2 15,0 0-1-15,0 0-1 16,0 0 1-16,0 0-4 16,0 15 3-16,0 19 1 0,0 15 4 15,0 11 1-15,0 6-1 16,0 4 2-16,0 6-2 16,0 9 1-16,0 6 0 15,0 2 2-15,0-1-1 16,-13 1-1-16,-1-5 1 15,2-4-2-15,-1-12 1 16,3-11 1-16,4-11-2 16,2-12 1-16,4-11-1 15,0-10 0-15,0-8-1 16,0-4 0-16,0-5-1 16,0 0 1-16,0 0 0 0,0 0 0 15,0 0-1-15,0 2 0 16,10-2 2-16,14 1 2 15,11-1 1-15,7 0-2 16,11 0 3-16,11 0-4 16,10-1 3-16,4-4-1 15,13 0-2-15,7 1 2 16,7 2-1-16,3 2-1 16,0 0 0-16,0 0-1 15,2 5-1-15,0 1 2 16,3-1-1-16,-3 1 0 15,2-1 1-15,6-4 1 16,4 5 2-16,7-2-1 0,1-2-2 16,0 1-2-16,0 0 0 15,2 0 2-15,-1 1 0 16,-2 3 0-16,-7-2 0 16,-6-1 0-16,0 0 2 15,-5 3-1-15,-1-3 1 16,4-1-1-16,-7-2-1 15,2 0 0-15,-3 1-1 16,-3-2 1-16,-5 0 0 16,-4 0 0-16,-10 0 0 15,-11 0 1-15,-6 0-1 16,-7 2 1-16,0-2 2 0,-2 1-3 16,-8-1 1-16,-3 1-2 15,-7-1 1-15,-4 2-1 16,-4-2 1-16,-2 1 0 15,2-1-1-15,0 2 1 16,0-2-1-16,1 0 1 16,1 0-1-16,-1 0 1 15,-2 0 0-15,-3-5-1 16,-1 3 1-16,-1-2 0 16,-1 3 0-16,7-2 0 15,-1 0-1-15,-3 1 2 16,-1 0-2-16,-6 0 2 15,-5 1 0-15,-4-2-1 16,-4 3 1-16,-7-1 0 0,1 1 1 16,-1 0 2-16,-1-2 2 15,2-2-4-15,2-7 1 16,3-2-2-16,-1-6-1 16,1-3 2-16,-1-1-2 15,-2-7 0-15,2-3 0 16,0-2 0-16,0-4 0 15,3-4 0-15,3-3 1 16,-2-10-2-16,4 0 1 16,-1-1 0-16,-2-3 1 15,-4 1-1-15,-1-1 0 16,-3 0 0-16,-3 2 0 16,0 4-2-16,0 0 2 0,0 7 0 15,-2 3 0-15,-5 6 0 16,0 4-1-16,1 5 1 15,-1 7 0-15,3 5 2 16,1 5-2-16,-1 4 0 16,4 6 0-16,-2 2 0 15,2 0-2-15,0 0 2 16,0 0-6-16,0 3-2 16,-1 19 1-16,-2 11 6 15,-2 10 0-15,-4 5 1 16,-3 6 0-16,2 7 2 15,-2 5-1-15,-4 4-1 16,-1 4 2-16,-2 1 0 16,1 0 0-16,3-1-2 15,2-2 2-15,2-5-2 0,3-5 0 16,-1-6 1-16,2-6 1 16,0-6-1-16,-1-4-1 15,1-7 1-15,-1-8 0 16,2-7-1-16,2-7 1 15,1-5-1-15,1-3 1 16,1-3-1-16,-1 0 3 16,-2 0-1-16,-6 0 0 15,-9 0 1-15,-7 0-3 16,-10-3 0-16,-9-6 1 0,-7 0-1 16,-14-4 0-16,-13 1 2 15,-16-2-2-15,-16-1 1 16,-5-2 0-16,-6 5-1 15,4-4 0-15,-3 0 0 16,-3 3-1-16,-9 0 2 16,-12 2-2-16,-17 3 1 15,-11 3 0-15,1 0 4 16,4-4-3-16,5 0 0 16,5-1-2-16,-5-1 1 15,-2 2 0-15,-14 4 0 16,-3 3 2-16,-5 2-2 15,-2 0 0-15,7 4-2 16,4 6 2-16,15-5 1 16,8-2 0-16,11-1 0 0,14-2 0 15,15 0-1-15,22 0 1 16,17-5 0-16,15-6-1 16,12 2 0-16,15 0 2 15,13 4 1-15,10 2-2 16,8 1 0-16,3 2-1 15,0 0-1-15,0 0-3 16,0 0-1-16,0 0 1 16,0 0 2-16,0 0 0 15,0 0 1-15,0 0-1 16,0 0 2-16,0 0-1 16,0 0 1-16,0 0 0 0,0 0 3 15,0 0-3-15,0-2 0 16,0 1 0-16,0-1 1 15,0-3 3-15,0-13-1 16,0-14 4-16,0-17-7 16,8-19-2-16,-1-10 2 15,-2-11-4-15,-5-9 2 16,0-2 2-16,-5-4-3 16,-11 7 2-16,0 4-2 15,0 12 1-15,3 14 1 16,6 13 1-16,4 19 0 15,3 14 1-15,-3 9 1 16,3 7-2-16,0 2 0 0,0 3-3 16,0 0 0-16,0 0 0 15,0 0-6-15,0 26-4 16,0 21 7-16,6 19 6 16,1 11 1-16,-1 4 0 15,-2 6-1-15,-2 2-1 16,-2 8 1-16,0 4 3 15,-6-1-3-15,-4-2 0 16,1-3 0-16,-3-9 1 16,4-10-1-16,4-12 0 15,4-13 0-15,0-12 0 16,0-7 0-16,0-10-1 0,6-7-2 16,9 0 0-1,1-6 1-15,9 0-2 0,8 0 4 16,8-2 0-16,9-1 0 15,10-1 1-15,7-2 0 16,11 1 0-16,13-3-1 16,13-1 2-16,14 0 0 15,12 0-2-15,4 0-2 16,6 0 0-16,2 0 2 16,-3-1-1-16,1-2 1 15,3 3 2-15,7 0 2 16,-1 0 0-16,6 0-4 0,-3 0 0 15,-1 4-2 1,1 3 4-16,-5 5-2 16,-2 0 1-16,5 5 0 0,-7 2 4 15,0-2-3-15,0-4 0 16,-6-2-1-16,-2-3-1 16,-5-5 0-16,-7-2 0 15,-3-1 0-15,-3 0 1 16,-3 0-1-16,-11 0 2 15,-12 0-2-15,-18 0 0 16,-13 0 0-16,-5 0-2 16,-5 0 4-16,-2 0-2 15,-5-3 0-15,-11 0-3 16,-13 2 2-16,-2 1 2 16,-5-2-1-16,5-1 0 0,5 1 0 15,3-2 0-15,5 2 0 16,-2 2-1-16,0 0 0 15,-1 0-3-15,-2 0 4 16,-2 0-3-16,-4 0 3 16,-4 0-1-16,-4 0 1 15,-2 0 0-15,-5 0 0 16,-1 0 2-16,-3-2-1 16,0 2 2-16,0 0 0 15,0 0-2-15,3 0 0 16,-3-1 1-16,1-1-1 15,2-2-1-15,3-7 2 16,2-3 0-16,3-9-2 0,2-6 0 16,-1-7 0-16,1-3 0 15,-1-6 1-15,-3-11 1 16,1-3-3-16,-2-13 1 16,-5-6-3-16,-1-9 1 15,-2 5-2-15,0 5 3 16,-3 13-1-16,-7 18 2 15,2 10 2-15,0 10-1 16,2 8 2-16,2 5-2 16,-1 1-1-16,4 3 3 15,1 8-3-15,0 1 0 16,0 0-1-16,0 0-3 0,0 0-1 16,0 0 1-1,0 0-4-15,0 0 2 0,0 0-1 16,0 12 2-16,0 4 1 15,0 5 3-15,0-2 0 16,0 2 1-16,0 0-1 16,0-5 1-16,0 1 0 15,-2-4 1-15,1-3-2 16,-2-2 1-16,3-1 0 16,0-3 0-16,-1 2-1 15,1-2 0-15,0-3 1 16,0-1-1-16,0 0 0 0,0 0-3 15,0 0-1 1,0 0-4-16,0 0-12 16,0 0-15-16,-4 0-13 0,1-5-25 15,-4-8-322-15</inkml:trace>
  <inkml:trace contextRef="#ctx0" brushRef="#br0" timeOffset="31507.7884">17311 5848 319 0,'0'-38'52'0,"-11"-6"-43"16,-14-8 8-16,-8 16 13 16,-8-5-4-16,8-3 0 15,-9 1-1-15,-10 1-6 16,-4 4-5-16,-9 5 5 16,-10 7-13-16,-5 3 3 15,2 4-5-15,-3 7-4 16,10 7 3-16,-4 5 5 15,-4 0-6-15,2 17 0 0,-7 16-1 16,-4 13 2-16,-3 19-1 16,0 9-2-16,6 9 4 15,4 9 0-15,13 1-2 16,11 9 0-16,8 7-2 16,16 3 2-16,15 1-3 15,18-3 1-15,9-1-1 16,33-9 0-16,13-5-1 15,13-4 2-15,19-4-1 16,13-11 2-16,15-13 0 16,10-15 0-16,11-17-1 15,9-15 2-15,13-16 0 16,8-9 3-16,2-29 1 16,1-22-5-16,-16-14 3 15,-13-11-4-15,-17 1 3 0,-28 0-2 16,-21 4-1-16,-19 2 3 15,-19 2 2-15,-17-2-3 16,-13-2 6-16,-6 0-7 16,-3-4 2-16,-23-4 4 15,-9 2-3-15,-14-1 0 16,-13-2-2-16,-6 4-1 16,-10 6 4-16,-7 5-4 15,-9 8 0-15,-5 10 0 16,0 6 0-16,-7 2 2 0,-2 10-1 15,-2 6 0 1,4 10-2-16,0 15-1 0,12 7 1 16,4 0 0-16,6 25-2 15,0 8 2-15,5 14-2 16,-3 5 1-16,2 14 1 16,2 15-1-16,3 11 0 15,8 3 2-15,2 7-1 16,9 2 1-16,1-1-2 15,9 2 1-15,10-6 0 16,15 1 0-16,4-7-2 16,14-2 1-16,3-4 1 15,13-1-1-15,19-2 0 16,20 0-1-16,16 0 1 16,11-10 1-16,18-5 0 0,9-9 0 15,7-6-2-15,11-8 2 16,6-12 0-16,7-12 0 15,15-18 2-15,17-4 0 16,4-22 0-16,4-22-2 16,-10-10 1-16,-16-10-2 15,-23-12 0-15,-22-2-1 16,-25-10 1-16,-15-2 1 16,-17-3 0-16,-18 1 1 15,-10-8-1-15,-12-2 0 16,-9-4 3-16,-9-3-2 15,-21-3-1-15,-13 0 1 0,-10-2-1 16,-13 3 1-16,-15 4 0 16,-10 11 0-16,-9 17-1 15,-12 12 2-15,-7 16-4 16,-11 11 2-16,-7 10 0 16,-2 13 4-16,-1 9-4 15,1 8 0-15,5 11 0 16,8 18-1-16,16 10 0 15,6 14 2-15,8 9-1 16,11 18 0-16,6 12 0 16,11 9-2-16,13 7 3 15,13 3-2-15,16 5 0 16,11 0 0-16,15-2-2 16,18-5 1-16,21-6 0 15,16-8 2-15,12-7-2 0,16-6 0 16,16-9 1-16,13-8 0 15,11-16 0-15,9-13 0 16,5-19 2-16,14-17 0 16,6 0 1-16,-5-28-2 15,-2-13 0-15,-13-10-1 16,-21-7-1-16,-18-2 1 16,-20 2-2-16,-19-2 2 15,-14-4-3-15,-12 0 0 16,-17-8 3-16,-14-2 1 15,-2-6 0-15,-25-6 0 16,-17-12 0-16,-20-5 0 0,-9-4 0 16,-11-6 0-16,-12 7 0 15,-3 10 1-15,-7 13 0 16,-9 20-1-16,2 18 1 16,0 12-1-16,4 16 0 15,1 9-3-15,1 8 2 16,-1 11-1-16,4 23 2 15,-1 12 0-15,-1 13-1 16,10 19 1-16,10 6 0 16,15 2 0-16,14-5 0 15,16-4-1-15,10-6 0 16,15-5-1-16,8-10-2 16,6-10 4-16,0-9-3 0,6-10-3 15,7-5 6-15,1-7-2 16,-1-3-2-16,-4-6 1 15,-3-2 0-15,-2-2-1 16,-2-2 0-16,-1 0 2 16,-1 0 0-16,0 0 2 15,0 0-1-15,0 0 1 16,0 0 1-16,0 0 0 16,0 0-1-16,0 0 0 15,0 0 0-15,0 0 0 16,0 0-1-16,0 0 0 15,0 0-3-15,0 0 2 0,0 0 2 16,0 0 0-16,0 0 0 16,0 0 0-16,0 0 0 15,0 0 2-15,0 0-2 16,0 0 0-16,0 0-1 16,0 0 4-16,0 0-6 15,0 0 3-15,0 0 0 16,0 0 1-16,0 0-1 15,0 0 2-15,0 0-1 16,0 0-1-16,0 0 1 16,0 0-1-16,0 0 0 15,0 0 2-15,0 0-1 16,0 0 1-16,0 0 1 16,0 0-1-16,0 0 1 15,0 0-3-15,0 0 0 0,0 0-1 16,0 0 1-16,0 0-1 15,0 0 1-15,0 0-3 16,0 0 0-16,0 0-2 16,4 0-5-16,-4 0-29 15,4 0-33-15,2 0-91 16</inkml:trace>
  <inkml:trace contextRef="#ctx0" brushRef="#br0" timeOffset="54421.4592">15444 10599 126 0,'-32'22'51'0,"2"-18"-51"16,15-4 0-16,4 0-12 16,8-19-40-16,3-21 13 15,0-21-11-15</inkml:trace>
  <inkml:trace contextRef="#ctx0" brushRef="#br0" timeOffset="55463.2291">16415 9694 19 0,'0'0'300'0,"0"0"-241"16,0 0-33-16,0 0-12 15,0 0 0-15,0 2-7 16,0 13 1-16,0 24-6 15,0 18 12-15,0 23 2 16,0 12-7-16,-4 13 2 16,-5 7-3-16,-4 5-3 15,-3 4 1-15,-1-3 0 16,-2-12 5-16,5-10-7 0,6-16-2 16,5-14-1-1,2-11-1-15,1-13-3 0,0-17-8 16,0-11-8-16,4-14-25 15,22-44-35-15,6-37-106 16</inkml:trace>
  <inkml:trace contextRef="#ctx0" brushRef="#br0" timeOffset="56205.8743">16863 10050 361 0,'0'12'11'0,"0"26"-10"15,-4 21 12-15,-8 18 4 16,1 8-1-16,2 6-1 16,8 1-3-16,1-6 2 0,13-12-11 15,15-11 2-15,10-18 0 16,1-12-2-16,0-15 1 16,10-18-3-16,3-7 4 15,10-41 6-15,9-23-4 16,-4-16-4-16,-11-8-2 15,-17 7 0-15,-19 4 0 16,-20 19 1-16,0 5-1 16,-26 13 9-16,-14 9-4 15,-12 9-1-15,-6 11-1 16,-4 7-1-16,7 11 2 16,10 0 5-16,13 0-7 0,5 11-1 15,15 3-2-15,2 1-4 16,10 6-4-16,0 1-1 15,25-3-1-15,18-4-4 16,14-11-11-16,16-4-31 16,8-3-37-16,2-9-33 15,-3 2 49-15,-6 8 49 16,-9 2 28-16,0 0 21 16,-13 0 12-16,-10 12 12 15,-10 10 0-15,-9 12-19 16,-9 1 11-16,-6 10-10 15,-4 2-8-15,1 1-5 16,3-1-3-16,-1-1 0 16,5-5-7-16,7-6 3 0,8-2 0 15,9-11 4-15,15-11 1 16,8-11-4-16,10-14 2 16,-1-24-1-16,-7-9-3 15,-12-9 1-15,-20 1 2 16,-9-2 2-16,-17-5-7 15,-3 3 4-15,-17 2 0 16,-15 7-3-16,-10 13 8 16,-14 12-3-16,-3 7 2 15,-2 10-5-15,0 6-5 16,5 2 1-16,11 0-3 0,10 13 0 16,8 9-2-1,5 6-2-15,3 6-6 0,5 3 2 16,8 4-16-16,3-6-41 15,3 0-150-15</inkml:trace>
  <inkml:trace contextRef="#ctx0" brushRef="#br0" timeOffset="58681.9693">25926 9615 290 0,'-7'-21'7'0,"0"13"35"16,5 8-3-16,1 0-30 15,1 0-7-15,0 5 1 16,-2 24-1-16,1 23 6 15,-2 17 17-15,-3 14-8 16,-3 6-4-16,-5 6-3 16,-2 0-1-16,-2-2-4 0,-4-6-2 15,2-5 0-15,-1-10-2 16,2-9-1-16,4-14-2 16,0-10-4-16,6-15-11 15,9-22-36-15,0-13-139 16</inkml:trace>
  <inkml:trace contextRef="#ctx0" brushRef="#br0" timeOffset="59107.6413">26259 9818 313 0,'0'29'14'0,"-9"15"-10"15,-3 14-4-15,-4 2 1 16,4 3 5-16,3-5 0 16,4-3 3-16,5-8 1 15,0-10-1-15,19-1 5 16,10-9 8-16,13-8-4 16,9-12-8-16,12-7-2 15,11-6-2-15,1-25 2 16,-2-12 1-16,-5-11 0 15,-17-7-2-15,-9-8-1 16,-23 3-6-16,-19 2 1 16,-1 3-1-16,-36 15 0 15,-14 7 5-15,-12 12-4 0,-10 10 2 16,-4 6 0-16,3 9-1 16,10 2 3-16,15 0 1 15,18 0-5-15,13 2-1 16,10 9-1-16,6 4-5 15,2 7-7-15,7 3 4 16,27 7-8-16,23-9-30 16,20-8-106-16</inkml:trace>
  <inkml:trace contextRef="#ctx0" brushRef="#br0" timeOffset="59881.7259">27400 10094 157 0,'0'28'37'16,"-8"5"10"-16,-6 5-26 16,2-6-5-16,5 2 4 15,5-5-1-15,2-4-6 16,5-3 2-16,19 1 3 16,7-5-1-16,11-7-4 15,12-11 6-15,11 0-5 16,11-22-9-16,-3-16 2 15,-8-6-4-15,-15-3 6 0,-20-4-5 16,-18-1 0 0,-12-3 0-16,-9 5-4 0,-28 1 3 15,-17 5-1-15,-9 11 6 16,-2 4 0-16,-3 11 0 16,9 7 1-16,8 7-5 15,15 0-1-15,14 4-3 16,13 0-2-16,9 0-5 15,0 18-10-15,18 5 11 16,19 3-4-16,21-4-3 16,19-5-14-16,15-5-37 15,7-2-37-15,3-1 26 16,1 1 15-16,1 2 5 16,-9 2 45-16,-15 7 10 0,-17 1 27 15,-24-1 6-15,-15 3-3 16,-14-2-2-16,-9 0 4 15,-1 0 6-15,0 4-4 16,-7 3 9-16,-3 0-11 16,2 0-12-16,5-5-9 15,3 3-5-15,0-3 0 16,15-1 2-16,8-3 1 16,9-5 3-16,9-8 3 15,11-7-4-15,9 0-1 16,3-18-7-16,0-12 5 15,-7-3-7-15,-8-6 5 16,-13-10 3-16,-11-2-5 16,-11-4 2-16,-14-2 0 15,-3 1-5-15,-30 4 6 0,-13 3-3 16,-11 12-3-16,-7 6 4 16,-3 8-3-16,3 12 1 15,10 4 0-15,14 7-2 16,11 0-1-16,11 0-1 15,5 15-9-15,7 3 4 16,6 4 0-16,0 3-3 16,19 1-1-16,14-3-7 15,11-1-46-15,11-3-133 16</inkml:trace>
  <inkml:trace contextRef="#ctx0" brushRef="#br0" timeOffset="60714.7629">29655 9931 202 0,'3'-6'135'16,"-3"6"-99"-16,0 0-4 16,-2-1 8-16,-14-3-18 15,-8 4-9-15,-6 0-3 16,-4 0 1-16,-3 15-1 15,-5 14 1-15,0 4-3 16,2 4-1-16,7 7-1 0,10-7-6 16,9 6 2-16,6-2-1 15,7-3-1-15,1 1 2 16,4-5 1-16,18-4-3 16,8-6 5-16,11-8-4 15,9-6 7-15,6-10-2 16,5 0-3-16,3-14 0 15,-4-13 0-15,-4-4 0 16,-3-4-1-16,-12-2-2 16,-6-6 2-16,-8-2 0 15,-13-5-1-15,-12-2-1 16,-2-3 4-16,-24 1-4 16,-16 5 0-16,-14 6 0 15,-7 11 0-15,-3 12 0 0,-5 8-7 16,-2 10-5-16,-4 2-8 15,-2 0-25-15,2 11-101 16</inkml:trace>
  <inkml:trace contextRef="#ctx0" brushRef="#br0" timeOffset="61734.261">24819 10056 353 0,'21'-3'20'16,"-7"3"-7"-16,-10 0-13 16,1 3-2-16,-2 19 2 15,-2 15 12-15,-1 19 9 16,0 12 5-16,-6 17-6 15,-12 11-8-15,-4 2-6 16,0-4 2-16,4-11-4 0,3-17-4 16,7-10 4-1,5-12-2-15,3-5-1 0,0-6-1 16,3-7 1-16,20 1 0 16,11-3 0-16,18-3 0 15,27-1 2-15,24-5-2 16,30-1 4-16,18-3-5 15,20 3 2-15,13-2 1 16,12 0-1-16,12 2-1 16,9 4 2-16,14 1 2 15,10 5 3-15,7 2-4 16,-2 1-4-16,-5 5-2 0,-16-5 2 16,-12 5 0-16,-11-4 1 15,-11-4 1-15,1-5-2 16,-1-9 0-16,6-6 1 15,4-1 8-15,-2 2-4 16,-11-2-1-16,-11 0-4 16,-17 0 0-16,-15-3 0 15,-22 0 1-15,-27-3-1 16,-24-11 2-16,-23-2 2 16,-16-9 8-16,-8-7 7 15,-1-16-3-15,-2-7-12 16,1-10 0-16,-3-10-3 15,-3-3 0-15,-1-10-1 16,-4 1 0-16,-2-6 2 16,-2-5 0-16,-2-13-2 0,0-3-2 15,0-7 0-15,1 9 2 16,-1 12 0-16,-3 19 2 16,-3 22 3-16,0 16-4 15,0 20-1-15,0 5-2 16,0 14-4-16,0 1-6 15,0 3-9-15,0 0-6 16,0 0-18-16,-4 7-56 16,-21 12-115-16</inkml:trace>
  <inkml:trace contextRef="#ctx0" brushRef="#br0" timeOffset="62843.9647">23355 9705 195 0,'-44'0'56'0,"2"-5"-6"16,-1 2-3-16,-6 3-14 15,-9 10-17-15,-11 11 10 16,-10 12-9-16,-15 13-1 0,-21 13-5 16,-22 17 0-16,-26 10-1 15,-15 12-1-15,-17 10-7 16,-3 4-1-16,0 9 1 16,7-10-2-16,19-12 0 15,19-18-2-15,30-22 2 16,29-12 0-16,24-18-1 15,19-11-5-15,11-17-17 16,12-11-60-16</inkml:trace>
  <inkml:trace contextRef="#ctx0" brushRef="#br0" timeOffset="63127.4108">21307 9846 427 0,'42'34'8'0,"15"18"-4"16,26 14-2-16,11 14 5 15,2 13-1-15,3 5-1 16,6 7 4-16,0 4-1 16,2-4 6-16,4-5-4 15,-1-6-5-15,-6-9 5 16,-10-7-7-16,-12-9-3 15,-17-13 0-15,-19-16 0 16,-13-12-4-16,-14-15 1 16,-11-7-8-16,-8-6-4 0,-6-7-8 15,-27-30-198-15</inkml:trace>
  <inkml:trace contextRef="#ctx0" brushRef="#br0" timeOffset="63534.7558">19362 10167 352 0,'1'2'0'0,"18"0"-27"16,7 1 27-16,6 0 3 15,4-3 2-15,-5 0 0 16,-1 0-2-16,-8 0-2 15,-4-3 1-15,-11 3-2 16,-4 0-2-16,-3 0-2 0,0 0-6 16,0 0 4-16,0 0 3 15,0 0 2-15,-6 0-2 16,-8 0-28-16,1 0-9 16,6 0-46-16</inkml:trace>
  <inkml:trace contextRef="#ctx0" brushRef="#br1" timeOffset="731024.3657">26586 2400 58 0,'36'-32'11'16,"1"1"13"-16,-3 2-8 15,-5-3 2-15,-8-4-2 16,-7 6-12-16,-3 10-2 16,-2 3 12-16,3-1-6 15,3 7 5-15,13 10-13 16,14 1-7-16,4 18-37 16</inkml:trace>
  <inkml:trace contextRef="#ctx0" brushRef="#br1" timeOffset="732673.9204">28423 3824 123 0,'34'-22'9'15,"0"0"-8"-15,2 1 0 16,0-1-1-16,-5 6 4 16,-4 0 10-16,-5 3 9 15,-4 2 16-15,-6 3 12 16,-4 3-8-16,-5 2-10 15,0 1-15-15,-1 0-9 0,0-3-1 16,1-2 1-16,0-3-2 16,-2-3 5-16,1-3-3 15,0-4 5-15,-2-3-7 16,1-7-4-16,1-5-3 16,-2-4 1-16,0-5-1 15,0-4 1-15,0-6-1 16,0-5 5-16,0-3-2 15,-8-2 3-15,-11-5-3 16,-8-6 4-16,-7 0-1 16,-7-2 3-16,-5 8 2 15,0 7-5-15,-2 6 1 16,0 6 5-16,-4 5-4 0,-5 6-4 16,-4 5 4-1,-3 8-8-15,-3 8 0 0,-3 13-1 16,-3 5 1-16,-5 10-2 15,-5 25 0-15,-5 10 2 16,1 14 0-16,3 9 0 16,4 15-1-16,7 12 1 15,7 8 0-15,8 6 1 16,7 4-1-16,9 8 0 16,4 6 0-16,9 9-1 15,7-4 1-15,14 2-2 16,8-1 4-16,9 0-2 0,23-1 0 15,4-1 0 1,6 0 1-16,5-6-1 0,7-4 0 16,4-13-1-16,7-13 2 15,9-19 0-15,12-15 2 16,17-12 1-16,12-11 4 16,13-13-1-16,11-9-6 15,0-15 3-15,4-1 0 16,-4-24-3-16,-5-15-1 15,-13-8 2-15,-11-9 3 16,-13-12 0-16,-9-10 1 16,-7-15 5-16,-15-15-6 15,-11-16-2-15,-13-14-3 0,-14-10-3 16,-12-2 1 0,-13 3-1-16,-3 7 3 0,-18 10 0 15,-11 8 0-15,-7 7 4 16,-6 5-1-16,-4 11 0 15,-3 1 2-15,-1 4-4 16,-2 4-1-16,-3 6-1 16,-6 6-1-16,-8 8 0 15,-9 9 2-15,-8 4-2 16,-11 7 1-16,-9 7 0 16,-5 10 0-16,-6 9 0 15,0 10 0-15,1 10 1 16,11 4-1-16,13 3-3 15,9 17 4-15,9 9-2 0,7 6-2 16,4 9-2-16,4 8 1 16,-1 14 3-16,0 17 2 15,4 15 0-15,4 12 0 16,5 14-2-16,4 9 1 16,6 7 1-16,6 3 1 15,10-1-1-15,12-5 0 16,9 0 2-16,0 0-2 15,28-9 0-15,9 0 0 16,12-6 0-16,10-8 0 16,6-1 0-16,10-10-1 15,5-12 1-15,4-16 0 16,1-12 0-16,5-17 0 0,4-17 2 16,7-16-2-1,7-13 3-15,12-7 0 0,10-28 2 16,9-21-1-16,3-12-4 15,-4-12 0-15,-12-11 0 16,-12-9 2-16,-13-6 3 16,-15-12-5-16,-13-11 3 15,-13 0 0-15,-14-6-1 16,-13-4-2-16,-15 2-3 16,-13-3 2-16,-5-3 0 15,-30 6 1-15,-23 2-2 16,-21 6 1-16,-14 14 1 0,-9 11 0 15,-3 17 1 1,-3 18-1-16,-5 11 1 0,-2 8-2 16,-5 11-5-16,-9 14 0 15,-1 13-9-15,-5 12 4 16,-1 18-10-16,9 19-5 16,11 14-16-16,21 2-16 15,28 3-64-15</inkml:trace>
  <inkml:trace contextRef="#ctx0" brushRef="#br1" timeOffset="743896.1041">8122 6202 434 0,'0'-17'23'16,"0"8"-21"-16,0 9 13 16,0 0 13-16,0 0-5 15,0 0-7-15,0 0-12 16,0 0 3-16,0 0-3 15,0 0-4-15,0 2-1 0,3 18 1 16,22 11 0-16,8 13 3 16,9 10-2-16,10 12 1 15,6 5 2-15,5 6-4 16,7 3 1-16,2 1 0 16,-1 2-1-16,-2 2 1 15,-5 1-1-15,-6-3 2 16,-3-5-2-16,-5-5 0 15,-8-7 0-15,-4-5 0 16,-2-8 1-16,-12-10-1 16,-3-10 0-16,-11-11-4 15,-4-11-2-15,-6-10-9 16,0-2-19-16,-9-49-90 16</inkml:trace>
  <inkml:trace contextRef="#ctx0" brushRef="#br1" timeOffset="744158.1384">9123 6003 124 0,'-12'-2'273'0,"-4"2"-253"16,-1 14-12-16,-17 27-2 15,-20 30 7-15,-16 26-3 16,-15 26 3-16,-9 16-2 0,-6 14-3 15,2 15 1 1,4-4-3-16,3-1-2 0,10-13-4 16,8-14 0-16,12-14 0 15,13-16-2-15,12-16-4 16,14-21-2-16,11-14-14 16,11-26-53-16</inkml:trace>
  <inkml:trace contextRef="#ctx0" brushRef="#br1" timeOffset="749158.6183">5690 9591 261 0,'0'-12'64'0,"0"5"-43"0,0-1 9 15,0 5 20 1,0-1-17-16,0 4-6 0,0 0-3 16,0 0-5-16,0 0-4 15,0 0-3-15,0 0-4 16,0 0-1-16,0 0-1 15,0 0 5-15,0 0-4 16,0 0-3-16,0 0-2 16,0 0 1-16,0 0-3 15,0 0-3-15,0 0 2 16,0 0 1-16,0 11-6 16,6 0 2-16,9 11 4 0,9 7 1 15,4 5 2 1,5 7 0-16,3 2-2 0,7 9 1 15,-4-5-1-15,1 8-1 16,0-3-1-16,-1-1 1 16,-3-3 0-16,0 3 1 15,-3 2 0-15,-2-7-2 16,-1 1 1-16,3-6 0 16,-5 0 1-16,-1-8-1 15,-2-2 0-15,-4-7 0 16,-6-6-1-16,1-3 2 15,-7-4-1-15,-1-5 0 16,-2-1-2-16,1-1 2 16,-7-4-1-16,0 0-3 0,0 0 1 15,0 0 0-15,0 0-10 16,0-4-11-16,0-15-32 16,0-13-110-16</inkml:trace>
  <inkml:trace contextRef="#ctx0" brushRef="#br1" timeOffset="749563.3246">6394 9426 371 0,'-3'0'28'0,"3"0"-11"0,-4 0 17 16,1 0-1-16,-8 6-13 16,-11 24-8-16,-5 14-5 15,-7 14-1-15,-2 6 0 16,0 5-3-16,-3 8 4 16,2 0-2-16,0 3-2 15,-2-6-1-15,6-7 2 16,0-2-1-16,2 1-3 15,1-3 4-15,8-5-4 16,-2-8 1-16,9-9-1 16,2-10 0-16,5-6 2 0,2-6-2 15,3-5-1-15,3-7-1 16,0-6-4-16,0-1 1 16,0 0-5-16,0 0-13 15,0-11-18-15,6-19-71 16,9-14-175-16</inkml:trace>
  <inkml:trace contextRef="#ctx0" brushRef="#br1" timeOffset="750172.0575">6469 8999 94 0,'0'-4'223'16,"0"4"-198"-16,0-2-2 15,0 2 12-15,0 0-15 16,0 0-15-16,6 0-5 16,7 0 0-16,8 0 9 15,6 0 3-15,3 0 4 0,3 6-5 16,-5 3-3-16,5 1-1 16,-5 2 1-16,-1 1-5 15,-3 5 1-15,-6-3 2 16,-5 7-4-16,-4 0 2 15,-6 1 2-15,-3 2-2 16,0 8 5-16,-21 10-4 16,-9-1 0-16,-1 5-3 15,-3-3 1-15,4-11-1 16,9-3-2-16,6-8 2 16,3-4 0-16,3-7-2 15,6 0 0-15,3 0-2 0,0-1-3 16,3-1 0-1,9-2 3-15,9 1 0 0,3-2 1 16,6-2 2-16,10-4 2 16,2 0-1-16,0 0-1 15,1-4-1-15,-6-4 0 16,-7-3-3-16,-11 2-4 16,-5-3-26-16,-14 5-70 15,-8 2-240-15</inkml:trace>
  <inkml:trace contextRef="#ctx0" brushRef="#br1" timeOffset="750674.5244">4316 9179 357 0,'0'-1'2'15,"0"1"7"1,0 0 3-16,-3 8 29 0,-16 22-17 15,-11 20-15-15,-3 14 1 16,-3 13 3-16,5 7-3 16,7 0-2-16,12 5-6 15,6 7 2-15,6 3 2 16,0 2-5-16,6-5 0 16,21-4 1-16,7-1-1 15,8 2 2-15,7-5-2 16,-4 6 1-16,-2-2 1 15,-4-6-2-15,-6-2 0 16,-5-11-1-16,-7-4 1 16,-9-2-1-16,-6-8 2 15,-6 2 0-15,0-5 1 0,-23 2-3 16,-15 2-3-16,-15-5-1 16,-18-7-9-16,-2-19-45 15,-9-21-178-15</inkml:trace>
  <inkml:trace contextRef="#ctx0" brushRef="#br1" timeOffset="750899.3355">3858 10544 367 0,'33'-29'2'0,"16"-8"-2"16,21-10 19-16,15 3 11 15,9 0-4-15,3 6-13 16,5 2-4-16,2 4-6 16,-1 1 2-16,4-1-3 15,-7 3-2-15,-12 6-10 16,-16 1-11-16,-14 8-61 16</inkml:trace>
  <inkml:trace contextRef="#ctx0" brushRef="#br1" timeOffset="751123.5396">4846 10376 325 0,'13'0'2'0,"15"4"-2"15,8-4 8-15,9 0 10 16,7-4-1-16,11-18 4 15,4-3-5-15,4-8 4 16,-5-4-15-16,0 3-5 16,-8 2-9-16,-16 5-20 15,-14-2-81-15</inkml:trace>
  <inkml:trace contextRef="#ctx0" brushRef="#br1" timeOffset="751432.0783">5047 9435 185 0,'-13'-6'251'16,"2"6"-242"-16,8 0-9 16,-3 29 7-16,-7 25-3 15,4 22 3-15,-5 21 0 16,4 10 2-16,10 13 1 15,0 2-2-15,3 3-1 16,21-1-2-16,4-1-2 16,11-3-3-16,10-13 1 0,9-4 0 15,8-13-1-15,16-14 0 16,9-11-2-16,9-14 2 16,6-11-4-16,4-25-6 15,1-15-15-15,5-25-76 16</inkml:trace>
  <inkml:trace contextRef="#ctx0" brushRef="#br1" timeOffset="751865.8644">7237 9399 168 0,'21'30'20'0,"3"18"-3"0,3-12 22 16,1 8-5-16,-1 0 6 15,0 5-9-15,1 4-7 16,-7 4-3-16,0 4 2 16,-5 6-13-16,-5 2 6 15,-5 2-7-15,-6-2-4 16,0 3-2-16,-12-2 1 15,-12 0-1-15,-9-3-3 16,-9-1-4-16,-10-3-6 16,-6-6-30-16,-12-7-161 15</inkml:trace>
  <inkml:trace contextRef="#ctx0" brushRef="#br1" timeOffset="752249.8163">4877 10211 278 0,'-15'-1'24'15,"3"1"-21"-15,0 0-2 16,6 0 23-16,3 0-2 16,3 0-9-16,0-4-8 15,0 4-4-15,0 0-1 16,0 0 2-16,12-3 2 15,9-4 4-15,7-4 3 16,8-11-5-16,9 0-4 16,1-4-2-16,-1 1-3 15,-12 10-43-15</inkml:trace>
  <inkml:trace contextRef="#ctx0" brushRef="#br1" timeOffset="752609.6595">4565 10402 248 0,'0'0'0'0,"13"0"-4"16,4 0 4-16,7-4 28 15,7-10-6-15,2-2 1 16,6-1-3-16,-1-2-8 15,-2 0-7-15,-3 4-5 16,-3 0-4-16,-9 4-43 16,-2 5-181-16</inkml:trace>
  <inkml:trace contextRef="#ctx0" brushRef="#br1" timeOffset="752879.822">4671 10705 283 0,'0'0'0'0,"6"0"11"16,9-13-11-16,9-10 22 15,4-2-5-15,8-5-8 16,3-3-4-16,-2 4-3 0,-1 4-2 16,-5 9-10-16,-7 6-25 15,-3 6-116-15</inkml:trace>
  <inkml:trace contextRef="#ctx0" brushRef="#br1" timeOffset="755196.1092">8553 13026 261 0,'0'-11'84'0,"-3"0"-54"15,0 3-1-15,3 5 13 16,0 3-8-16,0 0-16 16,0 0-6-16,0 0-5 15,0 0 2-15,0 0 4 0,0 0-3 16,0 0 0-16,0 0-2 15,0 0-1-15,0 0-2 16,-4 0 3-16,4 0-5 16,0 0 1-16,0 0-4 15,0 0 1-15,0 0-1 16,0 3-1-16,0-3 1 16,0 3 0-16,0 9-2 15,0 10 2-15,0 15 2 16,0 14 0-16,0 10-1 15,0 14 2-15,0 1-3 16,0 9 0-16,0 0 4 0,0-4-2 16,0-4-2-1,0-8 0-15,4-14-1 0,2-3 1 16,0-11 0-16,-3-9 0 16,0-7 0-16,0-9-1 15,0-5 1-15,0-5 1 16,-3-5-1-16,0-1-1 15,0 0 1-15,0 0 1 16,0 0 0-16,0 0 0 16,0 0-1-16,0 0 2 15,0 0-2-15,0 0 0 16,0 0 1-16,0 0-1 16,0 0-1-16,0 0 1 0,0 0-1 15,0 0 1 1,0 0 0-16,0 0 0 0,0 0 0 15,0 0 0-15,0 0 1 16,0 0-1-16,0 0 0 16,0 0 0-16,0 0 0 15,0 0 1-15,0 0-2 16,0 0 2-16,0 0-1 16,0 0 0-16,0 0 0 15,0 0 0-15,0 0-1 16,0 0 1-16,0 0 0 15,0 0-1-15,0 0 1 16,0 0 0-16,0 0-1 16,0 0 1-16,0 0-1 0,0 0 0 15,0 0-2-15,0 0 1 16,0 0-1-16,0 0 0 16,0 0-3-16,0 0-2 15,0 0-11-15,0 0-13 16,0-8-29-16,-6-13-159 15</inkml:trace>
  <inkml:trace contextRef="#ctx0" brushRef="#br1" timeOffset="755519.7662">8537 13029 88 0,'0'-3'21'0,"0"3"-21"16,0-3 8-16,0 2-4 0,0 1-4 16,0-4-15-16,0 4-2 15,0 0 8-15,0 0-3 16,0 0-37-16</inkml:trace>
  <inkml:trace contextRef="#ctx0" brushRef="#br1" timeOffset="758435.4935">13954 12831 277 0,'6'-4'68'0,"-6"0"-49"15,0 2 17-15,0 2 2 16,0 0-19-16,0 0-6 16,0 0 1-16,0 0-1 15,0 0-1-15,0 0-6 16,0 10-5-16,0 20 0 16,0 17 3-16,0 19 5 15,0 15-3-15,-3 7 2 16,-3 1-3-16,0-5-1 0,6-12-1 15,0-6-2-15,0-10-1 16,0-9 2-16,3-3-2 16,3-11 0-16,0-6 2 15,-2-6-2-15,0-6 0 16,-2-4 0-16,-1 0 0 16,-1 0-5-16,0 0-3 15,-1 5-15-15,-15 4-58 16,-11-1-274-16</inkml:trace>
  <inkml:trace contextRef="#ctx0" brushRef="#br1" timeOffset="761218.0238">8449 14611 181 0,'3'-4'76'0,"-3"4"-71"15,0-3-3-15,0 3 6 16,4 0 9-16,-4 0 3 16,0 0 6-16,0 0 2 15,0 0-11-15,0 4-5 16,3 21-5-16,0 13 16 16,0 23-1-16,0 12-3 15,-3 15-6-15,3 4-4 16,0 4-3-16,3-2-4 15,1 3 2-15,4-10-1 16,1-8-1-16,-2-6-2 16,-1-9 0-16,2-8 2 0,-4-12-2 15,2-7 0-15,-6-18 0 16,0-6 0-16,-3-7 0 16,0-6 0-16,0 0 4 15,0 0-2-15,0 0 0 16,0 0-1-16,0 0-1 15,0 0-8-15,0 0-37 16,-6-13-214-16</inkml:trace>
  <inkml:trace contextRef="#ctx0" brushRef="#br1" timeOffset="761781.6476">8796 14846 391 0,'-4'0'26'15,"4"6"-23"-15,-3 21-3 16,0 20 10-16,0 12-1 0,3 14-2 16,0 2 1-1,0 1-4-15,13-3 3 0,10-6-3 16,5-2 1-16,2-14-1 16,3-10-2-16,1-8-2 15,0-14 1-15,-5-12 4 16,6-7-2-16,-2-3 3 15,3-28 2-15,-3-13 1 16,-2-11 1-16,-7-14-4 16,-15-8-1-16,-9 0-2 15,-9-1-1-15,-18 13-1 16,-7 13 3-16,-6 12 2 0,7 11 1 16,-3 7 3-16,0 11 7 15,2 3-12-15,-5 5-2 16,6 3 0-16,3 0-3 15,5 0 0-15,6 0-4 16,5 8 0-16,4-1-6 16,1 0-5-16,3 4 2 15,0 0-4-15,1 0-9 16,1 3-20-16,1-2-43 16,3-2-131-16</inkml:trace>
  <inkml:trace contextRef="#ctx0" brushRef="#br1" timeOffset="763415.3226">13763 14515 198 0,'-3'-8'74'0,"-3"6"-59"16,2-1 1-16,4 3 29 16,0 0-5-16,0 0-19 15,0 0-5-15,0 0-11 16,0 0 2-16,0 0-5 16,0 0-2-16,0 25 0 15,0 12 4-15,0 13 5 16,-5 9-4-16,0 4-2 15,-1 3 3-15,5-5-3 0,-2-4-2 16,3-7 2 0,0-9-3-16,0-5 1 0,0-7-1 15,0-7 0-15,3-6-6 16,-3-4-4-16,1-12-10 16,4 0-37-16,2-28-247 15</inkml:trace>
  <inkml:trace contextRef="#ctx0" brushRef="#br1" timeOffset="763790.9619">13924 14817 299 0,'0'43'7'0,"0"9"-5"15,0 0 2-15,6-9 7 0,9-3 0 16,3-6-3-16,3-8-1 15,4-7-1-15,5-9 6 16,-2-10-1-16,8 0 7 16,6-29-3-16,1-12-5 15,-4-11-10-15,-10-2-2 16,-13-2 1-16,-16 10-8 16,-6 5 1-16,-27 4 8 15,-12 15 0-15,-4 7 3 16,-3 8 13-16,1 7 4 15,5 0 3-15,7 0-1 16,6 0-11-16,5 7-5 0,10-3-1 16,9 0-4-16,6-4-1 15,3 3-1-15,0-3-7 16,0 3-13-16,9 1-13 16,15-4-8-16,14 0-219 15</inkml:trace>
  <inkml:trace contextRef="#ctx0" brushRef="#br1" timeOffset="764181.9449">14509 14691 74 0,'6'4'118'16,"-6"18"-105"-16,0 8 11 0,0 6 22 16,-6 8-6-16,-3 4-11 15,-5 3-3-15,10-3-7 16,4-4-11-16,0-4 0 15,18-3-3-15,4-6 2 16,7-4-4-16,8-10-3 16,2-12 2-16,1-5 5 15,6-3-2-15,-3-18-1 16,0-13-1-16,-8-10-1 16,-8-2-2-16,-12-3-4 15,-12-3 3-15,-3 8-1 16,-9 3 2-16,-18 10 5 15,-4 7 2-15,-8 2-1 16,-7 9 3-16,1 1-5 16,-1 5 4-16,7 0 1 0,6 6-6 15,8 1-3-15,1 0 0 16,12 0-2-16,6 0-3 16,6 0-6-16,0 0-20 15,6 0-61-15,16 0-77 16</inkml:trace>
  <inkml:trace contextRef="#ctx0" brushRef="#br1" timeOffset="764564.6896">15125 14783 28 0,'0'0'127'15,"0"0"-113"-15,0 0-11 0,0 0 13 16,0 0-10-16,0 0-6 16,0 0-3-16,0 5-5 15,0 2-4-15,0 0-4 16,0 5-90-16</inkml:trace>
  <inkml:trace contextRef="#ctx0" brushRef="#br1" timeOffset="767337.6936">8228 16314 95 0,'-6'0'58'0,"6"0"-46"15,0 0-12-15,0 0 4 16,0 0-2-16,0 0-2 0,0 0 1 16,0 0 2-16,0 0 4 15,0 0 1-15,0 0-2 16,0 0 1-16,0 0 1 16,0 0 8-16,0 0 5 15,0 0-5-15,0 0-2 16,0 0 2-16,0 0-2 15,0 0-2-15,0 0 1 16,0 0-5-16,0 0 0 16,0 0-3-16,0 0 4 15,0 0-2-15,0 0 0 16,0 0 2-16,0 0 2 0,0 0 2 16,0 0-4-16,0 0 1 15,0 0-2-15,0 0-2 16,0 0 0-16,0 0 1 15,0 0 0-15,0 0-1 16,0 0 3-16,0 0-3 16,0 0-3-16,0 0 2 15,0 0-1-15,0 0-1 16,0 0-2-16,0-3-1 16,0 3 0-16,0 0-3 15,0 0 1-15,0 0-2 16,12 0 4-16,7 0-1 15,11 7 2-15,0 4-1 16,1-1 0-16,5 3 0 16,-6 3 0-16,1-1 0 0,-4 3 0 15,-8 2 0-15,-5 1-1 16,-5 4 0-16,-9 6 2 16,0 4-1-16,-3 7 1 15,-21 2 1-15,0-1 1 16,-6-6-1-16,2-6 1 15,1-7-3-15,8-5 1 16,2-8-1-16,11-4 3 16,2-6-3-16,4-1-1 15,0 0 1-15,0 0-5 16,10 0-4-16,14-1 9 16,10-11-1-16,5-5 1 0,6 1 0 15,1-2 0-15,-1 1-1 16,1 1-8-16,-7-6-16 15,-3 0-50-15,-3-6-152 16</inkml:trace>
  <inkml:trace contextRef="#ctx0" brushRef="#br1" timeOffset="767654.2955">8935 16321 372 0,'0'0'11'0,"0"0"-11"15,0 12 0-15,0 10 2 16,0 10 7-16,0 6-3 16,0 1-2-16,3-5-4 0,7-2 1 15,7-2-1-15,2 3 0 16,1-3 2-16,2-5-2 16,-1 0 0-16,-6-7 3 15,1 2-1-15,-10-5-1 16,-2-1-1-16,-4 3 0 15,0 5 6-15,-16 5 4 16,-12 6-3-16,-9 0-5 16,-5-6-2-16,-10-7-1 15,-3-9-1-15,2-11-10 16,1-9-11-16,4-25-43 0,11-11-131 16</inkml:trace>
  <inkml:trace contextRef="#ctx0" brushRef="#br1" timeOffset="767812.3004">8899 16403 270 0,'27'-9'1'16,"6"-6"-1"-16,15-3 7 16,7-7 4-16,6-4-9 15,12 3-2-15,0-1-13 16,-1 3-51-16</inkml:trace>
  <inkml:trace contextRef="#ctx0" brushRef="#br1" timeOffset="772587.5817">13890 15907 145 0,'-8'-1'26'0,"-1"-5"4"15,5 2 33-15,1 0-12 16,0 0-16-16,0 3-13 15,3 1 3-15,0 0-1 16,0 0-5-16,0 0-4 16,0 0-4-16,-3 0-1 15,3 0-2-15,0 0 0 16,-3 0 3-16,0 0-2 16,3 0-1-16,-6 0-2 15,-9 20-2-15,-7 16-1 16,-8 15-3-16,-3 8 1 15,2 4-1-15,4 0 0 16,6 0 0-16,3 2-1 16,6 2 1-16,6-5 0 0,6-4-3 15,0-7 1-15,12-11-2 16,12-2 1-16,2-9 3 16,6-4-3-16,4-3 2 15,3-13 1-15,1-9-1 16,3 0-1-16,-1-19 2 15,-2-15 0-15,-4-6 0 16,-15-4 0-16,-6 3 2 16,-15 5-1-16,-3 6-1 15,-24 6 7-15,-11 5-6 16,-9 10 0-16,-5 6 2 16,1 3-1-16,2 0 0 0,13 5-1 15,4 4-1-15,12-1-3 16,11-4-3-16,9 1-14 15,0-5-32-15,15 0-152 16</inkml:trace>
  <inkml:trace contextRef="#ctx0" brushRef="#br1" timeOffset="772934.1449">14385 16100 417 0,'0'0'0'16,"0"0"-34"-16,4 0 34 0,7 2 8 16,4 7 0-16,2 4 1 15,2 1-5-15,0 3 1 16,-9 5 0-16,1 9 2 16,-8 2 3-16,-3 7-6 15,0 4 1-15,-21-1-3 16,2-5 5-16,0-2-2 15,5-11-1-15,8-6-4 16,6-4 0-16,0-5-2 16,0-1 1-16,0-5 1 15,10 5-1-15,16-4 1 16,6-5 0-16,10 0 0 0,7 0-4 16,7-8 0-1,-1-6-9-15,0-8-21 0,-4-8-108 16</inkml:trace>
  <inkml:trace contextRef="#ctx0" brushRef="#br1" timeOffset="773234.0363">15019 16135 381 0,'-19'17'11'15,"-2"8"-10"-15,9 6 5 16,3-2 6-16,6 4 2 15,3 3-13-15,0-2 3 16,15 5 0-16,7-2-1 16,8 0 3-16,3 1-3 0,3 1-2 15,-5-3 1-15,-1 2-1 16,-8-2-1-16,-5-3 0 16,-7 0 0-16,-10-4 4 15,0 5 1-15,-16-2 0 16,-14-1 5-16,-9 1-7 15,-7-10-3-15,-2-8-3 16,-4-9-11-16,-3-5-21 16,4-19-149-16</inkml:trace>
  <inkml:trace contextRef="#ctx0" brushRef="#br1" timeOffset="773444.3408">15009 16254 320 0,'26'-6'29'0,"6"-2"-26"15,11 2 8-15,-1 2 12 16,0-4-8-16,-2 7-13 16,-1-2-2-16,-2 0 0 15,-1 0-4-15,0 2-14 16,-6 1-29-16,-4 0-134 15</inkml:trace>
  <inkml:trace contextRef="#ctx0" brushRef="#br1" timeOffset="779393.7305">8471 17507 277 0,'0'-4'115'15,"0"1"-99"-15,0-1-1 16,0 4 9-16,0 0-5 15,0 0-11-15,0 0-2 0,0 0 0 16,0 0-1-16,0 0 1 16,0 0 0-16,0 0 0 15,0 0 0-15,0 0 0 16,0 0 1-16,0 0 1 16,0 0-3-16,0 0 0 15,0 0-1-15,0 0-3 16,0 0 2-16,0 0-2 15,0 0-1-15,0 0 1 16,0 0-1-16,0 0 0 16,0 0 1-16,0 0-1 15,0 4 0-15,0-1-1 16,0-3 1-16,3 10 0 0,10 6 0 16,1 0 3-1,5 8 0-15,4 5-3 0,2 1 3 16,2 2-1-16,1 6-1 15,5 3-1-15,-3 2 1 16,1 1-1-16,-1 4 1 16,0-4 1-16,-2-1-2 15,-1-1 0-15,-1 1 1 16,-1-4 0-16,-1 3 0 16,-2-5-1-16,2-1 1 15,-6-6-1-15,-5-5 0 16,1-7 1-16,-5-1-1 0,-2-7 0 15,-4-4-1 1,0-6 0-16,-3 0 0 0,0 0-4 16,0 0-2-16,0 0-7 15,0-13-11-15,0-25-38 16,0-17-122-16</inkml:trace>
  <inkml:trace contextRef="#ctx0" brushRef="#br1" timeOffset="779707.0811">9007 17441 369 0,'-20'0'31'0,"1"3"-26"0,-5 12 3 15,0 8 23-15,-3 8-16 16,-4 7-7-16,1 2 3 15,-3 11 3-15,0 0-2 16,-5 6-2-16,2 8-1 16,0 1-8-16,-3 0 3 15,3 0-1-15,-2 4 0 16,5-4 0-16,3-2-1 16,9-9-2-16,0-17 0 15,9-10 0-15,5-11-5 16,4-10-3-16,3-7-9 15,0 0-15-15,10-24-147 0</inkml:trace>
  <inkml:trace contextRef="#ctx0" brushRef="#br1" timeOffset="780059.6835">9081 17397 326 0,'0'0'0'0,"6"0"5"0,5 0 4 16,8 3 16-16,8 2-7 15,4 1-4-15,8-2 6 16,7-4-6-16,2 0 0 15,1 0-7-15,-1 0 4 16,-2 0-5-16,-1 0-2 16,-2-4-3-16,-4-1 0 15,-6 4-1-15,-8-1 0 16,-4-1 0-16,-9 3-1 16,-6-3-7-16,-3 3-3 15,-3-3-6-15,0 2-16 16,-15-6-220-16</inkml:trace>
  <inkml:trace contextRef="#ctx0" brushRef="#br1" timeOffset="780315.7642">9269 17195 298 0,'-6'0'49'0,"6"0"-46"16,0 0-1-16,0 11 1 15,20 14 10-15,5 8 0 16,5 1-2-16,0 3 4 16,1-2 1-16,5-5-4 15,-9 3-3-15,1-7-3 16,-4-4-6-16,-5-3-1 16,-4-5 0-16,-4-3-4 0,-1-3-9 15,-4-1-14-15,-6-7-46 16,0-4-215-16</inkml:trace>
  <inkml:trace contextRef="#ctx0" brushRef="#br1" timeOffset="780623.4483">9533 17242 299 0,'-13'0'56'0,"1"0"-54"16,-3 11 10-16,-3 5 15 15,-2 6-11-15,0 6-2 0,-5 10-5 16,-1-1 4-16,2 2-5 16,-1-3 3-16,1-5 1 15,3 1-7-15,0-8-4 16,2 1 2-16,4-3-3 16,3-2 0-16,3-1 0 15,0-7 0-15,3 0-2 16,3-7 2-16,-1 0-3 15,4-2 0-15,0-3 0 16,0 0-8-16,0 0-2 16,0 0-9-16,0 0-33 15,0 0-70-15</inkml:trace>
  <inkml:trace contextRef="#ctx0" brushRef="#br1" timeOffset="783444.0531">14100 17556 302 0,'-9'0'36'0,"-7"0"-29"0,-8 0 9 16,6 0 19-16,-5 0-9 15,9 9-7-15,2 2-1 16,-2 4-4-16,4 10-7 16,-2 8-1-16,3 9 1 15,1 9 0-15,4 4-2 16,4 3-2-16,0-6-1 15,0-3 2-15,15-2 0 16,6-10-4-16,3-3 3 16,2-3-1-16,3-9 0 15,-1-11 2-15,2-3-2 16,0-8 6-16,6 0-3 16,1-31 1-16,7-13-1 0,3-10-3 15,0-13-1-15,-8-6-1 16,-10-7 0-16,-17 0-1 15,-12 7 1-15,0 5 0 16,-18 10 4-16,-15 18-1 16,-10 6-3-16,-2 15 4 15,-7 9-1-15,0 6-3 16,1 4 0-16,-1 8-1 16,1 12-2-16,8 10-2 15,4 8-6-15,6 6-12 16,3 8-52-16,2-1-354 15</inkml:trace>
  <inkml:trace contextRef="#ctx0" brushRef="#br1" timeOffset="786662.0023">7780 17242 1 0,'-22'-3'0'16,"4"-23"6"-16,9 4-6 15</inkml:trace>
  <inkml:trace contextRef="#ctx0" brushRef="#br1" timeOffset="788276.0183">7646 17195 289 0,'0'0'51'0,"0"0"-43"16,0 0 11-16,0 0 10 15,0 0 4-15,0 0-12 0,0 0-6 16,0 0 1-16,0 0 2 16,-3 0-7-16,-3 0-1 15,0 0-4-15,0 0-2 16,-4 0 0-16,-1 3 0 15,-1 10 0-15,-1 7-4 16,-1 4 0-16,-2 10 0 16,1 0 0-16,3 0 0 15,3-2 0-15,0-2 1 16,6 7-2-16,-1 3 1 16,4 4 0-16,0 3-1 15,0 4 1-15,0 2 0 16,0-7-2-16,7-1 2 0,5-1 0 15,6-2 0 1,-3-3-1-16,4-6 0 0,1-7 0 16,2-4 1-16,-1-2-2 15,4-4-2-15,1-5 2 16,1-3-1-16,1-2 0 16,2-6-2-16,3 0 4 15,4-7 1-15,0-11-3 16,2-6 1-16,0-7 2 15,-3-1 1-15,2-6-1 16,-5-2 1-16,-3 3 1 16,-6 5-2-16,-6 3 1 0,-9-1 0 15,-2-5 3 1,-1-1 0-16,-3-1-1 0,-3 5 0 16,0 6 2-16,0-7-1 15,-3-3-4-15,-10-8 1 16,-2 3 0-16,-3 4 1 15,0 0-1-15,-6 8-1 16,-1 0 0-16,-2 7 4 16,2 4 0-16,2 7-4 15,1-4 2-15,1 8 1 16,0-1-3-16,3 1-1 16,-1-4 1-16,1 7 0 15,0 1-2-15,3 3 1 16,2 0 0-16,-1 0 0 15,-2 0-2-15,4 0 2 0,1 0-3 16,1 0 1-16,1 0-3 16,0 3-5-16,-1 0 0 15,2 2-12-15,2 6-19 16,0 0-54-16,-1 3-227 16</inkml:trace>
  <inkml:trace contextRef="#ctx0" brushRef="#br1" timeOffset="792389.451">8429 12226 0 0,'61'51'16'0,"35"3"1"16,20 6-6-16,-38 2-5 16,-8 8-6-16,-3-4 0 15,-6-3-2-15,-13-9-11 16,-2-17 4-16</inkml:trace>
  <inkml:trace contextRef="#ctx0" brushRef="#br1" timeOffset="793499.8297">9156 12742 35 0,'-27'-31'73'16,"0"-3"-47"-16,-3 0 2 15,2-5 5-15,-9-5 40 16,-5 3-59-16,-3 0 12 16,-7 5 25-16,-8-1-13 15,-4 9-14-15,-12 5-7 0,-6 11-3 16,-12 6-6-16,-5 6-1 16,-2 4 0-16,-5 14 4 15,-1 11-4-15,2 11 3 16,-2 15-2-16,4 15-5 15,0 21-1-15,4 20-2 16,4 14 0-16,8 22 5 16,4 11-3-16,14 10-1 15,11 8 1-15,12-4-1 16,19 6-2-16,15 13 2 16,6 17-1-16,6 8 0 15,6 1 0-15,18-7-2 16,4-13 1-16,-1 3 1 0,4 5-1 15,2 4 2 1,3-4-2-16,6-11 0 0,7-21 1 16,9-15-1-16,3-12 1 15,8-5 0-15,6-2 0 16,5-8-3-16,8-5 6 16,6-13-5-16,9-8 4 15,3-4-2-15,3-10 0 16,6-3-3-16,1-7 3 15,5-4-1-15,-6-10 0 16,3-6 1-16,-5-6 0 16,-2-11 0-16,2-10 0 0,-1-11 1 15,0-14 0-15,3-9-1 16,1-8 0-16,2-23-1 16,1-13 1-16,2-12 0 15,-3-13 0-15,-6-13 1 16,-2-12 2-16,1-6 0 15,-1-18-3-15,-7-12 1 16,-3-14-1-16,-12-18 2 16,-9-7-4-16,-11-4 3 15,-9-7-2-15,-17-3 1 16,-14-12 0-16,-13-6 1 16,-9-7-1-16,-6 1 0 15,-6 5 1-15,-15 13-1 16,-11 8 2-16,-6 16 0 15,-15 7 1-15,-9 4 0 0,-8 7 1 16,-12 4-3-16,-15 7 1 16,-8 1-2-16,-5 2 0 15,-13-2-2-15,0 6-3 16,-10 4 4-16,-7 7-4 16,-6 13 3-16,-5 20 2 15,-10 19 0-15,-2 26 1 16,-5 13 1-16,2 10 0 15,8 6-1-15,1 6-1 16,8 5 3-16,9 0-1 16,13 0-2-16,12 9 0 15,17 7 2-15,20-3-2 0,14 4 0 16,18-6-2-16,19 0 2 16,9-6 0-16,13-2-1 15,2-3 1-15,3 0-4 16,0 0-4-16,0 0 4 15,0 0-4-15,0 0-4 16,14 0 6-16,5 0 1 16,7 0-16-16,5 0-46 15,3-14-138-15</inkml:trace>
  <inkml:trace contextRef="#ctx0" brushRef="#br1" timeOffset="799503.6939">14087 2027 209 0,'0'-22'20'0,"0"8"0"16,-20 1-7-16,-2 2-3 0,7 3 8 15,-2-1-5 1,13 1 6-16,-2 1 4 0,3 4-3 16,-1 1 11-16,4 2-10 15,-3 0-9-15,3 0-9 16,0 0-1-16,0 0-4 16,0 0-1-16,0 0 0 15,0 12-4-15,0 13 4 16,0 20 3-16,0 17 6 15,0 16-1-15,3 14 5 16,-3 7-6-16,0 10-1 16,0 8 0-16,0 14 4 15,0 19-1-15,-6 17-1 16,3 12 4-16,-3 9 2 16,6-2-8-16,0-3 0 0,0 2-3 15,9 9 1-15,1 13 4 16,0 16-4-16,4 4 2 15,4-9-2-15,4-9 0 16,5-16 0-16,-3-16 0 16,0-4 1-16,3-4-2 15,-8-16 2-15,-4-5-1 16,-4-11 2-16,-11-15 5 16,0-4-4-16,0-7-3 15,0-16-1-15,0-17-1 16,0-22 1-16,0-24-1 15,0-16-1-15,0-15 2 0,0-1-1 16,-7-29 0-16,1-36-17 16,3-34-49-16,3-31-60 15,11-28-68-15</inkml:trace>
  <inkml:trace contextRef="#ctx0" brushRef="#br1" timeOffset="801407.1873">14250 1021 384 0,'-10'-18'7'0,"9"11"7"15,1 5 3-15,3 0-17 16,31 0-5-16,11 2 5 15,19 0 3-15,12 0-3 16,8 2 0-16,17 9 0 0,9 0 1 16,19 2 1-16,15-4-2 15,9-3 2-15,12 1-1 16,17-3 2-16,16 0-1 16,12 0 2-16,-3 2-2 15,2 6-1-15,-4 1 2 16,5 4 2-16,15 1-3 15,15 0 3-15,6-4-3 16,8-1 1-16,5-1 2 16,11-2 2-16,5 3-4 15,-7-1-2-15,-6 4-1 16,-3 0 2-16,1 1 0 0,0 1 0 16,-6-2-1-16,2 2 1 15,-6-1 1-15,13 0 0 16,3 1-1-16,-6-1-2 15,2 4 1-15,2 1 0 16,-2-2 2-16,4 5-1 16,-16-2-2-16,-5 4 0 15,-9 3 0-15,-2-2 2 16,8-2-2-16,-7 1-1 16,1-3 1-16,2-2 2 15,-3 0 0-15,1-3-2 16,-5 0 0-16,-13-6 0 15,-6 1 0-15,-11-2 2 0,2 0 0 16,-2 1-2-16,-10-3-2 16,-9 3 1-16,-13-2 1 15,0-2 1-15,-7 2 3 16,6-3-4-16,0 1 0 16,-8 0-4-16,-5 0 4 15,-14 0 2-15,-9 0-1 16,-7 2-1-16,-4 0 1 15,-2 2 0-15,-1 1-1 16,-7 0-1-16,-7-1 0 16,-7 1 1-16,-12 0-1 15,-6-2 2-15,-7 2-2 16,-2 0 1-16,-1-6 0 0,-5 3 1 16,-6-6 0-16,-9 3-1 15,-10-1 0-15,-11-2 0 16,-8 2 0-16,-6 0 0 15,0-1 0-15,1 3 1 16,-2 0-1-16,2 4 0 16,-1 1 0-16,-1 0 0 15,2 4 0-15,3-2 0 16,-3 4-1-16,1 4 0 16,-5 3 1-16,1 3-1 15,1 3 3-15,-4 5-1 16,0 6-1-16,0 5 0 15,-3 11 2-15,-3 6-1 16,-2 10 0-16,-1 16 1 0,0 11-2 16,-1 12 4-16,-7 5-1 15,1 1-1-15,4 1 6 16,0 5-6-16,2 9 1 16,-1 3 1-16,-2 10 0 15,1 15 1-15,-2 10-4 16,-2 12 2-16,2 1-2 15,4-9 0-15,1-4 0 16,0-5 2-16,-2 3-3 16,-5 1 1-16,-9 0 2 15,-3-1-2-15,-4-10-1 16,-3-5 1-16,-2-2-1 16,-3-3 3-16,-1-1-2 0,-1-3 0 15,-1-7 1-15,1-11-2 16,-7-9 0-16,-5-7 2 15,-1-18-2-15,-3-16 0 16,1-22 0-16,2-14 0 16,-2-14 0-16,-7-8 2 15,-13-7 5-15,-20-5-6 16,-22-2 1-16,-24-2 0 16,-24-5-2-16,-17 3 4 15,-17-4-3-15,-17 0-1 16,-15-10 0-16,-18-6 1 15,-7 0 0-15,-12-1 3 0,-12-1-4 16,-10 0-1 0,-14 0 0-16,-21 2 1 0,-15 1 0 15,-17 5 0-15,-14 2 0 16,-11 1 0-16,-5 0-1 16,-2 0 1-16,3 0 0 15,-2-1 0-15,4 3 1 16,3-4-1-16,-4 1 0 15,3 2 1-15,8 5-1 16,7-2 0-16,6 3-1 16,12 0 1-16,8 0 0 15,7 0 1-15,9 4-1 16,13-1 0-16,12-3 0 0,23 0 2 16,17 0-2-16,20 0-1 15,5-4 1-15,11-5 0 16,16 3 3-16,10-1-3 15,9 0-4-15,3-1 3 16,4 1 1-16,10 0 0 16,2 2 2-16,11 5-2 15,9 0 0-15,10 0-2 16,9 0 1-16,3 7 1 16,11-2 0-16,13 2 0 15,6-4 0-15,11 0 0 16,14-1 3-16,12 0-3 15,5 0 0-15,10-2-1 16,9 3-1-16,11-3 1 0,3 0-2 16,9 0-4-16,6 0-5 15,-2 0 2-15,3 0-7 16,0 0-24-16,0 0-57 16,10-27-171-16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4T12:45:32.906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3592 2158 419 0,'26'7'44'16,"-13"-3"-44"-16,-10-4-3 16,3 4 3-16,9-4 6 15,6 0-6-15,19 0 10 16,11 0 0-16,12-10 2 0,5-1-6 15,-1-1 1-15,2 1-1 16,1-1-5-16,0-2 2 16,-3 2-1-16,-1 0-2 15,-5 2-3-15,-13 5-1 16,-11 5-5-16,-13 0-14 16,-17 22-48-16,-7 22-131 15</inkml:trace>
  <inkml:trace contextRef="#ctx0" brushRef="#br0" timeOffset="233.9806">3931 2647 368 0,'-9'2'40'0,"9"-2"-40"16,0 0 1-16,0 0 7 16,6 0 4-16,15 0-12 15,12 0 12-15,16-6-3 16,12-7-1-16,8-4 3 15,4-1-2-15,3-5-1 16,-6 1-3-16,-7-3 1 16,-11 2-6-16,-3-2 0 15,-13-1-4-15,-11-2-3 16,-8-2-22-16,-17-1-129 16</inkml:trace>
  <inkml:trace contextRef="#ctx0" brushRef="#br0" timeOffset="497.5395">3774 1862 392 0,'0'0'8'16,"0"17"-8"-16,6 19-1 15,18 17 1-15,10 14 10 16,5 15 2-16,0 13-4 15,-3 8 6-15,1 7-7 16,-8 3 2-16,-4-5 1 16,-4-7-6-16,-2-17-4 0,-4-18-4 15,1-20-3-15,-5-21-5 16,1-19-16-16,1-12-40 16,-1-48-158-16</inkml:trace>
  <inkml:trace contextRef="#ctx0" brushRef="#br0" timeOffset="713.0733">4319 1625 363 0,'3'12'74'0,"7"28"-70"16,4 27-4-16,-5 24 11 15,4 16 1-15,-1 11 4 0,3 3-5 16,0-4-4-16,4-2-4 15,1-9-1-15,-1-5-1 16,5-9-1-16,1-11-8 16,2-10-12-16,3-16-19 15,-3-19-96-15</inkml:trace>
  <inkml:trace contextRef="#ctx0" brushRef="#br0" timeOffset="1275.8062">5991 1586 332 0,'0'0'152'0,"0"0"-144"0,0 0-4 15,0 0 2-15,0 0 0 16,3 0-6-16,8 0-4 16,11 0 4-16,11 0 0 15,9 0 6-15,4-1-3 16,5-8 0-16,-5 0-2 16,-4 5-2-16,-8 4 1 15,-7 0 0-15,-5 0-1 16,-8 16-1-16,-4 8 2 15,-4 17 3-15,-6 16 2 16,0 16-2-16,0 15 1 16,-6 7 2-16,-1 4-5 0,7-6 0 15,0-2-1-15,0-3-1 16,0-6 1-16,7-9 0 16,-4-4-1-16,-3-7-8 15,0-4-7-15,-6-4-73 16,-18-13-264-16</inkml:trace>
  <inkml:trace contextRef="#ctx0" brushRef="#br0" timeOffset="1487.2929">6011 2814 160 0,'9'0'145'0,"13"0"-140"0,8 0-2 16,9 0 39-16,10-2 5 15,6-2-17-15,8-3-4 16,1-1-4-16,3-3-12 16,5-4-7-16,4-3-3 15,0 0-9-15,3-3-16 16,-1 2-40-16,-4 2-210 16</inkml:trace>
  <inkml:trace contextRef="#ctx0" brushRef="#br0" timeOffset="1607.9618">7270 2654 255 0,'19'7'32'0,"-5"0"-8"16,-1-3-3-16,-7 0-14 15,-6-2-7-15,0 3-11 16,0-1-46-16</inkml:trace>
  <inkml:trace contextRef="#ctx0" brushRef="#br0" timeOffset="2019.2692">3215 3660 369 0,'68'-4'27'16,"29"-4"-21"-16,33-8 2 16,18-2 9-16,13 2 4 15,24 0-3-15,16 4 2 16,17-1-1-16,12 2-6 15,-6 1-1-15,1 1-2 16,-4 3-2-16,-8 2-3 16,-8 4-3-16,-10 0-2 0,-16 0-1 15,-16-2 1-15,-17 1-3 16,-7-3-8-16,-6-4-1 16,-14-8-3-16,-10-2-21 15,-26-8-68-15,-24 3-255 16</inkml:trace>
  <inkml:trace contextRef="#ctx0" brushRef="#br0" timeOffset="4824.0979">8771 2159 440 0,'0'10'30'0,"0"-2"-30"16,0-8-2-16,0 0 2 15,15-1 10-15,25-21-7 16,8-2 4-16,7-1-3 0,9 1 2 16,5-1 1-1,7-1-3-15,3 2 0 0,-6 1 0 16,-6-1-1-16,-19 2-3 15,-11 4-3-15,-14 0 0 16,-10 5-9-16,-10-10-34 16,-3-5-253-16</inkml:trace>
  <inkml:trace contextRef="#ctx0" brushRef="#br0" timeOffset="5078.6175">9108 1561 384 0,'-3'0'38'16,"3"3"-38"-16,0 22-15 16,9 18 15-16,10 21 12 0,7 29-2 15,-6 16 1-15,3 15 1 16,-2 5 4-16,0-7-4 16,-2-14-2-16,-2-9-3 15,2-13-6-15,0-9 1 16,-5-8-2-16,-2-13 0 15,-5-15-5-15,-4-16-7 16,-3-15-5-16,0-10-20 16,0-24-14-16,-3-29-250 15</inkml:trace>
  <inkml:trace contextRef="#ctx0" brushRef="#br0" timeOffset="5251.613">9153 2111 397 0,'-19'35'22'15,"-4"26"-20"-15,-4 23 0 16,-1 11 11-16,1-6-2 16,9-12-1-16,8-17-4 15,7-18-6-15,3-16-3 16,0-16-4-16,9-10-14 16,13-18-25-16,5-29-55 15</inkml:trace>
  <inkml:trace contextRef="#ctx0" brushRef="#br0" timeOffset="5409.7767">9377 2232 162 0,'19'21'85'0,"2"9"-22"15,-3 4-26-15,2-2-21 16,0-6-8-16,-2-3-7 16,0-7-1-16,7-11-1 15,-2-5-5-15,5-12-4 16,2-23-39-16,-7-12-222 15</inkml:trace>
  <inkml:trace contextRef="#ctx0" brushRef="#br0" timeOffset="5851.2098">9730 1726 318 0,'8'-4'86'15,"8"-3"-86"-15,14-1 0 0,10-2 6 16,5 6 0-16,12 2 1 15,-2 2 7-15,3 0 5 16,-3 2-2-16,-4 11-2 16,-8 4-4-16,-10 5-6 15,-15 4-1-15,-6 11 4 16,-12 8-4-16,0 12 5 16,-27 4-1-16,-18 2-7 15,-10-2-1-15,-3-5 0 16,-8-9-1-16,11-10 0 15,6-14 0-15,16-14-1 16,15-9 2-16,5-1-8 16,10-23-2-16,3-2-5 0,0 0 8 15,0 1 6-15,16 4 1 16,2 6 3-16,3 0-2 16,4 4 1-16,2-1 3 15,-3 2-4-15,3-1 3 16,-4 5-4-16,-3 2 0 15,-11 3-3-15,-6 1-1 16,-3 0-6-16,0 0 3 16,0 0-4-16,0 0-3 15,-9 0-36-15,-10 5-43 16,-8 1-184-16</inkml:trace>
  <inkml:trace contextRef="#ctx0" brushRef="#br0" timeOffset="6315.7606">9799 1839 280 0,'-3'0'105'15,"3"17"-105"-15,0 18 0 16,-3 13 4-16,3 10 17 16,0 12-4-16,0 7-1 15,0 8 1-15,3 6 0 16,0 2-15-16,0-1 5 15,3-5-3-15,1-8-1 16,7-9-1-16,-1-14-2 0,5-13 2 16,3-10-2-16,-3-11 0 15,-2-9 1-15,-2-7 0 16,-1-6 0-16,2 0 4 16,3-26 6-16,7-18 6 15,-2-14-12-15,2-6-5 16,-4-6-1-16,-6 6-5 15,-2 8 3-15,-5 7-3 16,-2 15 0-16,-3 14 5 16,1 10 1-16,-4 8 0 15,0 2-2-15,0 0 0 16,0 13-5-16,6 12 6 0,3 5 1 16,3 3 1-16,0-5-1 15,3-4 0-15,1-6 0 16,1-5 0-16,2-7-5 15,-4-6-2-15,3-5-9 16,7-28-55-16,-1-14-183 16</inkml:trace>
  <inkml:trace contextRef="#ctx0" brushRef="#br0" timeOffset="6759.2075">10451 1798 407 0,'17'-2'0'0,"15"-1"0"16,10-1 14-16,10-1 0 0,3-2 4 15,5-1-7-15,-2-1 2 16,-4 0-6-16,-5 3-2 16,-10-1-5-16,-9 5 0 15,-14 2-2-15,-7 0-4 16,-9 0-1-16,0 13 3 15,-12 18 4-15,-18 16 0 16,-13 10 0-16,-2 4 3 16,-1 4-2-16,-2 1 1 15,2 5-1-15,-5 6-1 16,-1-3 0-16,6-3 1 16,10-15 1-16,15-10-2 0,14-14 3 15,7-11-3-15,3-6-2 16,16-8 1-16,11-7 1 15,12 0 4-15,10-20 2 16,6-9 0-16,1-7 1 16,6-5-6-16,-1-1 2 15,-1-2-2-15,-8 0-1 16,-10-1-1-16,-16 2-4 16,-9-1-13-16,-17 3-25 15,-3 7-92-15</inkml:trace>
  <inkml:trace contextRef="#ctx0" brushRef="#br0" timeOffset="6938.7171">10932 2012 170 0,'-26'22'157'0,"2"10"-134"16,6 15-4-16,-1 13 6 15,2 9 11-15,-2 9-8 16,-1 2-5-16,4-2-5 16,-3-4-1-16,-1-3-2 15,-2-7-9-15,1-6-6 16,-1-11 0-16,6-17-7 15,6-15-9-15,3-15-7 16,7-4-15-16,0-34-159 16</inkml:trace>
  <inkml:trace contextRef="#ctx0" brushRef="#br0" timeOffset="7125.3322">10848 2581 137 0,'19'33'67'0,"-1"12"-2"0,6 5-4 16,-1 0-19-16,6-4-9 15,1-7-2-15,5-11-12 16,7-10-7-16,11-13 2 16,5-5 0-16,9-25-6 15,6-25-6-15,5-16-2 16,-1-12-5-16,1-15-9 16,-2-13-29-16,-9-22-199 15</inkml:trace>
  <inkml:trace contextRef="#ctx0" brushRef="#br0" timeOffset="7313.7113">12224 1159 413 0,'0'0'47'16,"0"0"-47"-16,0 6-1 15,0 14 1-15,0 8 6 16,0 5-6-16,0 7 1 15,-17-1-1-15,-13 6-9 16,-4 0-35-16,-11 2-167 16</inkml:trace>
  <inkml:trace contextRef="#ctx0" brushRef="#br0" timeOffset="8581.5387">11808 1715 196 0,'0'8'26'0,"11"-4"-23"15,17-4 40-15,11 0 4 16,13-5-13-16,-1-9-7 15,6 2-17-15,-5 3-4 16,-7 3 5-16,-14 4-1 16,-7 2 3-16,-15 0-13 15,-9 5-3-15,0 18 3 16,-30 17 15-16,-14 11-3 16,-11 8-6-16,-1 3-3 15,5-9-2-15,15-10 2 16,17-11-3-16,16-7-4 15,3-6-3-15,18-3 2 16,12-6-1-16,13-4 5 0,-1-5 0 16,4 2 1-1,-8 0 0-15,-3 2 0 0,-11 3 0 16,-9 1 1-16,-9 4-1 16,-6 6 4-16,0 6-3 15,-18 8 10-15,-18 4-8 16,-7 2 3-16,1 0-6 15,0-3 3-15,3-6-2 16,13-4 0-16,7-8-1 16,15-4 0-16,4-3-4 15,0-6 3-15,20-5 1 16,9 0 0-16,10 0 9 0,3-17-3 16,3-5-2-1,4-3-1-15,0-5-2 0,2-2 1 16,-1-9-1-16,-2-6 0 15,-6-7-1-15,-9-4-2 16,-12-2-4-16,-9-1-5 16,-9 8-33-16,-3 8-20 15,0 13 21-15,-6 13 43 16,-3 10 17-16,-3 7 13 16,6 2-8-16,0 0-1 15,0 5-4-15,-1 19-17 16,-2 7 1-16,-1 5 3 15,2 1-2-15,5 0 0 16,0-2-1-16,3-6 1 16,0-1 1-16,0 0-1 0,0-4-2 15,6-1 1-15,-2 1-1 16,-1-6 1-16,0 0-1 16,-2-4 0-16,-1-6 0 15,3-2-1-15,1-4 1 16,-4-1-1-16,3 3 0 15,-3-3 1-15,0 4 0 16,0 4 0-16,0 4 1 16,-13 5 0-16,-1 4-1 15,-4 2 1-15,-3 4-2 16,-4 7 1-16,-5 6 0 16,-12 4 0-16,-7 6-3 0,-9 4-3 15,-1 2-1-15,4-4-2 16,6-5-5-16,7-7 8 15,8-7 6-15,7-3-1 16,5-3-1-16,4-5 2 16,6-7 1-16,3-4-1 15,6-7 1-15,3-5 0 16,0 0-1-16,0 0 5 16,6 0-4-16,19-3 10 15,11-14 11-15,9-3-1 16,7-6-5-16,7-6-4 15,9-1-3-15,2-3 0 16,9-2-1-16,3-1 1 0,-4 0 1 16,-4-2-4-16,-16 2-1 15,-8 2-5-15,-19 1-2 16,-10 3-2-16,-12 3-6 16,-9 1-16-16,0 6-34 15,-26 4-44-15,-3 5-37 16,-4 7 50-16,-3 3-5 15,1 4 95-15,9 0 1 16,0 0 59-16,10 8 21 16,3 7-28-16,7 4-12 15,-4 9-11-15,6 5 11 16,0 11-5-16,4 10-1 0,-3 8 7 16,0 4-10-1,0 0-10-15,0-1 1 0,0-1-12 16,3 0-3-16,0-3-2 15,0-3-4-15,6-5-1 16,3-10-2-16,-2-7-4 16,0-9-9-16,6-20-46 15</inkml:trace>
  <inkml:trace contextRef="#ctx0" brushRef="#br0" timeOffset="8715.4532">13405 2642 378 0,'10'16'0'15,"4"4"-60"-15</inkml:trace>
  <inkml:trace contextRef="#ctx0" brushRef="#br0" timeOffset="12121.378">3676 6281 328 0,'0'-5'118'0,"0"2"-98"16,0 3-7-16,0 0 4 15,0 0-1-15,0 0-6 16,0 0-2-16,3 0-1 16,1 0-3-16,5 0-3 0,12 7 2 15,10 3 6-15,11 0 3 16,10-1-3-16,8-2 1 15,10 2-1-15,18-3 1 16,14-5 0-16,8 1-2 16,5-2-3-16,0 0-5 15,-5 1 2-15,1 2-2 16,-7 6 1-16,-4-7 1 16,-3 5-2-16,-6-3 1 15,-6 2-1-15,-1-2 1 16,-4 1 1-16,-1-4-1 15,-4 2 1-15,-11-3-1 16,-9 0-1-16,-16 0-2 0,-12 0 1 16,-8 0 1-16,-10 0-5 15,-7 0 0-15,-2 0-4 16,-5 0-7-16,-23 0-30 16,-18 4-133-16</inkml:trace>
  <inkml:trace contextRef="#ctx0" brushRef="#br0" timeOffset="12631.7116">3704 7392 205 0,'15'3'48'0,"0"0"-17"15,6-1 26-15,1 2-15 16,5-4 0-16,4 3-12 15,8-2-4-15,6-1 0 0,15 0-2 16,7 0-3 0,15 0-5-16,6 0 2 0,6 0-10 15,0 0-2-15,6 0 1 16,7 1-3-16,4 4 3 16,-1 1-3-16,2 0-1 15,-6-3-1-15,-6-1-2 16,-3-2 3-16,1 0-3 15,-4 0 2-15,-13-2-2 16,-8-10 0-16,-25 3-1 16,-17-1-1-16,-10 4 0 15,-15 5-5-15,-6-1 2 16,0-2-2-16,-9 1-6 16,-18 3-54-16,-22 9-75 0,-18 22-220 15</inkml:trace>
  <inkml:trace contextRef="#ctx0" brushRef="#br0" timeOffset="13094.7348">3800 8251 364 0,'0'0'0'0,"0"0"-1"16,7 0 1-16,14 0 23 15,9 0 13-15,6 0-1 16,10 0-3-16,6 0-10 15,5 0 2-15,13 0-9 16,6 0-1-16,6 0-2 16,3 0-3-16,-1 0-4 15,4 0 1-15,6 0-3 16,3 3 3-16,4 3-3 0,-1-5-1 16,0 1-1-1,-9-2-1-15,-6 0 1 0,-13 0 0 16,-5 0-1-16,-12 0 0 15,-9 0-1-15,-10 0-3 16,-15 0-4-16,-9 0-2 16,-9 0-9-16,-3 0-11 15,0 0-9-15,-15 0-91 16</inkml:trace>
  <inkml:trace contextRef="#ctx0" brushRef="#br0" timeOffset="13629.172">3883 9201 392 0,'0'7'8'16,"3"-2"0"-16,21 1-7 16,9-2 19-16,16 4 0 15,15-1-1-15,11-3 3 16,16-1 4-16,3-3-5 16,0 0-7-16,6 0-4 15,1 0-2-15,-2 0-3 16,-4 0-3-16,-5 0-1 15,-10 0 2-15,-5 0-3 16,-14-1 0-16,-12-5 3 0,-13 3-3 16,-13 3-3-16,-10-1 0 15,-10-2 1-15,-3 2-3 16,0-6 3-16,-6 0-4 16,-12 4-78-16,-16 3-103 15</inkml:trace>
  <inkml:trace contextRef="#ctx0" brushRef="#br0" timeOffset="14085.5875">3673 10261 446 0,'0'5'0'0,"22"-2"0"16,8 4 3-16,15-2 8 15,10-5 4-15,11 2 2 16,13-2 2-16,7 0 1 16,8 0-2-16,11 0-5 0,2-2-3 15,7-7-3-15,-1-4-6 16,-3 0-1-16,1-1 7 16,-11 0-7-16,-9-1 0 15,-3 11 0-15,-8 1 1 16,-5 3 0-16,-4 0-1 15,-11 7-1-15,-9 4-8 16,-12-3 4-16,-11-2-3 16,-16 5-16-16,-12 4-30 15,-9 3-99-15</inkml:trace>
  <inkml:trace contextRef="#ctx0" brushRef="#br0" timeOffset="14483.4158">3810 11312 446 0,'20'11'1'16,"30"0"-1"-16,4-7 10 0,19-4 1 15,15 0-1-15,15-6 9 16,9-14-3-16,4-3-1 16,-2-3-2-16,2 4-3 15,-7 0 0-15,-9 8-7 16,-9 4-3-16,-8 1-3 15,-14 5 3-15,-11 2 0 16,-10 2-4-16,-8 0 2 16,-10 2-1-16,-7 6 0 15,-13-1-8-15,-10 8-7 16,-3 0-5-16,-34 11-121 16</inkml:trace>
  <inkml:trace contextRef="#ctx0" brushRef="#br0" timeOffset="14805.5795">3880 12243 501 0,'6'12'6'0,"30"-5"-6"16,19 5-3-16,11-9 3 15,16-1 5-15,6-2-3 16,12 0 0-16,7 0 3 16,7-2 6-16,13-13-3 0,2-4-7 15,4-3 10-15,-6-5-8 16,-8 3-3-16,-11 2-3 16,-10 7 0-16,-17 8 3 15,-17 3-3-15,-18 4-4 16,-16 0-3-16,-15 0-4 15,-9 4-22-15,-6 1-59 16,0 5-118-16</inkml:trace>
  <inkml:trace contextRef="#ctx0" brushRef="#br0" timeOffset="15765.2863">2712 5921 155 0,'3'-16'94'16,"0"4"-46"-16,-3 10 5 0,0 2-4 15,0 0-3-15,0 0-17 16,0 0-11-16,0 0-7 15,0 4-6-15,6 14-2 16,0 12 2-16,0 9 10 16,0 12-6-16,-3-3-5 15,0-1 1-15,3-1-3 16,-2-2-2-16,-1 6-3 16,0 2-3-16,0 1-10 15,-1-4-47-15,-2-3-202 16</inkml:trace>
  <inkml:trace contextRef="#ctx0" brushRef="#br0" timeOffset="16621.2468">2654 7306 253 0,'13'-6'7'16,"10"-2"17"-16,5-2 33 16,15-1-13-16,5 3-13 0,9 5-8 15,1 3-3-15,-6 0-4 16,-7 0-12-16,-8 14-2 15,-10 8 2-15,-9 10 0 16,-12 6 2-16,-6 4 0 16,-8 7-2-16,-26 4 2 15,-9 1-4-15,-8 5-1 16,-9-7 0-16,2-2 0 16,3-12 1-16,13-9-2 15,15-8 0-15,11-12 3 16,10-6-3-16,6 0-3 15,0 0-1-15,3-1-10 16,24 1 11-16,13 4 3 0,11-6 1 16,4-1-1-1,3 0 1-15,-1 0-1 0,-6 6-2 16,-5-2-8-16,-9 8-27 16,-7 9-145-16</inkml:trace>
  <inkml:trace contextRef="#ctx0" brushRef="#br0" timeOffset="17153.7816">2730 8496 429 0,'0'0'30'15,"0"0"-30"-15,21-6 0 16,16-2 16-16,14 0-3 16,7-6-2-16,3 3 1 15,-6 5-7-15,-13 1-1 16,-12 5-4-16,-11 0 0 15,-11 0 0-15,-8 3-2 16,-6 21 2-16,-24 15 6 16,-16 16-4-16,-11 3 0 0,3-3-1 15,7-9 1-15,11-7-2 16,12-13-2-16,15-4 2 16,6-6 0-16,3-3-4 15,3-2-1-15,21 4-1 16,7-1 5-16,8-3 1 15,3-3 1-15,-2 0-1 16,-6-1 0-16,-10 0-1 16,-9 4 1-16,-7 1 3 15,-8 4 1-15,0 4 4 16,-11 12 1-16,-17 1-5 16,-5 1-4-16,-9 4-2 0,-4-3-9 15,1-2-17-15,-1 4-67 16,9-1-163-16</inkml:trace>
  <inkml:trace contextRef="#ctx0" brushRef="#br0" timeOffset="17655.2746">2819 9572 107 0,'0'14'56'15,"-4"4"-28"-15,1 6 5 16,-3 2 13-16,0-2-8 16,0 6-5-16,3-1-2 15,-4 0-6-15,4 6 1 16,0-1-5-16,1 0-5 0,2 6-6 16,0-2 3-16,0-2-5 15,0-4 0-15,0-5-5 16,5-1-1-16,5-8 1 15,5 0-1-15,4-3-1 16,4 2 1-16,7-5-1 16,10-1 2-16,2-4-1 15,2-4 0-15,1-3-2 16,3 0 3-16,1-17-3 16,3-2 0-16,-2-2-1 15,-4-5-5-15,-7 4-15 16,-14 0-65-16,-9 0-176 0</inkml:trace>
  <inkml:trace contextRef="#ctx0" brushRef="#br0" timeOffset="17865.3826">3145 9801 357 0,'-11'9'112'0,"1"10"-107"16,1 14-5-16,3 8 11 15,1 13-1-15,4 6-5 16,1 5 0-16,0 5-2 16,0-4-3-16,0 3-1 15,0-2-3-15,0 3-3 16,0-2-14-16,0-1-35 16,3 7-143-16</inkml:trace>
  <inkml:trace contextRef="#ctx0" brushRef="#br0" timeOffset="18323.4943">3225 11334 196 0,'-22'11'220'0,"7"4"-209"16,-3-1 0-16,6 1 13 16,3 3-5-16,2 3-7 15,-1 2-1-15,8 2-4 16,0 6-3-16,0 1-2 15,9 1 1-15,9-4-3 16,0-6-3-16,6-6 2 16,4 2 1-16,5 0 2 15,3-1 0-15,-2-3-1 16,-4-1-1-16,-9-3 1 0,-9-7-1 16,-9 3 1-16,1-4 4 15,-4 5 2-15,-10 8 4 16,-17 5-4-16,-13 1-7 15,-11-8-4-15,-6-5-4 16,-4-9-16-16,-6 0-59 16,-3-23-192-16</inkml:trace>
  <inkml:trace contextRef="#ctx0" brushRef="#br0" timeOffset="18525.7943">3040 11307 342 0,'17'-3'2'0,"5"-8"9"16,8 0 36-16,9-4-9 15,4-3-14-15,2 3-10 16,5 0-11-16,3 4-1 16,-1 0-2-16,3 4-4 15,-7 0-11-15,-2 7-29 16,-4 0-204-16</inkml:trace>
  <inkml:trace contextRef="#ctx0" brushRef="#br0" timeOffset="18945.6812">3173 12225 438 0,'-22'45'9'16,"5"10"-8"-16,1 7 19 15,4 0 0-15,6 8-10 16,-1 0-1-16,5 0-4 16,2 4-2-16,0-6 0 15,2 6 0-15,11-4-2 16,5-8-1-16,0-11-1 15,1-14-2-15,5-8 3 0,3-18-3 16,3-11 0 0,6-11-2-16,5-29-4 0,1-22-2 15,-3-11-1-15,-9-1-5 16,-14 7-37-16,-16 17-4 16,0 17 42-16,-28 19 16 15,-14 14 25-15,-12 6 5 16,-4 23 12-16,-3 11-15 15,6-5-12-15,5-3-6 16,9-2-9-16,14-8-12 16,12-16-68-16</inkml:trace>
  <inkml:trace contextRef="#ctx0" brushRef="#br0" timeOffset="22950.916">7422 4625 152 0,'0'-22'71'0,"0"2"-3"15,0 3 19 1,0 12-7-16,0 3-36 0,0 2-16 15,0 0-13-15,0 0-5 16,0 0-1-16,0 0-6 16,6 0-3-16,15 0 0 15,9 0 6-15,15-6 1 16,10-6 0-16,0 2-4 16,0-2-1-16,3 1-2 15,-5 0 2-15,-1 6-2 16,-3-2-2-16,-4 7-1 15,-14 0-6-15,-4 0 0 16,-15 0-8-16,-9 11-37 16,-3 16-17-16,-24 11-137 0</inkml:trace>
  <inkml:trace contextRef="#ctx0" brushRef="#br0" timeOffset="23170.208">7482 4969 387 0,'0'0'0'0,"3"0"-6"16,16 0 6-16,11 0 23 15,9 0-2-15,6 0-1 16,4-6-3-16,-4 0-1 16,1 0-5-16,-6-2-8 15,-7 0-3-15,-6-1 0 0,-11 2-5 16,-16-1-6-16,0-7-8 15,-16-1-88-15</inkml:trace>
  <inkml:trace contextRef="#ctx0" brushRef="#br0" timeOffset="23363.6973">7443 4723 312 0,'-7'0'66'15,"7"0"-52"-15,0 0-2 16,0 20-12-16,0 22 5 15,10 18 13-15,-1 8 0 16,0 0-4-16,1 3-4 0,-2-3 0 16,1 1-8-16,4-6-2 15,4-12-5-15,5-19-18 16,5-20-17-16,7-14-178 16</inkml:trace>
  <inkml:trace contextRef="#ctx0" brushRef="#br0" timeOffset="23597.8838">8322 4585 363 0,'-15'25'42'16,"-6"12"-39"-16,-1 11 16 15,-1 10 12-15,-2 5-5 16,-2 1-11-16,5-7-1 0,5-3-7 15,1-12-3-15,10-10-4 16,0-7-1-16,4-7-10 16,-1-10-3-16,3-8-20 15,0 0-73-15,0-29-250 16</inkml:trace>
  <inkml:trace contextRef="#ctx0" brushRef="#br0" timeOffset="24038.6131">8543 4565 393 0,'0'0'29'0,"0"0"-15"15,0 0 5-15,4 0-19 16,17 0 7-16,12 0-7 16,10 0 14-16,8 0-2 15,4-3-1-15,3-7-1 16,-4-3 1-16,-6 2-7 16,-10 1-3-16,-8 0-1 15,-10 5-1-15,-11 1-8 16,-9 2-9-16,0 2-33 15,-17 6-127-15</inkml:trace>
  <inkml:trace contextRef="#ctx0" brushRef="#br0" timeOffset="24219.7279">8735 4635 238 0,'-7'20'74'16,"4"11"-61"-16,0 13 17 15,3 13 11-15,-5 7-1 16,2 2-9-16,-3-2-5 15,6-3-3-15,-3-2-14 16,3-7-8-16,0 0-1 16,0-14-8-16,9-14-7 15,2-14-20-15,8-10-113 16</inkml:trace>
  <inkml:trace contextRef="#ctx0" brushRef="#br0" timeOffset="24451.772">9287 4565 67 0,'-37'49'296'16,"-2"14"-282"-16,0 5 22 16,0 3 18-16,8-3-16 15,4-5-13-15,8-11-12 16,5-8-10-16,1-10-3 15,10-14-5-15,3-11-6 16,0-7-10-16,0-2-23 16,0-25-76-16,0-18-169 0</inkml:trace>
  <inkml:trace contextRef="#ctx0" brushRef="#br0" timeOffset="24683.0455">9166 4658 231 0,'9'31'30'15,"5"20"21"-15,2 10 0 16,2 9-9-16,6-1-9 16,3-8-6-16,1-7-8 15,2-13-8-15,1-12-2 16,-4-12-1-16,-3-10-4 16,-6-7 2-16,1-18 5 15,5-27 13-15,5-24-5 0,6-16-19 16,1-4 0-16,-6-1-5 15,-2 6-8-15,-4 7-11 16,0 9-83-16</inkml:trace>
  <inkml:trace contextRef="#ctx0" brushRef="#br0" timeOffset="24960.4311">9903 4485 352 0,'0'32'12'16,"-10"12"9"-16,-8 9 40 0,-6 10-5 16,2 5-29-16,1 5-6 15,9-2-9-15,9-5-5 16,3-3 0-16,0-9-5 16,12-10-2-16,12-8 0 15,1-9-1-15,8-8 0 16,3-10-1-16,1-5 0 15,6-4 2-15,-1-4-4 16,-3-18-5-16,1-10-1 16,-4-3-21-16,-8-9-43 15,-14-6-211-15</inkml:trace>
  <inkml:trace contextRef="#ctx0" brushRef="#br0" timeOffset="25157.4783">9838 4577 447 0,'-6'0'27'0,"6"-3"-25"15,0-3-2-15,22-3 7 16,14-5 0-16,7-2-4 16,8-1-1-16,4 1-1 15,-3 4-1-15,-7 3-3 16,-6 4-10-16,-12 5-78 15</inkml:trace>
  <inkml:trace contextRef="#ctx0" brushRef="#br0" timeOffset="25337.7465">9838 4875 123 0,'-13'11'294'15,"12"-8"-294"-15,1-2 0 16,0-1 19-16,11 0-3 15,17 0 12-15,12-3-6 16,8-14-19-16,7-7-3 16,5-3-12-16,-5 4-32 15,-4-8-252-15</inkml:trace>
  <inkml:trace contextRef="#ctx0" brushRef="#br0" timeOffset="25668.3582">10679 4440 417 0,'-33'32'9'0,"-16"11"-5"16,-9 10 16-16,-10 4 13 15,12 2-2-15,11-9-9 16,17-9-4-16,13-8-11 16,12-8-7-16,3-5-4 15,12-2 1-15,16-2 1 16,14-4-1-16,13-2-2 15,0-4 5-15,4 1-3 16,-7 6-3-16,-13 3-7 0,-14 3 11 16,-10 2 2-1,-12 5 3-15,-3 5 5 0,-18 7 3 16,-20 4-3-16,-9-1 1 16,-7-3-2-16,-1-9-6 15,6-6-1-15,13-15-8 16,11-8-7-16,18-14-54 15,7-31-386-15</inkml:trace>
  <inkml:trace contextRef="#ctx0" brushRef="#br0" timeOffset="25996.8414">11246 4400 360 0,'0'0'105'0,"-3"19"-102"15,-32 22 4-15,-15 17 11 16,-17 12 2-16,-2 4-7 16,14-8 3-16,16-9-9 15,20-13-1-15,19-11-6 16,0-8-4-16,36-8 2 16,13-3 1-16,9-2 1 15,3-2-3-15,2 5 0 16,-11 6 1-16,-10 2-2 15,-10 4 3-15,-12 4 1 16,-14 2 1-16,-6 8-1 16,-19 7 6-16,-17 2-3 0,-13-1 0 15,-2 2-3-15,-12-6-4 16,-4-4-5-16,-9-3-29 16,0-5-133-16</inkml:trace>
  <inkml:trace contextRef="#ctx0" brushRef="#br0" timeOffset="26962.8624">7983 5906 303 0,'2'-16'45'15,"-2"2"-5"-15,0 9 16 16,0 5-23-16,0 0-18 16,0 8-7-16,0 18-6 15,13 15 11-15,-4 10 1 0,3 8-2 16,-5 10-7-16,1-2 2 15,-5 3-4-15,3-1-3 16,-3-10-2-16,0-3-4 16,0-12-8-16,4-17-24 15,-1-19-131-15</inkml:trace>
  <inkml:trace contextRef="#ctx0" brushRef="#br0" timeOffset="27138.3225">8380 6273 228 0,'21'21'14'0,"0"0"5"15,-1-2 4-15,0-4-8 16,-2-4-15-16,3-2-2 16,-2-9-17-16,1 0-31 15,-7-22-130-15</inkml:trace>
  <inkml:trace contextRef="#ctx0" brushRef="#br0" timeOffset="27489.1411">8607 5893 309 0,'24'-3'6'0,"10"-1"6"0,18-6 26 15,11 3 2 1,4 0-5-16,6 2-6 0,0 3 0 15,-7 2-11-15,-11 0-1 16,-10 14-15-16,-15 8-2 16,-14 8 3-16,-16 14 0 15,0 13 7-15,-36 14-2 16,-10 6-5-16,-9-1 0 16,7-6-2-16,2-10-1 15,10-8 1-15,11-12 0 16,11-13-2-16,11-3 1 15,3-10-5-15,11-2 0 16,17-2 1-16,11-10 3 16,10 0 0-16,9-3 1 0,5-10-3 15,1-1-9-15,-6 3-20 16,-16 9-60-16,-18 2-275 16</inkml:trace>
  <inkml:trace contextRef="#ctx0" brushRef="#br0" timeOffset="28072.6713">7585 7370 364 0,'-3'0'72'0,"0"0"-59"15,3 0 17-15,0 0-2 16,0 8-20-16,0 16-7 16,0 10 3-16,13 5 0 15,2-1-2-15,9-9-2 16,4-1 0-16,-1-13-2 15,6-6 1-15,3-9 1 16,4-9 2-16,2-26 2 16,1-18 0-16,-4-8-2 15,-12-2-1-15,-15 7 1 16,-12 6 0-16,-9 9 3 16,-24 13-1-16,-9 9 3 15,-4 18-5-15,-2 1-1 16,-1 4 1-16,7 15-2 0,5 6 0 15,10-2 0-15,9 1-9 16,12-2-9-16,6-5-48 16,3-7-206-16</inkml:trace>
  <inkml:trace contextRef="#ctx0" brushRef="#br0" timeOffset="28253.6196">8253 7424 215 0,'27'15'41'16,"-2"-3"-12"-16,-5-1 32 0,2-4-8 15,-4 3-20-15,3-5-24 16,-3 1-9-16,0-5-3 16,1-1-23-16,-4 0-61 15</inkml:trace>
  <inkml:trace contextRef="#ctx0" brushRef="#br0" timeOffset="28703.1358">8789 6856 319 0,'19'-3'50'0,"2"3"-41"15,8-8 24-15,6 1 4 16,4 3-12-16,-3 1-8 16,-3 3-12-16,-8 0-3 15,-1 10-1-15,-9 10 2 16,-12 5 0-16,-3 11 2 16,-3 4 2-16,-24 8 0 15,0-6 1-15,0-6-1 16,5-6 3-16,8-9-9 15,10-4 1-15,4-5-2 16,0 2-5-16,12 2 3 0,10 2 0 16,11-4 2-1,6 4 2-15,3-3 0 0,0 2 0 16,-4-2 0-16,-5 1-2 16,-15 1 4-16,-9 2-3 15,-9 4 2-15,0 9 7 16,-30 5 2-16,-6 4 0 15,-10 0-12-15,-2-2-1 16,-4-5-6-16,0-5-10 16,4-3-29-16,-4-4-135 15</inkml:trace>
  <inkml:trace contextRef="#ctx0" brushRef="#br0" timeOffset="29535.6881">7543 8269 220 0,'0'-5'180'16,"-3"4"-169"-16,-3-1 30 15,6 2 8-15,-7 0-14 16,4 2-20-16,-2 18-9 0,-4 14-5 16,6 14 0-16,3 3 1 15,0 4-4-15,0-8 2 16,17-10-2-16,5-3 1 16,2-6 1-16,7-16-1 15,2-8-1-15,0-4 2 16,1-19 0-16,2-18 2 15,-9-9-1-15,-8-6 1 16,-10 3 1-16,-9 1-2 16,-3 2 4-16,-22 8-5 15,-11 4 0-15,-3 13 0 16,-4 10 0-16,-2 11 0 0,2 0-1 16,6 4 0-16,7 13-5 15,10 3-7 1,10 1-18-16,10 2-46 0,0 3-136 15</inkml:trace>
  <inkml:trace contextRef="#ctx0" brushRef="#br0" timeOffset="29723.7806">8089 8544 217 0,'9'11'37'15,"0"0"24"-15,1-2-11 16,-2-7-16-16,4 5-20 16,-2-4-8-16,2-1-6 0,2-2-14 15,2 0-14-15,3 0-79 16</inkml:trace>
  <inkml:trace contextRef="#ctx0" brushRef="#br0" timeOffset="30091.5001">8668 8086 218 0,'0'0'184'0,"0"0"-167"16,0 0 5-16,0 0 7 16,0 8-11-16,0 17-11 15,0 15 3-15,0 11 3 16,0 8-6-16,0 3 1 15,4 7-3-15,-3-2-5 16,3-1-1-16,5-6 1 0,-3-3-7 16,4-8-8-16,2-9-21 15,-9-7-238-15</inkml:trace>
  <inkml:trace contextRef="#ctx0" brushRef="#br0" timeOffset="33429.8089">7461 9116 60 0,'0'-5'63'16,"0"0"-26"-16,0 3 14 15,0 2 21-15,0 0-27 16,0 0-8-16,0 0-11 0,0 0 4 16,0 0-5-16,0 0-7 15,0 0 2-15,0 0-7 16,0 0-7-16,0 0 0 15,0 7-4-15,0 10 0 16,0 10 3-16,0 7 1 16,0 4-4-16,0 7 5 15,3 6-4-15,-3 0-3 16,0 3 0-16,3-6 1 16,1-3-1-16,-4-5 1 15,5-10-1-15,-4-6-2 16,1-7-1-16,1-8-4 15,0-8-9-15,0-1-41 16,3-10-111-16</inkml:trace>
  <inkml:trace contextRef="#ctx0" brushRef="#br0" timeOffset="33615.7032">7770 9366 247 0,'7'22'15'0,"2"0"20"16,3-3 14-16,0-3-9 16,3-3-21-16,4-2-11 15,4-4-8-15,1-4-3 16,10-3-13-16,-1-10-18 16,7-19-176-16</inkml:trace>
  <inkml:trace contextRef="#ctx0" brushRef="#br0" timeOffset="33914.6097">8413 9167 253 0,'6'23'17'0,"-6"3"21"16,0 0 23-16,3-1-8 16,4 2-23-16,-1-1-15 15,11 5-5-15,2-1-2 16,8-1-1-16,1 1 0 15,-1-1-3-15,3 0 1 16,-6-2-3-16,0-2-1 0,-5 1 0 16,-4 2 0-16,-8 0 0 15,-7 4 2-15,0 11 4 16,-28 2 0-16,-9 10-2 16,-11-3-5-16,-7-8-2 15,-3-15-4-15,-2-12-9 16,-4-12-20-16,6-10-82 15,5-41-226-15</inkml:trace>
  <inkml:trace contextRef="#ctx0" brushRef="#br0" timeOffset="34089.998">8358 9267 77 0,'28'0'236'0,"-1"0"-214"16,6 0 18-16,1 0 6 15,-1-4-9-15,4-2-21 16,2 5-14-16,-2 1-2 16,-1 0-14-16,-3 4-17 15,-11 22-155-15</inkml:trace>
  <inkml:trace contextRef="#ctx0" brushRef="#br0" timeOffset="35102.4552">7659 10453 290 0,'0'0'11'15,"0"0"-1"-15,2 0 32 16,-2 0-4-16,3 0-24 16,0 0-11-16,3 11-3 15,3 0-3-15,-2 3-19 16,-7 5-284-16</inkml:trace>
  <inkml:trace contextRef="#ctx0" brushRef="#br0" timeOffset="35259.7015">7747 11146 363 0,'-13'27'25'16,"4"1"-24"-16,0 1 1 16,2 4-2-16,5 1-27 15,1 3-103-15</inkml:trace>
  <inkml:trace contextRef="#ctx0" brushRef="#br0" timeOffset="35415.7391">7789 12038 291 0,'-6'36'3'0,"6"-1"4"15,-3-7-3-15,3-2-4 16,0 7-1-16,-3-3-31 15,3-1-41-15</inkml:trace>
  <inkml:trace contextRef="#ctx0" brushRef="#br0" timeOffset="42645.463">14412 4699 132 0,'0'0'54'16,"0"0"-36"-16,0 0 21 16,0 0 2-16,0 0-12 15,0 0-7-15,0 0 2 16,0 0-5-16,0 0 6 16,0 0-2-16,0 0-4 15,0 0-7-15,0 0 0 16,0 0 0-16,0 0-7 15,0 0-1-15,0 0 1 16,0 0 0-16,0 0-4 16,0 0 1-16,0 6 0 0,0 10-2 15,0 8 2-15,6 13 2 16,1 7-2-16,-1 4 1 16,-3 0-3-16,1-1 4 15,0-6-3-15,-1-6 0 16,0-1-1-16,0-5 1 15,0-6-1-15,-3-1 0 16,0-6 1-16,0-5-2 16,0-5 0-16,0-5 0 15,0-1 0-15,0 0-2 16,0 0 3-16,-3-18-24 16,-6-10-11-16,-1-12-10 0,3-7 2 15,3-8-45-15,1-3-50 16</inkml:trace>
  <inkml:trace contextRef="#ctx0" brushRef="#br0" timeOffset="43089.7206">14392 4609 157 0,'0'-10'74'15,"0"8"-30"-15,0 2-16 16,0 0 2-16,0 0-8 16,0 0-10-16,11 0-9 15,7 0 19-15,12 0-5 16,5 0-4-16,15 0 1 15,8 0-5-15,3 0-2 16,1 0 0-16,-3 2 1 0,-11 9 0 16,-8 2-6-16,-11 0 0 15,-7 6-1-15,-6-1-1 16,-15 10 1-16,-1 7 1 16,-17 11 4-16,-25 9 0 15,-19 3-4-15,-8-5-2 16,-4-3 1-16,3-11-2 15,9-9 2-15,2-11-1 16,16-9 1-16,12-9-1 16,10-1 1-16,12 0 1 15,9 0-2-15,0 0-3 16,0 0-5-16,20 0 5 16,11 0 3-16,12 0 2 15,2 6 0-15,5 7-2 0,1 2 3 16,-2 1-2-16,2 1 2 15,-5-2-2-15,-1-2 0 16,-6 0-1-16,-3-4 0 16,-6 1-3-16,-8-4-10 15,-1-5-55-15</inkml:trace>
  <inkml:trace contextRef="#ctx0" brushRef="#br0" timeOffset="43622.1972">15461 4911 430 0,'-3'-18'30'16,"-14"-4"-27"-16,4-1-2 15,-7-2 8-15,1-1 1 16,-3 4-2-16,-2 5 2 15,-2 4 0-15,4 4-6 16,0 9 2-16,-5 0-1 16,1 17-2-16,0 21-3 15,-7 16 1-15,3 7-1 16,9 7 0-16,2 0 0 16,11-7 1-16,6-7 1 0,2-10-2 15,2-11 0-15,15-4 0 16,0-11-2-16,6-10 2 15,1-8-5-15,9-3 0 16,7-27-1-16,-1-12 6 16,2-8-4-16,-2 2-2 15,-3 4 1-15,-9 7 2 16,-8 9 2-16,-3 13 1 16,-9 10 0-16,-1 5 0 15,-3 0 5-15,4 8-4 16,3 12 8-16,6 5-5 15,0 2 1-15,3 0-3 16,-2-3 1-16,3-6-3 0,2-2-1 16,-6-4 1-16,4-6-2 15,-1-6-4-15,-3 0-7 16,4-9-10-16,2-16-71 16,-5-8-153-16</inkml:trace>
  <inkml:trace contextRef="#ctx0" brushRef="#br0" timeOffset="43972.539">15847 4899 204 0,'7'0'40'16,"1"10"-14"-16,-1 14 41 15,4 12-26-15,-8 1-7 16,0 2-15-16,-3-3-1 0,3-4-4 16,0-9-1-16,0-6-8 15,0-6-3-15,0-8-2 16,1-3 0-16,0 0 1 15,-1-3 2-15,7-23-2 16,-1-11 2-16,5-7-3 16,4-6-1-16,5 6-2 15,-1 7 1-15,-5 13 2 16,-3 12 0-16,-6 9 1 16,-2 3-1-16,3 2 0 15,0 20 4-15,1 7 3 16,-1 7 0-16,1 2-2 0,0-2 0 15,-1-5-2 1,2-4 0-16,1-5-3 0,2-7-2 16,1-3-3-16,-3-8-8 15,6-4-18-15,1 0-89 16</inkml:trace>
  <inkml:trace contextRef="#ctx0" brushRef="#br0" timeOffset="44805.8207">16538 5099 207 0,'3'0'30'0,"-3"0"44"15,0-7 11-15,0-6 7 16,0-7-68-16,-6-4-15 16,-7 0 4-16,-4 0-9 0,-2 6 0 15,-4 3 3-15,1 9-4 16,1 5 3-16,3 1 5 15,-8 20-10-15,6 14-1 16,1 13 0-16,5 1-1 16,9-2 1-16,5-2 0 15,0-7 0-15,8-11 0 16,10-6 0-16,1-8-2 16,4-12 2-16,5 0 0 15,8-34 3-15,3-12 0 16,7-17 0-16,-7-10-3 15,-5-8-2-15,-6-13 2 0,-2-9-2 16,-7-3-4-16,-7 4 2 16,-1 18 4-16,-7 15 2 15,-1 23-1-15,-3 19 3 16,0 19 2-16,0 8 8 16,0 0-14-16,0 13-1 15,0 31-4-15,-7 22 5 16,-4 22 3-16,0 13-2 15,0 7 2-15,2 2 1 16,2 0-3-16,3-9 1 16,4-11-1-16,0-17 0 15,0-15-1-15,17-16 0 16,-1-15 0-16,4-15-3 0,-1-12-3 16,8-6 6-1,8-32-2-15,6-17 2 0,0-5-5 16,-6 3-4-16,-12 10 2 15,-4 14 2-15,-10 15 5 16,-4 9 2-16,-3 9-1 16,-2 0-1-16,3 9-1 15,1 16 1-15,4 11 3 16,4 1 2-16,3-1-5 16,2-8 0-16,8-8 0 15,5-10-1-15,5-10 1 16,7-1 0-16,0-24 4 0,-1-12-3 15,-9-2 1 1,-11-6 0-16,-13 0 3 0,-8-3-4 16,-7 3 0-16,-18 8 0 15,-12 8 3-15,-5 7 1 16,0 9-5-16,2 6 3 16,5 7-3-16,9 0 1 15,6 0-1-15,8 0-5 16,8 9-7-16,4 4-8 15,11-2-19-15,21-6-46 16,7-1-150-16</inkml:trace>
  <inkml:trace contextRef="#ctx0" brushRef="#br0" timeOffset="45390.9145">17411 4974 255 0,'8'32'49'0,"1"7"8"16,0 3-19-16,-2 2 8 15,0 1-18-15,-1-7-14 16,0-5 0-16,-3-9-6 16,0-4-7-16,0-10 2 15,-2-8-3-15,-1-2 1 16,2-10 3-16,5-23 9 16,4-13-13-16,1-15 0 15,8 2 0-15,3 4-1 16,-5 11-1-16,3 14 2 15,-9 13 3-15,1 12-3 0,-3 5 0 16,7 0 0 0,-5 19 4-16,-2 11 0 0,4 6 1 15,-11 3 1-15,-3-1 1 16,0-7-5-16,0-7 1 16,0-8-1-16,0-9-2 15,3-5-2-15,-3-2 2 16,3 0-1-16,3-8-2 15,7-16 1-15,7-10 1 16,2-6 0-16,5 4-3 16,-7 6 2-16,2 6-2 15,-6 9 4-15,-4 10 0 16,-1 5-1-16,2 0-2 16,-4 5 2-16,1 13 1 15,-1 7 2-15,2 1 0 0,-1-1 1 16,-1-3 0-16,1-4-3 15,3-6 2-15,0-4-1 16,1-5 1-16,1-3 1 16,2 0-1-16,-5 0 3 15,0 0-3-15,-4-3-2 16,-1-5-1-16,-4 6-5 16,-3 0-3-16,0 2-17 15,6 0-102-15,-3 0-265 16</inkml:trace>
  <inkml:trace contextRef="#ctx0" brushRef="#br0" timeOffset="46171.6388">18635 4653 194 0,'-1'-6'68'0,"1"1"-40"16,0 2 19-1,0 3 5-15,0 0-12 0,0 0-12 16,0 0-11-16,0 6-7 15,0 19-6-15,0 13 9 16,0 12-1-16,0 8-2 16,0 3-5-16,-11 2 6 15,0-5-6-15,-1-2-3 16,-1-9 1-16,2-7-2 16,3-7-1-16,1-8-4 15,4-10 2-15,-1-6-3 16,1-9-11-16,0 0-10 0,3-24-30 15,0-18-174 1</inkml:trace>
  <inkml:trace contextRef="#ctx0" brushRef="#br0" timeOffset="46514.8836">18600 4574 315 0,'3'-2'62'0,"-3"2"-46"15,9 7-4-15,8 23 9 16,9 19 3-16,0 17-4 15,4 7-9-15,2 10-2 16,-1-4 0-16,3-5 3 16,2-8 0-16,2-7-6 15,-2-12 3-15,-5-12-4 16,0-12-2-16,-4-11 0 16,-2-12 2-16,-3 0-2 0,1-26 4 15,3-20 3-15,0-15-1 16,0-14-4-16,-4-7-5 15,-5-6 2-15,-4-1-1 16,-7 9-1-16,-2 10 1 16,-4 18 1-16,0 14-2 15,0 11 0-15,0 12-4 16,0 10 1-16,0 5-15 16,3 0-22-16,3 22-43 15,4 12 1-15,6 3-235 16</inkml:trace>
  <inkml:trace contextRef="#ctx0" brushRef="#br0" timeOffset="47715.573">19408 4915 146 0,'2'11'19'16,"-1"3"14"-16,2 8 9 15,-1 7 6-15,2 6 5 16,-1 7-2-16,2 4-11 15,-2-2-24-15,6-4 5 16,-2-8-2-16,6-6-15 16,3-8-1-16,-2-7 1 15,3-10-2-15,4-1 7 16,-1-17 1-16,9-16-5 0,-1-11-1 16,2-7-3-1,-4-6 2-15,-4 5-3 0,-5 4 0 16,-1 12 1-16,-7 19 0 15,-2 7 4-15,-4 10-1 16,1 0-4-16,1 0 0 16,3 16 0-16,3 4 0 15,0 7 7-15,-2-1-6 16,3-3 2-16,-3-4-1 16,3-7-2-16,1-4 1 15,4-6-1-15,5-2 0 16,8-6 0-16,1-16 0 15,5-4-2-15,-2 2 0 16,-5 9 2-16,-7 4 0 0,-9 11 0 16,-2 0 0-16,-2 0 0 15,-5 7 1-15,5 8 2 16,0 4 4-16,0-2-5 16,6-3 0-16,0-2 0 15,9-9-1-15,1-3-1 16,6 0 1-16,4-3-1 15,-1-11-1-15,-6 6-1 16,-3 2 2-16,-6 4-2 16,-3 2 2-16,-2 0 0 15,-1 11 0-15,2 2 2 16,6 3-1-16,1-2 0 16,1-5-1-16,2-2 1 0,5-7 0 15,-1 0-1-15,4 0 0 16,-4-13 0-16,-6-3-1 15,-4-1 2-15,-9-1 0 16,-3-2-1-16,-4-3 0 16,-3 1-1-16,0 0 1 15,0 1 0-15,-3 7 0 16,-3 3 0-16,2 4 2 16,4 4 2-16,0 3 0 15,0-1-1-15,0 1-3 16,0 0 1-16,0 0-2 15,0 0-2-15,0 0-1 0,0 3-1 16,0 7 5-16,0 4 0 16,0 4 0-16,0 2 1 15,0-1 0-15,3 6 0 16,-3 1 1-16,3 3 1 16,-2 0-3-16,1 1 0 15,-1-1 0-15,1-3 0 16,-1-1 0-16,1-6 0 15,-1-3 0-15,1-7 0 16,1-4-3-16,-3-1 2 16,0-4 0-16,0 0 1 15,0 0 0-15,0 0 5 16,0-11-4-16,0-8-1 0,0-3-7 16,0 1 6-1,0 1 0-15,0 2 1 0,0 7-1 16,7 0-3-16,10 7 2 15,2-2 2-15,4 6-3 16,-4 0 3-16,2 0-1 16,-8 10-1-16,2 1 2 15,-5 7 0-15,0-3 0 16,-3-1 2-16,-4-1-1 16,-3-1 0-16,0 3 0 15,-2 1 3-15,-22 3 1 16,-5-1-4-16,-6 0 0 0,4-3 0 15,6-7 0 1,-2-8-2-16,5 0-3 0,-5 0-6 16,-5-10-20-16,3-6-37 15,-12-10-116-15</inkml:trace>
  <inkml:trace contextRef="#ctx0" brushRef="#br0" timeOffset="48563.6371">16776 3598 198 0,'-17'-11'73'0,"11"3"-36"0,-1 7 0 16,6-1 14-16,-2 2-1 15,3 0-9-15,-3 0-12 16,0 0-3-16,2 0-11 15,-1 0-7-15,2 2-8 16,-3 23-1-16,-4 17 1 16,-2 15 1-16,-1 8-1 15,5-1 0-15,5-4 0 16,0-7 0-16,12-5 0 16,7-9-1-16,10-11-2 15,7-9 0-15,6-13 3 16,6-6 3-16,5-13 1 0,-1-20-1 15,-4-8-2 1,-8-2-1-16,-9-5 3 0,-11 0-2 16,-11 1 3-16,-9 1-3 15,0 6 0-15,-25 5 4 16,-4 8-5-16,-6 10 1 16,0 5 4-16,4 8 1 15,1 4-6-15,4 0-1 16,8 0-4-16,11 4-8 15,4 11-6-15,3 4-26 16,15-2-39-16,15-6-294 16</inkml:trace>
  <inkml:trace contextRef="#ctx0" brushRef="#br0" timeOffset="48937.0687">18236 3486 310 0,'0'0'117'15,"0"0"-88"-15,0 0 4 0,0 4 3 16,0 1-7-16,0 4-15 16,0 14-14-16,0 13 1 15,0 15 7-15,0 8 2 16,0 1-6-16,0-1-1 16,0-1-3-16,0-2 0 15,3-5 1-15,-3-4-1 16,0-6-1-16,0-7-3 15,0-4-8-15,-6-10-4 16,-15-4-41-16,-10-10-95 16</inkml:trace>
  <inkml:trace contextRef="#ctx0" brushRef="#br0" timeOffset="53453.3943">24900 3665 169 0,'-7'5'27'15,"5"-5"-16"-15,2 0 20 16,0 0 18-16,0 1 8 15,0-1-14-15,0 2-3 16,0-1-8-16,0-1-10 16,0 3-10-16,0 0-5 15,0 0-2-15,0 1-2 16,0 5-1-16,0 7 5 16,0 12-2-16,0 5 4 15,0 14-3-15,0 13-2 16,0 11 0-16,0 12 2 15,-4 15-2-15,-4 8 2 0,1 3 1 16,-4-3-3-16,5-11 1 16,2-7-2-16,2-6 5 15,2-7-8-15,0-11 1 16,0-13 1-16,0-15-2 16,0-10 0-16,0-11-1 15,0-8-1-15,0-3-1 16,0-2-3-16,0-2 2 15,0 0-2-15,2-7-2 16,2-25-15-16,7-16-38 16,5-15-28-16,-1-14-158 15</inkml:trace>
  <inkml:trace contextRef="#ctx0" brushRef="#br0" timeOffset="53941.039">25027 3548 248 0,'6'-5'89'0,"0"0"-80"15,4-1-7 1,4 0 13-16,4-1 2 0,6 5 3 16,7 2-1-16,8 0-9 15,7 6 1-15,-1 9 1 16,-1 7-6-16,-3 5 0 16,-4 5-3-16,0 1 7 15,-3 7-2-15,-2 1-5 16,-7 2 4-16,-5-1-6 15,-6 1 4-15,-9-5 1 16,-5-2-3-16,0-3 0 16,-21 1 4-16,-16 2-2 15,-15 1 5-15,-12 0-9 16,-5-4 0-16,2-5 1 16,4-4 0-16,6-9-1 0,8-3-1 15,10-8 1-15,6-3-1 16,8-1 0-16,12 0-3 15,2 0-1-15,8 0-9 16,3 0-14-16,3-5-86 16</inkml:trace>
  <inkml:trace contextRef="#ctx0" brushRef="#br0" timeOffset="60874.8875">23625 6141 233 0,'3'0'51'15,"-3"0"-24"-15,0 0 26 16,0 0-8-16,0 0-18 15,0 0-14-15,0 0-2 16,0 0-2-16,0 0 1 16,0 0-1-16,0 0-4 15,0 0 4-15,0 0-3 16,0 0 1-16,0 0 1 16,0 0 0-16,0 0 1 0,0 0-5 15,0 0 2-15,0 0-1 16,0 0-3-16,0 0 2 15,0 0-1-15,0 0-2 16,0 0 0-16,0 0 0 16,0 0-1-16,0 0 1 15,0 0-1-15,0 0 0 16,0 0 0-16,0 0-1 16,0 0 1-16,0 0-5 15,0 0 0-15,0 0 2 16,0 0-1-16,0 0 2 0,0 0-1 15,0 0 1 1,0 0 2-16,0 0 1 0,0 0-1 16,0 0 2-16,0 0 3 15,0 0-1-15,0 0 2 16,0 0-2 0,0 0 1-16,0 0-3 0,0 0 1 15,0 0-3-15,0 0 0 16,0 9 0-16,0 10-1 15,1 12 1-15,1 9 6 16,-2 8-2-16,0 6-1 16,0 2-2-16,0 2 1 15,1 1 0-15,2 0 0 16,1-5-1-16,1 6-1 0,-2 1 1 16,0 1 0-1,-3-2 1-15,1-2-2 0,1-14 2 16,-2-7-2-16,1-12 0 15,2-8 0-15,-1-6 0 16,-2-4-1-16,0-4 0 16,0-3-3-16,0 0 3 15,0 0-3-15,0 0-1 16,0-21-5-16,-3-17-41 16,-6-15-32-16,4-18-90 15</inkml:trace>
  <inkml:trace contextRef="#ctx0" brushRef="#br0" timeOffset="61295.4102">23511 5862 79 0,'-1'-7'310'0,"1"5"-291"16,0-2-11-16,0-1 13 15,17 1-1-15,12-4-8 16,14 7 0-16,14-1-3 16,10 2 2-16,7 0-7 15,3 13-4-15,3 5 5 16,-5 2-4-16,-1 5 2 16,-5 2-1-16,-6 5 4 0,-13 4-4 15,-12 3-1-15,-15-1 2 16,-14 1-3-16,-9 1 1 15,-7-1 3-15,-30 1 4 16,-13-2-4-16,-12 1 0 16,-5-3-2-16,-11-5-2 15,3-1 0-15,4-5 3 16,5-6-2-16,13-6 1 16,11-2 2-16,14-10-4 15,11 2 0-15,8-3-2 16,6 0-1-16,3 0-13 15,0 0-29-15,2 0-97 16</inkml:trace>
  <inkml:trace contextRef="#ctx0" brushRef="#br0" timeOffset="62548.8785">24212 6735 253 0,'0'0'128'16,"0"0"-101"-16,0 0 0 0,0 0 5 16,0 8-13-1,0 16-15-15,0 14 8 0,-3 8 1 16,0 4-2-16,2 0-4 15,-1-1-3-15,2-2 2 16,0-4-3-16,0-1 0 16,0-6 1-16,0 1 0 15,5-4-4-15,-2-10 4 16,0-4-4-16,-2-10 0 16,-1-3 4-16,0-5-4 15,0-1 5-15,0 0 1 16,0 0 4-16,0 0 2 15,0 0-6-15,0 0-1 16,0 0-2-16,2 0-3 16,-1 0-3-16,-1-6-8 0,0-2 0 15,0-4-5-15,0-2-1 16,0-1 2-16,0-3-1 16,0-4-5-16,2 3 2 15,4-7 0-15,-5-3 10 16,1-1 6-16,-1-1 3 15,1 1 0-15,-1 4 4 16,-1 0 7-16,0 4 2 16,0 8 5-16,0-1 0 15,0 0 7-15,0 5-7 16,-1-1-3-16,-1 3-3 16,2 2-4-16,-1-2 0 0,-1 8-1 15,1 0-4-15,1 0 1 16,0 0-2-16,0 0-1 15,-5 0-1-15,5 0-3 16,0 10-1-16,0 13 2 16,0 15 2-16,0 6 2 15,0-2-1-15,0 2 1 16,0-6-2-16,0-2 0 16,0-1 1-16,0-8-1 15,0-3 0-15,5-8 0 16,-4-5 0-16,-1-7 0 15,2-3 1-15,-2-1-1 16,1 0 4-16,-1-5 2 0,0-19 0 16,0-14-6-16,-3-6-1 15,-3-14-2-15,6-8-3 16,0-6 3-16,0 3 1 16,0 11 2-16,0 18 0 15,0 14 3-15,0 14-2 16,0 2-1-16,0 9 5 15,0 1-5-15,0 0 0 16,0 11-9-16,0 22 1 16,0 12 8-16,0 13 3 15,5 5-1-15,-5-5-2 16,0-1 0-16,1-4 1 0,-1-4-1 16,0-2 0-1,2-10 2-15,-1-8-2 0,1-7 0 16,1-10 0-16,-3-9 0 15,1-3 0-15,1 0 2 16,-1 0 1-16,1-19 4 16,-2-16-7-16,1-10 0 15,-1-10-3-15,0-5 0 16,0-1 0-16,0 4-2 16,0 7 3-16,0 15 1 15,-3 15 2-15,2 10 0 16,-2 10 0-16,1 0-1 15,2 8-5-15,0 21-4 16,0 14 9-16,0 9 4 16,0 4-4-16,0-1 2 0,0-6-2 15,0-4 0-15,2-5 1 16,1-7 0-16,0-7-2 16,1-9 1-16,-1-5-1 15,-1-11-1-15,-1-1-10 16,3 0-11-16,5-13-14 15,7-20-60-15,4-13-284 16</inkml:trace>
  <inkml:trace contextRef="#ctx0" brushRef="#br0" timeOffset="62863.48">24785 6499 381 0,'2'-2'72'0,"-1"2"-70"16,5 0 10-16,5 0 0 16,11 0-1-16,9 9 9 15,11 0-5-15,3 1-1 16,5-2 0-16,1 0-6 15,3 2 0-15,0-6 1 16,-3-1-4-16,-4-3 1 0,-6 0-4 16,-10 0-2-16,-7 0-1 15,-10 0-9-15,-9 0-6 16,-5 0-19-16,-3 0-62 16</inkml:trace>
  <inkml:trace contextRef="#ctx0" brushRef="#br0" timeOffset="63111.2879">24800 6863 313 0,'-3'1'83'0,"3"-1"-80"16,0 3 20-16,5-3 10 15,14 0-5-15,9 0 5 0,10 0-3 16,8 0-1-16,5 0-10 15,1 0-6-15,0-3-5 16,-3 3-2-16,0 0-5 16,-1 0-1-16,0 0-2 15,-5 0-2-15,-1 6-13 16,-8-1-21-16,-1-1-65 16</inkml:trace>
  <inkml:trace contextRef="#ctx0" brushRef="#br0" timeOffset="67588.712">28761 4931 87 0,'5'-5'65'16,"-1"0"-44"-16,-1-1 16 0,-3 0 33 15,0-1-23-15,0 1-14 16,0 3-12-16,0-1 7 15,0-1 1-15,0-1-8 16,0 2-1-16,0-2 1 16,0-2-5-16,0-3 2 15,0-1-6-15,0-2-5 16,-3-4 1-16,-4 2 2 16,-2-2-3-16,-3-1 1 15,0 1-2-15,-4 0-2 16,0 1 4-16,-1 2-6 15,-3 3-2-15,-1 4 2 16,1 2-2-16,-2 1 0 16,-1 5 0-16,-4 0 0 0,-1 0-3 15,-4 24 2-15,-2 8 1 16,-2 12 1-16,2 7-1 16,2 5 0-16,5 3 1 15,7 7 0-15,5 4-1 16,3 6 1-16,6 7-1 15,3 7 0-15,3 8 0 16,0 6 0-16,0 1 1 16,0-2-2-16,4-1 1 15,-1-5 0-15,-1-9 1 16,-2-11 0-16,0-12-1 16,1-13-1-16,2-12 1 15,1-10 0-15,0-11 0 0,-4-9-1 16,1-2 1-16,-1-8-2 15,0 0 0-15,2 0 2 16,-2-8-5-16,0-15-17 16,0-8-42-16,-11-7-64 15,-1-5-257-15</inkml:trace>
  <inkml:trace contextRef="#ctx0" brushRef="#br0" timeOffset="67924.6573">27909 5330 364 0,'0'0'0'16,"0"0"-10"-16,0 0 10 16,20 10 25-16,13 1 0 15,12 0 11-15,14-2-11 16,7-4-3-16,5-1-6 16,-1-2-4-16,-4-2-3 0,-3 0-8 15,-5 0-1-15,-5 0 0 16,-3 2-4-16,-9 9-12 15,-6 9-21-15,-10 7-129 16</inkml:trace>
  <inkml:trace contextRef="#ctx0" brushRef="#br0" timeOffset="68157.3641">28919 5835 77 0,'0'7'308'0,"0"9"-307"15,0 15 4-15,-4 12 20 16,-9 13 0-16,-1 6-1 16,2 7-20-16,-1 0-4 15,-1 8 0-15,-2-4-9 16,1-2-13-16,0-3-86 15</inkml:trace>
  <inkml:trace contextRef="#ctx0" brushRef="#br0" timeOffset="68781.2909">26538 6544 287 0,'9'0'48'16,"-1"0"-39"-16,8 0-8 15,8 0 26-15,12 0 10 16,12 0-2-16,21 1-11 16,21 1 5-16,22-2-10 15,23 0 1-15,15 0-5 16,11 0-8-16,3 0 4 16,-1 0-6-16,4-2 1 0,6 1 2 15,6 1-1-15,9 0-3 16,-4 0-4-16,-13 12-1 15,-17 5 0-15,-21-1 0 16,-17-2 1-16,-10 1 0 16,-11-5-2-16,-8 1 2 15,-10-1-3-15,-16-3-3 16,-10-2-1-16,-13-1 5 16,-13-1-2-16,-10-2-1 15,-12-1-6-15,-3 0-5 16,-21 3-25-16,-25 4-194 15</inkml:trace>
  <inkml:trace contextRef="#ctx0" brushRef="#br0" timeOffset="69200.3542">26649 7092 124 0,'-2'0'319'15,"2"0"-319"-15,26 0 0 16,21 0 17-16,22 9 2 16,23 0-1-16,17 2-1 15,15 0-1-15,9-4 0 16,1 0 2-16,-1 0-7 16,-9-4-3-16,-14-2-1 15,-17 3-6-15,-20 3-1 16,-13-3 0-16,-16 3-2 15,-16 1-3-15,-12-5-7 16,-16 8-8-16,-13 7-23 0,-40 5-23 16,-34 9-290-16</inkml:trace>
  <inkml:trace contextRef="#ctx0" brushRef="#br0" timeOffset="69635.5879">26765 7608 432 0,'-21'4'35'0,"15"-2"-22"16,6-2 5-16,0 3-7 16,8-1-7-16,26 6 1 15,21 1 10-15,23 0-7 16,13-1 1-16,4 1-7 16,-1 4-2-16,-4-3 0 0,-8 9 0 15,-12-2 3-15,-17 3-3 16,-17-1 0-16,-19 1-1 15,-17 6-4-15,-11 4 5 16,-39 10 2-16,-24 4-2 16,-16 5-2-16,-9-2 1 15,5-3 1-15,6-3 0 16,14-6 3-16,17-4 2 16,12-10-2-16,17 1-1 15,14-4 2-15,13-3-4 16,1 5-3-16,15-3 2 15,21 2 2-15,13-6 1 16,13-1 3-16,10-5-5 0,9-7 4 16,3 3-4-16,2-3 0 15,3 0 0-15,1 0-1 16,-2-9-3-16,0-7-2 16,-2 6-7-16,-6-2-19 15,-9 2-124-15</inkml:trace>
  <inkml:trace contextRef="#ctx0" brushRef="#br0" timeOffset="70265.601">29549 7224 320 0,'0'-19'63'15,"0"1"-34"-15,-3-2 33 16,-13-2-26-16,-10 0-8 15,-8 1-17-15,-7 7 1 16,-5 6-4-16,0 7 0 16,0 1 0-16,1 4-5 15,0 23-1-15,0 12-1 16,4 13 2-16,4 10-2 16,8 4 3-16,11 3-3 0,6 6-1 15,11 9 1-15,1 5 4 16,0 1-1-16,3-2-1 15,9-3-1-15,-3 0-2 16,-2 3 0-16,-2 0 3 16,-4-5-3-16,-1-11-1 15,0-10 0-15,0-11-2 16,-9-7 2-16,-6-8-4 16,-7-13-6-16,-9-9-12 15,-5-10-41-15,-9-4-188 16</inkml:trace>
  <inkml:trace contextRef="#ctx0" brushRef="#br0" timeOffset="70512.8788">28620 7931 105 0,'-5'-15'334'15,"5"6"-327"-15,0 4 2 16,13 1 6-16,10 3 6 15,10 1-5-15,11 0-1 16,4 0-2-16,10 1-5 16,4 7-3-16,5-5-2 15,6 4-3-15,0-3 0 16,0-4-3-16,-1 4-3 0,-2-4-5 16,-3 0-10-1,-4 0-36-15,-7 0-219 0</inkml:trace>
  <inkml:trace contextRef="#ctx0" brushRef="#br0" timeOffset="70693.7063">29756 7858 188 0,'4'0'224'0,"-1"0"-216"15,4 0-8-15,2 0 0 16,0 11 3-16,2 7-3 0,0-3 0 15,-3 12 0 1,-7 1-10-16,-1 6-14 0,0 6-63 16</inkml:trace>
  <inkml:trace contextRef="#ctx0" brushRef="#br0" timeOffset="70836.2719">29770 8328 203 0,'-3'22'42'16,"-1"3"3"-16,1 0-12 15,1 1-11-15,0 0-12 16,-1 1-10-16,0 5-1 16,-1-6-9-16,-1-4-16 15,1 0-27-15</inkml:trace>
  <inkml:trace contextRef="#ctx0" brushRef="#br0" timeOffset="71263.8266">28500 7324 30 0,'-13'-9'309'16,"8"6"-285"-16,4 3-7 15,-1 0 6-15,-4 3 1 16,-6 23-15-16,-7 21-1 15,-8 13 1-15,0 9-3 16,3 9 3-16,7 5 1 16,8 2-7-16,4-1-1 15,2 0-1-15,3 1 0 16,0-2-1-16,0-8-2 0,6-10-1 16,5-9-7-16,2-8-13 15,4-13-71-15</inkml:trace>
  <inkml:trace contextRef="#ctx0" brushRef="#br0" timeOffset="71684.4003">30532 7692 330 0,'0'12'14'15,"0"20"-12"-15,0 9 16 16,0 7-3-16,-3 7 7 16,-4 11-2-16,-2 3-1 0,-1-2-4 15,2 3-10-15,-1-8-3 16,-2-7-2-16,-3-7-4 15,-2-5-6-15,-1-9-11 16,-10-9-90-16</inkml:trace>
  <inkml:trace contextRef="#ctx0" brushRef="#br0" timeOffset="74412.92">23580 8802 322 0,'-8'-19'83'0,"5"6"-57"16,-1 8-7-16,4 5 1 15,0 0-6-15,0 0-10 16,0 4-2-16,0 14 0 0,3 11 11 16,5 11 5-16,-1 14-7 15,-4 6 1-15,-2 5-4 16,1 6-4-16,1 2 0 15,-2 8 1-15,4 4-3 16,-1 2-1-16,-2-2 0 16,-1-4-1-16,-1-1 0 15,0-6 1-15,0-5 0 16,-7-14-1-16,-2-15-1 16,3-9-1-16,-3-14 1 15,4-10-7-15,-1-7-2 16,-1-5-23-16,1-26-53 15,1-16-147-15</inkml:trace>
  <inkml:trace contextRef="#ctx0" brushRef="#br0" timeOffset="74764.6854">23537 8457 381 0,'0'-24'27'0,"0"10"-23"15,0 3 22-15,8 3-2 16,7 2-5-16,11-1-14 16,13 4 0-16,13 3-3 15,10 5 2-15,9 21 1 16,-3 8 0-16,-2 13-2 16,-11 5-3-16,-13 6 0 0,-17-2 4 15,-10 2-4-15,-15-1 0 16,0 0 0-16,-22 5 0 15,-13-3 3-15,-8 7-3 16,-9-6 3-16,-5-2-1 16,-1-3-1-16,-2-4 4 15,5 2-4-15,3-6 3 16,4-1-4-16,9-8-3 16,8-5-5-16,12-6-10 15,10-10-65-15,9-6-142 16</inkml:trace>
  <inkml:trace contextRef="#ctx0" brushRef="#br0" timeOffset="75425.8559">23987 9601 227 0,'0'0'100'0,"0"0"-80"0,0 0-2 15,3 0-2 1,5 0-10-16,8 3 7 0,2 10-1 16,6 0-1-16,1-1-3 15,-3 7 4-15,-2 3-9 16,-4 2 0-16,-8 3 1 16,-8 5 1-16,0 9 0 15,-15 3-1-15,-21 5 2 16,-4-2-5-16,-5-4 0 15,2-5 2-15,8-13 0 16,9-6 6-16,10-9 0 16,6-6 0-16,7 0-1 15,3-4-2-15,0 0-6 16,0 0-2-16,18 4-3 16,9-1 5-16,12-3 3 0,8 0 0 15,4 0-3-15,3 0-5 16,4 0 2-16,6-11-7 15,3 3-14-15,5-8-103 16</inkml:trace>
  <inkml:trace contextRef="#ctx0" brushRef="#br0" timeOffset="75704.0278">25346 9231 454 0,'0'0'0'0,"0"0"-11"15,8 0 11-15,16 11 13 16,10 4-3-16,10-2-3 15,9 3-2-15,4-1 1 16,-2-2-6-16,-9 0-6 16,-12 2-16-16,-14 6-69 15</inkml:trace>
  <inkml:trace contextRef="#ctx0" brushRef="#br0" timeOffset="75892.1987">25296 9671 420 0,'-11'1'77'16,"11"-1"-76"-16,0 2 0 16,0 0 5-16,0-2 0 15,11 2-4-15,15 1 6 16,14 1-4-16,5-3-4 16,12-1 0-16,6 3-8 15,1-3-18-15,-1 5-69 16</inkml:trace>
  <inkml:trace contextRef="#ctx0" brushRef="#br0" timeOffset="76513.2707">27599 8739 281 0,'-7'-3'88'16,"-20"2"-84"-16,-5 1 20 15,3 0 18-15,-7 15-13 0,-3 7-5 16,-3 7-4-16,2 1-6 16,2 5-3-16,6 6 0 15,2 6-5-15,6 7 1 16,2 8-2-16,7 4-4 16,5 9 3-16,5 0-2 15,5 5-1-15,0-6 0 16,9-3-1-16,3-4 2 15,1 0-2-15,0 3 0 16,-3-3 2-16,-3 2-2 16,-1-7 0-16,-5-6-1 15,-1-10 0-15,0-11 1 16,0-13-3-16,0-12 0 0,-1-6-2 16,-14-4-4-1,-4 0-20-15,-4-13-88 0</inkml:trace>
  <inkml:trace contextRef="#ctx0" brushRef="#br0" timeOffset="76767.3172">26923 9479 16 0,'-9'-10'467'16,"8"10"-455"-16,1 0-12 0,0 0 4 15,4 0-2 1,23 0-2-16,13 0 10 0,16 0 0 16,6 0-8-16,10 0 0 15,4 0-2-15,2 4 0 16,-1 2-2-16,-5 3-1 16,-8-2-3-16,-9 4-6 15,-10 0-16-15,-11 3-142 16</inkml:trace>
  <inkml:trace contextRef="#ctx0" brushRef="#br0" timeOffset="77151.2914">27668 9703 477 0,'0'0'4'0,"0"4"-4"16,0-3-2-16,8 9 2 16,9 0 6-16,7 3-6 15,1 6 0-15,-5 2 2 16,-4 1-2-16,-10 7-3 16,-6 1-1-16,-4 6 3 15,-23-2-1-15,-9 3-1 16,-5-8 3-16,3 1 2 15,5-8 0-15,12-8 4 0,6-5-1 16,11-4-2-16,2-2 3 16,2 0-6-16,0-1 2 15,12 2 0-15,14-4 5 16,6 0-4-16,10 0-3 16,0-4-1-16,4-10-2 15,3-5-10-15,0 3-22 16,-2-2-119-16</inkml:trace>
  <inkml:trace contextRef="#ctx0" brushRef="#br0" timeOffset="77600.6832">28904 9308 318 0,'0'-5'27'16,"0"5"29"-16,0 0-3 15,-2 0-18-15,-10 5-23 16,-11 20-9-16,-6 13 3 0,-9 7-1 15,-5 8 2 1,-5 9 1-16,-3 4-3 0,-9 4-2 16,-2 13 1-16,-10 3 2 15,-5 10-1-15,-13 14-2 16,-10 7-2-16,-6 15 1 16,-1 15-2-16,-2 3-1 15,6-6 0-15,3-12 1 16,12-15 0-16,12-14 0 15,16-15-2-15,15-24 2 16,14-18-1-16,9-16 0 16,10-16-3-16,3-10-4 15,8-4 0-15,1 0-28 16,0-20-142-16</inkml:trace>
  <inkml:trace contextRef="#ctx0" brushRef="#br0" timeOffset="77931.4178">28136 10573 557 0,'0'-11'0'0,"3"11"-15"0,28-3 15 15,13 0 10-15,12-1 0 16,12 0-10-16,3 0 3 16,4 0 2-16,-7 4-5 15,-5 0 0-15,-11 0-2 16,-10 0-1-16,-11 0-9 15,-11 0-18-15,-16 0-55 16,-4 8-190-16</inkml:trace>
  <inkml:trace contextRef="#ctx0" brushRef="#br0" timeOffset="78297.4017">28142 10915 579 0,'1'0'0'0,"29"0"-26"16,9 0 26-16,7 0 2 16,-1 0-2-16,0 0 0 15,-3 0 2-15,-8 0-1 16,-7 0-1-16,-12 9-1 16,-10 4-2-16,-5 9-2 15,-17 7-1-15,-24 3 6 16,-9 6 1-16,-4-1 1 0,5 3 3 15,4-7-2 1,9-4-2-16,11-7 1 0,8-2-2 16,10-10 4-16,7 1 2 15,0 0-4-15,6-4-1 16,18-3-1-16,15-4 1 16,9 0-1-16,7-4 0 15,1-7-3-15,5 1-3 16,5-2-5-16,7-3-7 15,3 2-6-15,-1-2-194 16</inkml:trace>
  <inkml:trace contextRef="#ctx0" brushRef="#br0" timeOffset="78747.338">29997 10136 70 0,'0'-33'170'0,"-14"8"-126"15,-5 3 12-15,-5 8 7 0,-4 3-36 16,-7 11-7-16,-4 0-3 16,-4 22-1-16,1 18 0 15,-1 8 0-15,2 14 0 16,0 13 3-16,5 9-5 16,6 7-3-16,7 5 0 15,7 2-3-15,6 1-1 16,4-6 5-16,2-3-6 15,1 1 2-15,0-4 1 16,-3-8-6-16,0-5 1 16,-2-11 0-16,-2-8-4 15,-5-11-1-15,-3-15-3 16,-9-8-11-16,-7-17-8 0,-8-4-45 16,-1-3-178-16</inkml:trace>
  <inkml:trace contextRef="#ctx0" brushRef="#br0" timeOffset="78973.4404">29150 10883 508 0,'23'-15'2'0,"7"-4"0"15,11 5-2-15,6-1 2 16,3 4 0-16,6 0 6 15,6 3 3-15,2 1-5 16,1 3 1-16,-6 1-7 0,-6 3-5 16,-4-5-2-16,-4 2-12 15,-4-4-59-15,-6 4-193 16</inkml:trace>
  <inkml:trace contextRef="#ctx0" brushRef="#br0" timeOffset="79235.2606">30214 10768 400 0,'0'4'67'0,"0"3"-61"15,3 1-1-15,2 0 0 16,-2 2 0-16,1 5-3 16,-1-4-1-16,0 3-1 15,0-3 0-15,-3 1-11 16,0 3-23-16,0-2-250 16</inkml:trace>
  <inkml:trace contextRef="#ctx0" brushRef="#br0" timeOffset="79401.2217">30113 11182 500 0,'-12'42'21'15,"6"13"-20"-15,0 9-1 16,2-4 0-16,-3 0 2 16,-3-7 2-16,-2-8-2 15,-4-9-2-15,-5-5-14 16,-9-13-44-16</inkml:trace>
  <inkml:trace contextRef="#ctx0" brushRef="#br0" timeOffset="82347.1651">30789 6595 430 0,'0'-3'45'15,"0"-4"-22"-15,0 7 4 16,0 0-2-16,0 0-6 16,0 0-9-16,0 0-3 15,0 0-2-15,0 0-1 16,0 0-4-16,6 0-1 16,13 0 1-16,11 0 0 15,9 3 0-15,0 2-3 16,-4-2 3-16,-2 1-2 15,0 1 2-15,6 0-2 0,-5 0-6 16,-1-2 4-16,-6 0-7 16,-12-2-8-16,-6 2-17 15,-9 0-44-15,0 5-210 16</inkml:trace>
  <inkml:trace contextRef="#ctx0" brushRef="#br0" timeOffset="82640.6509">30668 6878 248 0,'-2'0'144'15,"2"0"-136"-15,0 0 4 0,0 0 10 16,3 3-7-16,23 2 4 15,10-1 2-15,7 1-7 16,1 0-7-16,1-1-3 16,0 0-1-16,0 2-3 15,2-2 0-15,0 0-2 16,-3-2 1-16,-5-2-1 16,-4 0-5-16,-10 0-7 15,-10 0-36-15,-6 0-308 16</inkml:trace>
  <inkml:trace contextRef="#ctx0" brushRef="#br0" timeOffset="83961.3018">31584 6420 198 0,'0'-8'92'0,"1"1"-79"16,-1-1 4-16,0 4 9 15,0 1 11-15,0 2-11 16,0 1-5-16,0-2-4 15,0 2-5-15,0 0 3 16,0-1-6-16,0-1-4 16,0 2-1-16,0-1-4 15,0 1 1-15,-7 0 1 16,-9 17 0-16,-8 6 8 0,-3 7-6 16,2-2-1-16,3-1-2 15,0 4 1-15,0 4-1 16,1 9 3-16,0 4-4 15,0 4 2-15,6 2-2 16,0 0 1-16,8-7 0 16,5-6 1-16,2-6-2 15,0-7 0-15,13-5 0 16,6-6 3-16,4-5-3 16,0-6 4-16,6-6 0 15,6 0 1-15,2-10-3 16,5-12 4-16,0-8-5 15,0-3 1-15,-2-10-1 0,-5-9 0 16,-7-8-1-16,-6-5 0 16,-7-5-1-16,-6 5 1 15,-8 13 1-15,-1 9 1 16,0 8 1-16,-3 7 2 16,-11 2-4-16,-2 4-1 15,-4 2 0-15,-1 7-1 16,1 1 1-16,0 5-2 15,2 7-4-15,1 0-3 16,1 0-3-16,1 8-5 16,0 11-12-16,5 6-42 15,4-3-206-15</inkml:trace>
  <inkml:trace contextRef="#ctx0" brushRef="#br0" timeOffset="84207.56">31762 6948 194 0,'8'10'17'16,"1"4"-1"-16,0-2 11 15,-1-1 1-15,1 1-4 16,-3-3-2-16,0 0-4 15,0 2-4-15,1-1-5 0,1-1-9 16,-1-3 0-16,1-1-6 16,0-1-24-16,3-4-102 15</inkml:trace>
  <inkml:trace contextRef="#ctx0" brushRef="#br0" timeOffset="86142.708">32190 6315 201 0,'0'-2'43'16,"0"2"-23"-16,0 0 15 15,0 0 0-15,-2 0 0 16,1 0-16-16,1 0-7 15,-2 0-4-15,2 0 0 16,-1 0-1-16,1 0-3 16,0 0-1-16,0 0 3 15,0 0 1-15,0 0-1 16,0 0 1-16,0 0-3 16,0 0-2-16,0 0 0 15,0 0-2-15,0 0 1 16,0 0-1-16,0 0 1 15,0 0-1-15,0 0 0 0,0 0 1 16,0 0-1 0,0 0 0-16,0 0 0 0,0 0 1 15,0 0 0-15,0 0 3 16,0 0-1-16,0 0-2 16,0 0 1-16,0 0 0 15,0 0 0-15,0 0 0 16,0 0 0-16,0 0-2 15,0 0 0-15,0 0 0 16,0 0 0-16,0 0 1 16,0 0-1-16,0 0 1 15,0 0-1-15,0 0 1 0,0 0-1 16,0 0 1-16,0 0-1 16,0 0 1-16,0 0-1 15,0 0 3-15,0 0-2 16,0 0-1-16,0 0 1 15,0-1 0-15,0 1-1 16,0 0 0-16,0 0 0 16,0 0 3-16,0 0-3 15,0 0 0-15,0 0 1 16,0 0-1-16,0 0 3 16,0 0-1-16,0 0 0 15,0 0 0-15,0 0-1 16,0 0 0-16,0 0 1 0,0 0-1 15,0 0 0 1,0 0-1-16,0 0 1 0,0 0 1 16,0 0-1-16,0 0 0 15,0 0-1-15,0 0 0 16,-2 0 0-16,1 0-5 16,-4 12 5-16,-5 8 0 15,-2 7 4-15,-3 10-1 16,0 4 3-16,0 3-2 15,2 4 1-15,2 7-1 16,4 7-2-16,1 0 5 16,5 2-6-16,1-3 1 0,0-2 2 15,0-5-2-15,0-5 1 16,8-1-3-16,0-6 0 16,-1-5 0-16,-1-10 0 15,-1-9 0-15,0-7-3 16,-1-3 3-16,-1-8 0 15,1 0 1-15,8-1 1 16,10-24 2-16,10-8-4 16,2-5-1-16,-4-5 0 15,-5 2 1-15,-6 5 0 16,-3 3 0-16,-7 2 0 16,-4 7 3-16,-5 4-3 15,0 3 6-15,-8 5-3 16,-9 2 2-16,-5 2-5 15,-3 4 0-15,-4 2-3 0,1 2 2 16,5 0 1-16,4 0-1 16,8 0 1-16,4 0-1 15,4 0 0-15,2 0-4 16,-2 4-2-16,-2-1-5 16,-2 3-9-16,-3 2-13 15,2-1-34-15,3 1-84 16</inkml:trace>
  <inkml:trace contextRef="#ctx0" brushRef="#br0" timeOffset="103605.6272">14743 5917 69 0,'-3'-4'23'16,"0"2"-2"-16,3 2 19 15,0-2-3-15,0 2-29 0,0 0 10 16,0-3 17-16,0 3-29 16,0 0-5-16,-4 0-2 15,4 0-2-15,-3 0-48 16,3 0-67-16</inkml:trace>
  <inkml:trace contextRef="#ctx0" brushRef="#br0" timeOffset="105088.9791">14701 6000 17 0,'0'-6'102'0,"0"0"-94"16,0 0 2-16,0 6 23 0,0 0 4 15,0 0-2 1,0 0-5-16,0 0 4 0,0 0 0 16,0 0-9-16,0 0 1 15,0 0-1-15,0 0-4 16,0 0-8-16,0 0 1 16,0 0-1-16,0 12-9 15,0 9 1-15,2 14 7 16,8 4-3-16,1 13-3 15,-5 5 3-15,1 4 0 16,-1 5-4-16,-3-2-2 16,-2-3 1-16,4-5-3 0,-2-7 1 15,1-9-2 1,-1-11 0-16,-3-6 2 0,0-9-2 16,0-4 0-16,0-9 2 15,0-1-1-15,0 0 5 16,0-3 2-16,0-27 1 15,-4-20-9-15,-2-17-1 16,6-15-2-16,0-4 3 16,9 3-3-16,15 4 2 15,3 14 2-15,-2 12-1 16,-1 11 0-16,-3 11 0 16,-2 9 1-16,2 8-1 15,-5 5 0-15,7 3 1 16,-2 6-1-16,6 0-1 0,-1 0 0 15,0 7 1-15,-3 8-3 16,0 3-5-16,-8 0-5 16,3 4-14-16,-3 2-52 15,-5-3-214-15</inkml:trace>
  <inkml:trace contextRef="#ctx0" brushRef="#br0" timeOffset="105315.0187">15213 6468 360 0,'0'3'23'16,"0"-1"-22"-16,0 2-1 15,0 1 8-15,1 1-3 16,7-1-2-16,4-1-2 15,-3-1-1-15,-3 1-9 16,1-4-22-16,3 0-226 16</inkml:trace>
  <inkml:trace contextRef="#ctx0" brushRef="#br0" timeOffset="105846.8732">15539 6078 303 0,'0'0'75'16,"0"0"-74"-16,0 11 4 15,3 15 20-15,3 9 10 16,4 10-17-16,-4 3-3 16,4 2-8-16,0 1 2 15,-2-2-4-15,4 2-2 16,-6-5-1-16,-3-4 0 15,3-7 2-15,-6-9-4 16,0-13 0-16,0-2 0 16,0-10 1-16,3-1-1 15,-3 0 4-15,0-12 4 16,0-16-6-16,-3-17-2 0,3-10-2 16,0-8 0-1,10-3-2-15,16 7 3 0,0 8-1 16,0 12 1-16,-6 9 1 15,-1 12 1-15,-3 5-1 16,-3 8 0-16,4 5-1 16,-2 0 1-16,6 10 0 15,1 20-1-15,1 6 1 16,-1 5 0-16,-2 11 1 16,2 1 2-16,-2-1 0 15,3-1 3-15,-5-4-2 16,3-4-2-16,-4-7 4 15,-3-6-6-15,1-9 1 0,-3-7-2 16,-6-3 1-16,0-4-1 16,-2-4-1-16,-3-2-10 15,-1-1-7-15,2-3-87 16</inkml:trace>
  <inkml:trace contextRef="#ctx0" brushRef="#br0" timeOffset="107625.1649">16597 6298 108 0,'0'0'81'0,"0"0"-42"15,0 0 15-15,0 0 9 16,0 0-17-16,0 0-8 16,0 0-14-16,0 2-13 15,12 4-2-15,11 4 5 0,16 5-2 16,16-8 1-16,14-1 0 16,11-6 0-16,2 0 0 15,-4-6-7-15,-7-1 2 16,-2-2-1-16,-8 2-2 15,-9 2 5-15,-10 1-8 16,-12 4 1-16,-15-1 0 16,-8 1-3-16,-1-2 0 15,-6 2-1-15,1 0-5 16,1 0-8-16,3-1-16 16,7-1-25-16,7-7-121 15</inkml:trace>
  <inkml:trace contextRef="#ctx0" brushRef="#br0" timeOffset="107993.1996">17800 6103 283 0,'-3'0'160'16,"-13"19"-158"-16,-7 13 0 15,-5 10 18-15,-5 11-1 16,8 3-4-16,4-4-3 15,12-1-4-15,9-6-1 16,0-3 0-16,13-5-5 16,10-8 1-16,-1-9 0 0,8-8-2 15,-2-12 3 1,11-5 1-16,7-31 4 0,5-16 1 16,-1-9-7-16,-9-7-1 15,-11 3 0-15,-20-1-1 16,-10 7 7-16,0 3-8 15,-22 9 2-15,-5 13-1 16,-2 5 2-16,3 14 5 16,7 6-8-16,-1 8-1 15,7 1-3-15,1 13-14 16,0 20-12-16,7 5-39 16,5-2-242-16</inkml:trace>
  <inkml:trace contextRef="#ctx0" brushRef="#br0" timeOffset="108173.6321">18198 6423 324 0,'8'10'60'15,"-2"-1"-48"-15,4 0 29 16,-2-1-13-16,-2-1-3 16,3-1-2-16,2 3-8 15,5 0-12-15,0 0-3 16,2-2-5-16,3-5-6 15,5-2-13-15,9-4-82 16</inkml:trace>
  <inkml:trace contextRef="#ctx0" brushRef="#br0" timeOffset="108525.5723">18834 5793 408 0,'-18'-5'26'15,"2"5"-10"-15,-6 22 14 16,-6 26-10-16,-5 21-3 16,-1 14 1-16,6 7-5 15,2 8-4-15,9-5 2 16,5 2-5-16,5-8 0 16,7-8-1-16,0-10-4 15,10-19 2-15,9-16-2 0,4-15 1 16,6-12 1-1,10-7-1-15,3-18 2 0,1-12-1 16,2-9 1-16,-12-2-2 16,-13 1 4-16,-9-1-4 15,-11 0 2-15,-2 4-4 16,-21 1-1-16,-13 6-1 16,-9 6-4-16,-6 7-7 15,-8 7-14-15,-4 3-35 16,-4-1-171-16</inkml:trace>
  <inkml:trace contextRef="#ctx0" brushRef="#br0" timeOffset="109095.6995">14198 5777 342 0,'-20'14'75'0,"8"26"-73"0,-6 35 4 16,-6 1 9-16,0 17-1 16,2 6 6-16,-2 4-7 15,9 3 0-15,6 1-2 16,4 5-2-16,5 3-4 15,11 2-5-15,18-3 0 16,18-7 0-16,26-12-3 16,21-11-5-16,30-22-4 15,24-17-27-15,22-30-135 16</inkml:trace>
  <inkml:trace contextRef="#ctx0" brushRef="#br0" timeOffset="109605.1249">19428 5653 249 0,'18'41'23'16,"-1"9"7"-16,0 13 14 16,-5 5 6-16,-3 7-3 15,-2 3-17-15,4 4 1 16,-2-1-15-16,-3 4-1 0,2-1-4 15,-5 6 0 1,-3-1-7-16,0 0 0 0,-26 6-4 16,-20 2-1-16,-23 1-2 15,-16 1-7-15,-8-8-19 16,-4-14-86-16</inkml:trace>
  <inkml:trace contextRef="#ctx0" brushRef="#br0" timeOffset="111044.8373">19944 6045 253 0,'0'-1'69'0,"0"-2"-39"15,0 3 6-15,0 0 16 16,0 0-15-16,0 0-14 15,0 0-3-15,0 0-9 16,0 0-6-16,6 13-5 16,13 10 0-16,17 10 3 0,7 4-3 15,9 3 4 1,2-3-2-16,2-2-2 0,-7-4 5 16,-4-5-3-16,-11 0-2 15,-9-8 0-15,-9 0 2 16,-7-7-2-16,-2-5-1 15,-7-3 1-15,0-1 1 16,0 4 1-16,-22 10 7 16,-18 6-2-16,-18 7-7 15,-7 1 1-15,-7-1-1 16,3-5 1-16,5 0-1 16,7-4 0-16,10-5-1 15,8-3 1-15,12-5-3 16,12-2-6-16,8-5-9 0,7 0-48 15,0 0-150-15</inkml:trace>
  <inkml:trace contextRef="#ctx0" brushRef="#br0" timeOffset="112108.6791">20985 6185 102 0,'0'-4'24'0,"0"4"15"16,0-3-5-16,0 3 24 15,0 0-5-15,0 0-2 16,0 0-12-16,0 0-1 16,0 0-2-16,0 0-8 15,0 0-2-15,0 0-6 16,0 0-7-16,0 0-2 16,0 0-3-16,0 0-2 0,-1 0-3 15,-2 0 2 1,-5 0-3-16,-5 13-2 0,-8 9 0 15,-1 5 1-15,2 6-1 16,1 6 0-16,3 3-1 16,0 5 1-16,3 3 0 15,9 2-1-15,2 0 0 16,2-4 1-16,2-2-2 16,14-8-2-16,5-5 3 15,3-10-1-15,7-8 2 16,9-9 0-16,4-6 5 15,6-10-4-15,3-20 3 16,-1-11-3-16,-3 1 0 16,-12-7 0-16,-5-4 0 15,-16-1 1-15,-7-7-2 0,-9 4 1 16,0 10-1 0,-22 5 3-16,-7 11-2 0,-4 4 0 15,1 8 2-15,-3 4 4 16,1 4-4-16,3 6-1 15,-2 1 1-15,4 2-3 16,9 0 0-16,-1 0-2 16,6 11-8-16,2 5-5 15,0 1-7-15,6-2-14 16,4 1-35-16,3-4-108 16</inkml:trace>
  <inkml:trace contextRef="#ctx0" brushRef="#br0" timeOffset="117532.8435">11494 9902 289 0,'-348'771'0'0,"5"85"-24"15</inkml:trace>
  <inkml:trace contextRef="#ctx0" brushRef="#br0" timeOffset="141392.8046">18823 2003 229 0,'-1'5'40'15,"-2"-3"-35"-15,-3-2 1 16,6 0 15-16,0 0 0 15,0 0-5-15,0 0 1 16,0 0-3-16,0 0-4 0,0 0-2 16,0 0 1-16,0 0-1 15,0 0-3-15,0 0 3 16,0 0 1-16,0 0 0 16,0 0-5-16,0 0 3 15,0 0-1-15,0 0-3 16,0 0 1-16,0 0 0 15,0-4-3-15,6-6 2 16,15-7-1-16,5-8 2 16,13-7-3-16,9-8 1 15,7-8-1-15,14-7 0 16,18-8 1-16,11 1 1 16,15 4 1-16,5 3-3 15,5 4 0-15,-4 6-1 16,3 1 0-16,4 2 0 0,0-2 1 15,6 0 0-15,8 2-1 16,3-1 2-16,-1 9-2 16,-2 9 2-16,-12 7-4 15,-11 11 2-15,-11 6 0 16,-8 1-1-16,-5 0 1 16,-2 4 0-16,-2 12 0 15,4 5 1-15,4 3 1 16,3 7-1-16,3 5-1 15,-3 7-1-15,-3 2 1 16,-5 6 0-16,-4 0-2 16,-4 1 2-16,-7-4 2 0,1-1 0 15,0-5-2-15,0 0 1 16,2-8 2-16,3 0-1 16,4-5-1-16,7-3 5 15,3-2-1-15,0-2-4 16,-2-2 0-16,-2 1-1 15,-1-1 1-15,5-3-1 16,-2 2 3-16,-2 0-3 16,-5-3 1-16,-6 0 0 15,-4-4 2-15,-5-1 2 16,-3-2-2-16,6 1 0 16,2-3-2-16,5-2 2 15,4-3-1-15,-8-2 0 0,4 0 1 16,-1 0-2-1,-2-9 1-15,2-3 2 0,-4-3-4 16,2-8 2-16,2-4 0 16,1-10 0-16,-1-7-1 15,6-4 1-15,0-2-1 16,0 3 0-16,0 5 0 16,-5 6-2-16,-9 2 2 15,-8 5-1-15,-4 3 0 16,-4 1-2-16,-2 2 2 15,-7-2 2-15,-6 5-2 16,-12 2 0-16,-9 5 0 0,-8 4 1 16,-5 4 0-16,-4 1 0 15,-2 2 0-15,-3 2-1 16,0 0 0-16,0-2-3 16,0-1-8-16,-11-1-5 15,-23 0-108-15,-26-3-179 16</inkml:trace>
  <inkml:trace contextRef="#ctx0" brushRef="#br0" timeOffset="142039.7446">19713 924 368 0,'-9'0'36'0,"2"0"-28"16,7 0-4-16,0 0-4 15,0 0 0-15,2 2-9 16,12 6 1-16,8 1 8 16,6 4 9-16,7 1-4 15,-4-1 5-15,-3 0-6 16,-3-3-2-16,-6 0-2 16,-5 1-3-16,-6-2-1 15,-4 2-6-15,-2 2-3 16,-2 0-5-16,0 1-48 15,0 0-103-15</inkml:trace>
  <inkml:trace contextRef="#ctx0" brushRef="#br0" timeOffset="142331.9471">20415 1942 312 0,'14'-16'8'16,"10"-6"-5"-16,1-3 19 16,3 0 1-16,4 0-8 0,-1 4-6 15,-1 3-5 1,-3 4-3-16,-2 5-1 0,1 0-1 15,3 3-6-15,8-1 1 16,1-5-6-16,2 1-10 16,8-10-25-16,0-6-213 15</inkml:trace>
  <inkml:trace contextRef="#ctx0" brushRef="#br0" timeOffset="142571.5056">22099 948 364 0,'0'6'0'0,"0"-4"-18"16,10 1 18-16,0 3 2 15,8 3-1-15,3 3-1 16,6 1-2-16,0 8-8 16,-2 1-37-16</inkml:trace>
  <inkml:trace contextRef="#ctx0" brushRef="#br0" timeOffset="142773.9671">22249 1966 75 0,'6'2'26'16,"3"4"-18"-16,4-3-3 15,4-1-1-15,1-2-4 16,6 0-39-16</inkml:trace>
  <inkml:trace contextRef="#ctx0" brushRef="#br0" timeOffset="142983.5245">24089 1585 152 0,'3'0'32'15,"-3"0"-32"-15,0 0-24 16,0 0 3-16,0 1-114 16</inkml:trace>
  <inkml:trace contextRef="#ctx0" brushRef="#br0" timeOffset="144447.7204">21242 1005 140 0,'3'0'110'0,"-2"0"-61"0,-1 0-8 15,0 0-6-15,0 0 3 16,0 0-8-16,0 1-13 16,0 1-8-16,0 0-5 15,0 8-4-15,0 11-5 16,-3 8 5-16,-1 7 0 16,4 3-2-16,0-7 0 15,6-5 0-15,10-7-5 16,5-6 1-16,6-6-3 15,3-8 9-15,4 0 8 16,4-16-1-16,0-11-2 16,-4-7 0-16,-6-2-2 0,-14 1-1 15,-9-1 5-15,-5 5-3 16,-9 5 1-16,-18 5-3 16,-4 9 0-16,-8 6 5 15,-3 6-1-15,-1 10-6 16,1 17 2-16,5 6-2 15,9 4 0-15,11 1-2 16,12-4 0-16,5-7-2 16,3-3-1-16,20-7 1 15,4-6 2-15,8-8 2 16,4-3 0-16,3-4 1 16,0-18 1-16,-3-5 0 15,-13-2-2-15,-10 0 4 0,-13 2-1 16,-3 3-2-1,-10 4 2-15,-13 6-1 0,-6 8 3 16,-3 6-2-16,-7 0-1 16,1 24 0-16,1 7-4 15,4 7 2-15,14-1 0 16,6-3-1-16,13-5-2 16,0-5-3-16,11-8-5 15,10-5 8-15,8-6 0 16,4-5 3-16,2-1 2 15,1-21 1-15,-3-6-2 16,-10-2 1-16,-10 2-1 0,-13 3 1 16,0 5 2-16,-9 5-1 15,-15 5 7-15,-3 9-8 16,-4 1 1-16,-2 5-3 16,0 19 0-16,5 0-2 15,7 3 2-15,12-2-2 16,9-1-4-16,0-3-2 15,10-3-1-15,14-3-3 16,8-2-4-16,6-5-20 16,8-8-123-16</inkml:trace>
  <inkml:trace contextRef="#ctx0" brushRef="#br0" timeOffset="145562.6332">24556 2042 228 0,'-14'-23'36'15,"1"-2"-13"-15,1 5 30 0,3 10 0 16,-2 1-6-1,2 4-21-15,3 1 0 0,3 4-8 16,2 0-10-16,-2 0-4 16,-3 15-4-16,-7 17 0 15,0 10 0-15,-1 4 0 16,9-4 0-16,5-7-1 16,0-9-3-16,6-6 4 15,7-6-3-15,4-6-3 16,4-7 3-16,4-1 3 15,5-11 2-15,6-17 0 16,-2-8 0-16,1-5-2 0,-15-1 1 16,-6 3 0-16,-13 6-1 15,-1 4 1-15,-7 7 2 16,-15 9 1-16,-8 4-2 16,-6 9 1-16,-3 0-1 15,-6 20-1-15,0 13 0 16,4 3 0-16,4 1-1 15,12-1 0-15,14-4-1 16,9-4 1-16,2-8-4 16,6-5 0-16,18-8-2 15,6-7 2-15,10 0 3 16,6-6-1-16,-1-15 0 16,-2-10 0-16,-7-1-1 0,-11 0 3 15,-11 0 0 1,-9 4 0-16,-5 7 1 0,0 3 3 15,-20 8 1-15,-7 8 0 16,-4 2-1-16,-7 11-4 16,-3 19 3-16,4 5-2 15,5 6 0-15,11 0-1 16,11-7 0-16,10-5 0 16,0-7-2-16,9-7-5 15,13-6 3-15,10-9-1 16,6 0 0-16,8-18 2 15,4-13 3-15,-3-5-2 16,-11 0 0-16,-12 4-3 16,-15 7 4-16,-9 6 1 0,0 6 5 15,-13 6 1-15,-10 7 5 16,-2 0-2-16,-3 7-8 16,-1 12 0-16,7 6-1 15,3 0 0-15,6-1 0 16,8 0-2-16,5-2-6 15,0-4-1-15,0-3-8 16,4-5-48-16,2-8-205 16</inkml:trace>
  <inkml:trace contextRef="#ctx0" brushRef="#br0" timeOffset="146757.2752">21551 926 9 0,'-20'0'185'16,"7"0"-155"-16,6 0 10 0,7 0 14 15,-3 0-5-15,3 0-19 16,0 0-6-16,0 0-11 16,0 0-6-16,-3 0-4 15,0 8-3-15,-7 12 0 16,0 7-1-16,-6 9 1 16,2 0 0-16,1 0 1 15,2-2 0-15,5-8-1 16,5-3 0-16,1-6 0 15,0-1-2-15,4-5-2 16,11-3 2-16,8-5 2 16,5-3 6-16,3-1 0 0,1-18 2 15,-3-6 0-15,-3-5 0 16,-11-1-5-16,-6 0 0 16,-9 1 2-16,0 1 1 15,-15 3-1-15,-14 2-2 16,-6 8-2-16,-6 6 0 15,-3 9 1-15,0 1-1 16,4 1 0-16,7 14-1 16,7 3-1-16,9 4 1 15,8 0-3-15,6 3 2 16,3-2-2-16,1-1-3 16,18-4 3-16,4-4-1 15,9-5-1-15,2-5 5 0,8-4 1 16,4-2 3-16,-1-15-1 15,-4-5-3-15,-12 0 3 16,-13 2-2-16,-11-1 2 16,-5 1 0-16,-3-2 1 15,-21 5-4-15,-9 5 2 16,-4 6 0-16,-4 6-1 16,-2 0 1-16,8 15-2 15,2 5-2-15,4 0 2 16,11 2 0-16,7-3-1 15,8-1-1-15,3-4-5 16,0-2 1-16,11-2 2 0,9-5-4 16,5-5-1-1,2 0 6-15,1-3 3 0,1-14 0 16,-11-1 1-16,-5 2-1 16,-9 4 1-16,-4 0 0 15,0 5-1-15,-7 1 2 16,-9 1-2-16,-3 3 4 15,2 2-4-15,-2 0 0 16,3 0 2-16,2 0-2 16,5 5 0-16,3 2-1 15,3 0-1-15,3 0-5 16,0 4 0-16,0-1-3 0,6 2-7 16,11-4-8-16,5 3-63 15</inkml:trace>
  <inkml:trace contextRef="#ctx0" brushRef="#br0" timeOffset="148001.4448">25267 1872 48 0,'0'-18'8'0,"3"4"-8"15,6 5 1-15,-1 3 16 16,-5 4 5-16,0 0 5 16,-3 1 5-16,0 1 11 0,0 0 4 15,0 0-5-15,0 0 3 16,0-2-6-16,0-1-3 16,0-1 0-16,0-5-16 15,0-3-3-15,-6-4-2 16,-7-4-6-16,-3-2-2 15,-6-2 0-15,-4 0 4 16,-9-4-5-16,-6 2-4 16,-4 3 1-16,-5 2-2 15,-5 4 0-15,-3 1 2 16,-8 4-3-16,-6 1 4 16,-4 3-3-16,-3 3-1 0,0 3 1 15,1 2 0 1,-1 0 3-16,8 0-2 0,2 10-2 15,5 4 0-15,-2 7 0 16,5 2 0-16,3 6-3 16,1 6 3-16,10 6-1 15,6 4 1-15,8 5-1 16,5 4 0-16,4 0 0 16,7-4 0-16,7-2 1 15,9 1-2-15,1-2-1 16,0 3 1-16,19 3 1 15,8 3 0-15,9-2 1 16,7-1-3-16,11-3 2 16,4-2 0-16,8-5 1 0,5-5 1 15,13-5-1-15,10-5 0 16,6-7 0-16,7-6 2 16,1-7-1-16,2-6-2 15,-2-2 1-15,-3-2-1 16,-5-16 2-16,-4-8-2 15,-5-2 3-15,-8-7-1 16,-9-1 0-16,-7-5 0 16,-9-6 1-16,-6-4 2 15,-9-4-2-15,-7-8 0 16,-12-3 1-16,-9-2-3 16,-12 1 1-16,-3 1 0 15,-19 6 2-15,-20-1-3 0,-15 4 4 16,-10 2-3-16,-6 8 0 15,-8 6 0-15,-1 10-1 16,2 4 1-16,3 7-1 16,9 4 0-16,10 4 0 15,4 5 0-15,11-2-5 16,2 6-3-16,1 1-17 16,-3 2-59-16,-5-3-168 15</inkml:trace>
  <inkml:trace contextRef="#ctx0" brushRef="#br0" timeOffset="148789.8948">21778 624 145 0,'-57'0'76'16,"6"7"-70"-16,-4 15 0 15,-3-1 5-15,-8 2 7 16,-7 6 3-16,-3 2 2 16,-6 5-3-16,-2 4 6 0,1 8-9 15,-1 4-5-15,9 1 3 16,7 3-7-16,13 1-2 16,12-1-4-16,14-3-1 15,19 1-1-15,10-3 0 16,1 3 3-16,26-1-3 15,10-2 1-15,18-6 2 16,14-8-1-16,15-9 7 16,14-8-5-16,12-16 0 15,11-4 3-15,11-15-1 16,7-17 0-16,11-11 0 16,4-7 0-16,3-4 1 15,-16-2-3-15,-22 3-2 0,-26 3 2 16,-32 1-3-1,-28-2 6-15,-19-6 0 0,-14-7 3 16,-13-2-4-16,-22-1-3 16,-22 9 10-16,-20 9-7 15,-17 11-5-15,-20 15 0 16,-17 13-1-16,-8 10-4 16,-3 0 3-16,8 15-3 15,13 5-7-15,20 3 0 16,13 7-16-16,23-5-50 15,21 1-159-15</inkml:trace>
  <inkml:trace contextRef="#ctx0" brushRef="#br0" timeOffset="155179.77">20538 4651 183 0,'-38'-15'0'0</inkml:trace>
  <inkml:trace contextRef="#ctx0" brushRef="#br0" timeOffset="170223.4353">20369 6384 102 0,'2'-9'2'15,"0"-7"-2"-15,4-5-5 16,3-5-1-16,4-5 5 15,-6 12 1-15,-4 3 0 16,-2-1-6-16,-1-3 5 16,2-1-1-16,-1-1 4 15,-1-1-2-15,0 2 1 16,0 5 5-16,0 3 8 16,-3 1 20-16,-4-2 14 0,-3 3-5 15,-3 2 0-15,0-1 14 16,0 1-11-16,-7 1-5 15,5 3-15-15,1 0-7 16,-3 3-8-16,-2-2-7 16,-4 4 2-16,-1 0-2 15,-6 4-3-15,-3 8 5 16,1 7-4-16,-8 6 5 16,1 4 0-16,1 6-6 15,2 9 4-15,7 7-1 16,2 2-3-16,11 5 1 15,10 1 0-15,6-2 0 0,0-7-1 16,22-3-1 0,12-9 0-16,7-8 0 0,8-9 1 15,4-11-1-15,3-7 1 16,4-3 3-16,-1-12-2 16,4-23 2-16,3-12-3 15,-1-15 2-15,-7-3-3 16,-9-4 0-16,-19 1 1 15,-21 6 1-15,-9 3-4 16,-15 8 4-16,-21 7-2 16,-7 14 1-16,-6 17-1 15,-3 13 2-15,-3 13-1 16,0 28-1-16,-1 17 1 16,4 9 2-16,4 9 2 15,9-3-5-15,10-10 0 0,12-9 0 16,10-19 0-16,7-14-5 15,4-9 3-15,19-5-1 16,10-7 2-16,8-20 1 16,12-22 0-16,2-20 0 15,-8 0 0-15,-9 1-1 16,-18 15 0-16,-14 16-1 16,-6 14 2-16,-4 13 5 15,-18 3-5-15,-10 14-1 16,-7 17 1-16,-4 8 0 0,3 2 0 15,6 2 0 1,5-4 0-16,12-6 0 0,6-5-6 16,9-6-3-16,2-8-15 15,16-14-57-15,13-14-168 16</inkml:trace>
  <inkml:trace contextRef="#ctx0" brushRef="#br0" timeOffset="170943.9638">21109 5559 29 0,'-4'-2'72'0,"-1"0"-67"15,4-1 3-15,-2 3 21 0,3-2 5 16,-3 2 1-16,3 0 3 16,0 0-3-16,0 0-1 15,0-2-5-15,-3 2-6 16,3 0-2-16,0 0-9 16,0 0 7-16,0 0-4 15,0 0 1-15,0 0 0 16,0 0-1-16,0 0-4 15,0 0 2-15,-3 0-4 16,-1 0 3-16,0 0-2 16,-5 0 2-16,-7 0-6 15,-10 4-3-15,-6 3-3 16,-11 6 1-16,-2 2 1 16,-7 3-1-16,-5 4 1 0,-1-1-1 15,1 0-1-15,8-2 1 16,8-2 1-16,14-6 1 15,14-6-3-15,7-2 0 16,6-3-2-16,0 1 0 16,0 1-3-16,0 4-2 15,0 5 2-15,12 8 5 16,8 6 1-16,6 3 1 16,10 3-2-16,6-3 2 15,3-2-2-15,1 1 3 16,3-2-3-16,6-2 0 0,2-1-2 15,-1-5-2 1,3-2-15-16,-14-12-48 0,-13-3-317 16</inkml:trace>
  <inkml:trace contextRef="#ctx0" brushRef="#br0" timeOffset="178564.972">13935 8874 370 0,'10'-19'38'15,"-4"7"-26"-15,-6 7 24 16,0 5 4-16,0 0-19 15,0 0-8-15,0 0-4 16,0 0-4-16,0 0 2 16,0 0-3-16,0 0-3 0,3 0-2 15,0 22-1 1,3 11 2-16,2 19 8 0,-2 16-1 16,1 6-4-16,-7 4 2 15,0 6-4-15,3 0 1 16,-3 5-1-16,0-9-1 15,0-3-1-15,0-15 1 16,0-10 0-16,0-18 0 16,0-14-1-16,0-11 0 15,0-9 2-15,0 0 0 16,0 0 6-16,0-18-3 16,0-34 0-16,0-24-4 0,0-25-3 15,3-9 2 1,7 9 0-16,-1 12 1 0,6 15 1 15,6 8-1-15,2 8 0 16,6 9 0-16,1 13 1 16,-5 14-3-16,1 11 0 15,-1 7-1-15,5 4-3 16,3 10 6-16,-2 14-1 16,2 5 1-16,-3 8-1 15,-7 4 1-15,0 5 0 16,-5 13 2-16,-5 0-2 15,1 11 5-15,-4 6-5 16,-4 0 0-16,0-3 2 16,0-9 0-16,0-13-2 15,0-5 0-15,-3-7 0 0,-3-1 1 16,0-9-2-16,0-11 1 16,0-7 0-16,3-7-1 15,-3-4-2-15,0 0-2 16,0 0 2-16,0-7-3 15,0-15-14-15,0-8-63 16,0-3-28-16,0 0-187 16</inkml:trace>
  <inkml:trace contextRef="#ctx0" brushRef="#br0" timeOffset="180117.0796">14912 8971 183 0,'0'-7'100'15,"-3"5"-65"-15,0-2 14 16,3 4 13-16,0 0-33 15,0 0-14-15,0 4-7 16,0 23-5-16,0 21 3 16,6 14 8-16,0 15-6 15,4 4-3-15,-3 14 4 0,-1 8-4 16,0 3 0-16,2 5 1 16,-5-5-3-16,3-8 1 15,0-8 1-15,-3-6-5 16,3-15 1-16,1-10 0 15,-3-12-1-15,3-11 0 16,-7-6-1-16,0-12 0 16,0-10-2-16,0-5-2 15,0-3 3-15,-10-11-4 16,-10-33-68-16,-4-28-42 16,-1-39-76-16</inkml:trace>
  <inkml:trace contextRef="#ctx0" brushRef="#br0" timeOffset="180371.0464">14843 8993 244 0,'7'-35'44'0,"7"9"-5"0,-2 1 11 15,10 5-10-15,5 0-22 16,9 9 1-16,6 11 1 16,1 0-6-16,5 15 0 15,-2 13-6-15,-4 5-4 16,-4 6 2-16,-6 3-6 15,-8-1 5-15,-15 8 3 16,-6 3-5-16,-3 6 2 16,-23 7-2-16,-8 6-1 0,-9 2-2 15,1-4 0 1,1-3-9-16,9-8-14 0,5-10-74 16,12-18-186-16</inkml:trace>
  <inkml:trace contextRef="#ctx0" brushRef="#br0" timeOffset="180537.8426">15522 9707 271 0,'9'23'38'16,"1"7"12"-16,-4-5-20 16,2-3 8-16,4 3-17 15,4-3-19-15,5-3-2 16,4-8-7-16,11-11-17 0,6-3-50 15</inkml:trace>
  <inkml:trace contextRef="#ctx0" brushRef="#br0" timeOffset="181158.9198">16344 9282 292 0,'0'-4'164'0,"0"-2"-152"16,0-3 34-16,0-5-14 16,-3-5-14-16,-8-10-11 15,1-5-5-15,-2-5 2 0,-4-2-3 16,-2 4 6-16,0 5-6 16,-9 7 7-16,2 9-3 15,-8 9 2-15,1 7 0 16,0 7-4-16,-4 34 0 15,-3 17-2-15,5 9 0 16,10 6 0-16,9-3 0 16,13-4 0-16,2-5-1 15,14-7 0-15,5-9-2 16,10-15 1-16,-4-11-5 16,5-8 2-16,-4-11-3 15,3-3 5-15,1-24-1 0,-1-20 3 16,3-12 0-16,-5 0 0 15,-9 9-5-15,-4 17 5 16,-8 15-3-16,-2 9 3 16,-4 9 0-16,0 0-2 15,0 7-2-15,0 17-5 16,6 8 9-16,3 11 7 16,2-1-7-16,3-6 2 15,4 1-1-15,-3-12-1 16,3-4 0-16,0-5 1 15,-2-9-1-15,-2-3-1 16,-1-1 0-16,-4-3 1 16,-3 0 0-16,-3 0 0 0,-2 0 0 15,-1 0 2 1,0 0 0-16,0 0 0 0,0 0-2 16,0 0-2-16,0-7-3 15,0-3-35-15,-6-2-7 16,2 0-46-16,-2-9-142 15</inkml:trace>
  <inkml:trace contextRef="#ctx0" brushRef="#br0" timeOffset="181638.6116">16028 8896 391 0,'-9'-8'21'16,"9"5"12"-16,0 3 22 16,0 0-25-16,0 0-24 15,3 22-5-15,10 15 6 16,6 15 4-16,7 14-2 16,-6 11 1-16,3 7 1 15,-2 9-6-15,0-2 1 16,-6 0-2-16,-1-11-3 15,-1-13-1-15,-3-4 1 16,-7-8 1-16,0-11-1 16,-3-11-1-16,0-16 0 15,0-12 0-15,0-5 0 0,0 0 3 16,-2-11 5-16,-9-29-8 16,-5-30 0-16,2-36-2 15,5-27 0-15,6-10 0 16,3 0-2-16,0 22 4 15,13 22 1-15,7 22-1 16,0 22 1-16,-3 15 0 16,1 18 2-16,-6 9-2 15,4 7-1-15,4 6-2 16,6 0 0-16,7 4-5 16,6 21-4-16,0 8-7 15,0 9-21-15,0 0-96 0</inkml:trace>
  <inkml:trace contextRef="#ctx0" brushRef="#br0" timeOffset="182435.4437">16941 9135 447 0,'0'-3'31'0,"-11"-16"-19"15,-4-7 19-15,-1-7-6 16,-8-3-14-16,2 7 1 15,-4-2-4-15,4 11 5 16,-5 8-7-16,5 5 7 16,-2 7-4-16,0 13-5 0,-10 28-4 15,-1 19-2 1,1 13 1-16,9 11 2 0,10 5 1 16,7-2-2-16,8-6 0 15,0-15 0-15,17-15-1 16,8-18 1-16,8-15-2 15,6-13-5-15,4-8 6 16,5-35 1-16,7-24 1 16,-8-15-1-16,-3 0-2 15,-14 10-3-15,-11 13 2 16,-9 20 3-16,-5 16 0 16,-5 11 0-16,0 7 4 15,0 0-4-15,1 14-7 16,1 19 7-16,-1 13 5 0,3 3 0 15,3 0-3-15,2-5-1 16,1-11-1-16,10-11 0 16,-2-11-1-16,1-7-2 15,5-4 1-15,4-26 1 16,5-20 1-16,3-10 0 16,-6-3-3-16,-4 7 2 15,-3 12 1-15,-11 17 0 16,-3 14 0-16,-5 8 0 15,2 1-1-15,5 2-5 16,1 21 6-16,4 11 6 16,1 13 5-16,-1 0-8 15,-4-2 0-15,1-6 1 0,1-8-4 16,0-9 0-16,-3-12 0 16,0-9-3-16,-4-1-2 15,2-8-2-15,3-32 6 16,9-12-2-16,4-7-4 15,2 1-13-15,-8 11-4 16,1 13-3-16,-5 12 2 16,-1 11 13-16,-3 8 5 15,1 3 3-15,-3 0 1 16,3 0-2-16,1 12 4 16,1-2 0-16,0 2 1 15,1-3 0-15,5-5 1 0,-2 0-1 16,6-4 0-16,-2 0-1 15,5 0-17-15,-5 0-45 16,1 0-186-16</inkml:trace>
  <inkml:trace contextRef="#ctx0" brushRef="#br0" timeOffset="183461.0922">18100 9213 267 0,'0'0'27'0,"0"3"-27"16,0-3 23-16,0 4 7 16,3-2-2-16,0-1-3 0,-2 3 2 15,2-1-7 1,2-2-8-16,-1 3-4 0,5-1-8 16,2 1-2-16,-2-1-6 15,4 4-10-15,2-2-4 16,6 4-3-16,2-1-14 15,7-3 4-15,2-2 35 16,-1-2 0-16,-1-1 1 16,-4 0 12-16,-9 0-3 15,-6 0 3-15,-4 0 5 16,-6 0 21-16,-1 0 23 16,0-13 4-16,0-8-35 0,-11-12-19 15,-4 0 1 1,-5-4-2-16,-2-3-4 0,-4 3-2 15,0 1-1-15,-6 11 0 16,9 10 3-16,-1 8 3 16,6 7 2-16,-3 13-12 15,-1 31-1-15,-5 24 1 16,9 15 2-16,5 2-2 16,13-1 4-16,0-3-4 15,20-16 0-15,9-10 0 16,0-18-3-16,4-15 2 15,5-22-2-15,1-6 3 16,10-54 4-16,12-30-2 16,11-26-4-16,-5-26 2 15,-6-13-7-15,-12-6-7 0,-16-12-10 16,-9 18 6 0,-15 17 13-16,-6 32 5 0,-3 27 5 15,0 25 0-15,-12 25 0 16,-3 16 13-16,7 13-2 15,-2 24-13-15,-10 31-3 16,-2 26 0-16,3 19 1 16,4 6 1-16,10 8-2 15,5 2 1-15,0-2 0 16,0-6 2-16,0-7-1 16,6-16-1-16,8-12 0 15,1-17 0-15,-1-15-1 0,2-19-3 16,0-19-2-16,0-3-4 15,13-38 7-15,14-17 0 16,5-11-5-16,1 3 2 16,-7 13-1-16,-14 17 2 15,-10 19 3-15,-12 9 1 16,-3 5-4-16,1 16-2 16,2 20 6-16,3 8 9 15,2 7-3-15,-1 0-2 16,6-10-1-16,3-3-1 15,4-7-2-15,6-15 2 16,7-9 1-16,2-7-1 16,4-22-1-16,0-16 2 0,-5-9 1 15,-4-8-3 1,-21 1 2-16,-12-1-1 0,-3 2 0 16,-32 5 3-16,-8 12-3 15,-3 7-1-15,1 13 1 16,5 6 0-16,6 10-2 15,7 0-3-15,12 0 1 16,8 0-10-16,7 0-19 16,7 0-46-16,17 0-12 15,19 0-143-15</inkml:trace>
  <inkml:trace contextRef="#ctx0" brushRef="#br0" timeOffset="183941.3177">19486 8885 330 0,'1'25'30'15,"4"10"6"-15,-4 6-13 16,-1 3-4-16,0-2 9 16,0-4-10-16,0-9-3 15,0-7-3-15,0-7-10 16,5-13 0-16,-2-2-2 16,0 0-2-16,7-24 2 15,7-19 11-15,5-17-10 16,9 2-1-16,-2 6 0 15,-3 15 0-15,-4 18 0 16,-9 12-1-16,-3 7-1 16,-1 4 2-16,5 24 8 15,-5 7 7-15,2 2-7 0,0-6-4 16,3-5 3-16,-3-11 1 16,4-8-5-16,5-7 0 15,3-2-1-15,9-24 5 16,4-8-5-16,-2 2-2 15,-6 9-1-15,-10 8-1 16,-7 9 1-16,-8 6 0 16,0 0 0-16,3 9 1 15,0 11 6-15,2 2-1 16,1 0-3-16,4-5 0 16,0-4 1-16,5-6-2 15,3-7-1-15,1 0-3 0,1-3-2 16,3-14 0-16,3-3-9 15,1 1-3-15,-7 0-39 16,0 9-49-16,-4 5-165 16</inkml:trace>
  <inkml:trace contextRef="#ctx0" brushRef="#br0" timeOffset="184137.1286">20530 8970 453 0,'5'4'17'0,"4"8"-8"16,-2-3 2-16,5 4 14 15,-2-3 1-15,0 0-13 16,0-1-10-16,-3-6-3 0,1 4-3 16,-2-4-11-16,6-3-18 15,-6 0-149-15</inkml:trace>
  <inkml:trace contextRef="#ctx0" brushRef="#br0" timeOffset="184775.7803">21082 8358 421 0,'0'-20'58'0,"0"10"-41"15,0 10-13-15,0 34-3 16,18 53 10-16,-5 1 1 16,-2 12 1-16,0-6-6 15,0-13 1-15,0-4-2 16,-1-15-3-16,-1-14 1 16,-1-14-4-16,-5-19 0 15,0-9 1-15,-3-6-1 0,0 0 5 16,0-26 11-16,0-22-3 15,0-22-12-15,0-17-1 16,0-16 0-16,7 0 0 16,11 7 1-16,3 18-1 15,1 17 0-15,7 10 0 16,1 15-1-16,2 6-2 16,7 7-5-16,3 6-2 15,4 13-15-15,5 4-18 16,2 7-70-16</inkml:trace>
  <inkml:trace contextRef="#ctx0" brushRef="#br0" timeOffset="185495.187">21998 8509 450 0,'0'0'27'0,"0"-22"-8"15,-9-13-11-15,-4-6 4 16,-5-3 1-16,-4 5-3 15,0 10-1-15,2 10 4 16,4 12 14-16,0 7-14 16,-6 14-12-16,-12 27 2 15,-4 18-4-15,3 3 1 16,12-2 0-16,20-10-2 16,3-5 2-16,12-12-2 15,17-12 1-15,7-14-2 16,10-7 3-16,2-4 3 0,1-24-3 15,-4 1 0-15,-16 5-3 16,-9 11 3-16,-14 8 0 16,-5 3-4-16,-1 0 3 15,0 7-1-15,2 9 2 16,6 5 3-16,3-2-1 16,7-9-2-16,7-3 0 15,10-7-3-15,14-10 2 16,6-19 1-16,2-7-1 15,-9-2-3-15,-11 12 2 16,-13 5-1-16,-11 13 3 16,-10 8 6-16,-3 0-3 0,1 0-3 15,2 0 0-15,7 11 0 16,1 4 2-16,4-4-1 16,8 0 1-16,2-10-2 15,6-1 0-15,4 0 3 16,0-13-3-16,-3-5 0 15,-8 8-1-15,-12 2 1 16,-8 5 0-16,-4 3 3 16,0 0-2-16,0 0-1 15,3 0-2-15,6 7 2 16,1 0 0-16,6 0 2 16,7 1-2-16,6-8 2 15,7 0-2-15,4-12-2 0,-2-10 1 16,1-3-4-16,-7 6 0 15,-10 5-4-15,-10 4 4 16,-9 8 0-16,-3 2 1 16,0 0 3-16,0 0 0 15,2 0-5-15,3 0-8 16,6 0-25-16,10 0-28 16,7-10-199-16</inkml:trace>
  <inkml:trace contextRef="#ctx0" brushRef="#br0" timeOffset="185861.0229">23405 8060 319 0,'0'-12'0'16,"-6"1"0"-16,-4 0-13 16,-1 1 13-16,-1 0 2 15,2 4 16-15,6 0 5 16,-4 3 8-16,3 2 2 15,2-2 0-15,0 3-13 16,2 0 0-16,1 0-5 16,-2 0-3-16,2 0-3 15,0 0-3-15,0 0-4 16,-5 0 1-16,-4 3 1 16,-3 7-1-16,-5 6 3 0,1 3 0 15,0 6 0 1,0 7-3-16,-3 9 0 0,1 4-1 15,6-2 2-15,3-1-4 16,6-7 2-16,3-5-2 16,0-8 0-16,8 0-6 15,11-12-6-15,10-10-4 16,12 0-18-16,12-29-101 16</inkml:trace>
  <inkml:trace contextRef="#ctx0" brushRef="#br0" timeOffset="186117.5768">24387 7769 367 0,'18'15'14'0,"4"4"23"16,-3 0-16-16,-8 3 9 15,-3 0 1-15,-4 3-13 16,-4 4-1-16,0 3-6 16,-10 3 0-16,-22 6-11 15,-13-1 0-15,-10-4-3 16,-5-4-16-16,8-9-38 16,3-15-203-16</inkml:trace>
  <inkml:trace contextRef="#ctx0" brushRef="#br0" timeOffset="187091.2336">13669 9696 30 0,'-9'1'300'15,"0"7"-300"-15,1-5-18 16,8 0 9-16,0 5 4 16,0 1 2-16,8 4 3 0,4 2-12 15,-3-5-40-15</inkml:trace>
  <inkml:trace contextRef="#ctx0" brushRef="#br0" timeOffset="187768.2914">14967 11672 389 0,'-16'-4'28'16,"-10"4"-19"-16,7 0 11 15,-8 0 10-15,-9-2-8 16,-5-1-5-16,-11 0-7 16,-10-2 0-16,-7 3-5 15,-5 2 0-15,-1 0 0 0,5 0 0 16,4 0-1-16,11 0 2 16,9 2 1-16,13 3-5 15,14-1-1-15,10 0-1 16,6 7-1-16,3 4-1 15,0 9-1-15,0 6 2 16,0 3 1-16,0 7-1 16,-3 4 1-16,-4 5 0 15,-3 6 1-15,3 0-1 16,-2-8 0-16,0 0 1 16,6-10-1-16,3 2 0 15,0-4 0-15,0 6 0 0,15-2 0 16,10 2-2-16,11-4 1 15,9-3 1-15,5-6-2 16,2-3 2-16,0-10-2 16,-6 4 1-16,-2-4-2 15,-1-1 3-15,-2-2 0 16,-1 3-2-16,-1-2-4 16,-6-4-5-16,-5-6-15 15,2-3-62-15,-4-18-156 16</inkml:trace>
  <inkml:trace contextRef="#ctx0" brushRef="#br0" timeOffset="188148.552">15295 11962 466 0,'-22'-4'23'0,"-2"4"-17"15,-2 0 14-15,4 0-4 16,3 0-7-16,2 14 5 16,10 5-6-16,7 10-5 15,0 8-3-15,0 6-1 16,19-3-1-16,11-7-3 16,6-10 4-16,3-8-1 15,7-11 1-15,5-4 1 16,4-11 0-16,-3-18 2 0,-7-9-2 15,-12-2 1-15,-17-4 0 16,-15 2 1-16,-1-4 5 16,-23 6-6-16,-16 2 0 15,-7 16 7-15,-2 8-7 16,2 6-1-16,10 6 0 16,10 2-2-16,16-1-6 15,10 1-7-15,6 0-91 16,31 0-68-16</inkml:trace>
  <inkml:trace contextRef="#ctx0" brushRef="#br0" timeOffset="188367.5444">16372 12112 443 0,'1'3'13'0,"-1"1"-10"16,2-1-3-16,-1 6 1 16,3 1 4-16,-1 4-4 15,0 4 0-15,0 1-1 16,0-7-9-16,3 2-29 16,1-11-181-16</inkml:trace>
  <inkml:trace contextRef="#ctx0" brushRef="#br0" timeOffset="189027.5317">18103 11360 146 0,'3'0'243'16,"3"0"-243"-16,8 7 0 15,11 4 10-15,8 0 2 16,10-4 4-16,2 4-2 16,7-4-5-16,-3-2-4 0,-1-2-5 15,-5 4 0 1,-15 0 1-16,-5 1-1 0,-9-1-1 15,-3 4 1-15,-7 0 3 16,0 14 9-16,-1 8 4 16,-3 8-11-16,0 3 1 15,0 0-3-15,3 4-1 16,1 3 0-16,-1-3 1 16,3 5-3-16,1-10 0 15,1 1 0-15,-1-7 1 16,-3-5-1-16,0-2 0 15,-4-11 1-15,0-2-1 16,0-6 1-16,-4 0 2 16,-12 0-2-16,-3-4 0 0,-7 2-1 15,-3-3 1-15,-10-2-2 16,-1 3 2-16,-2-3-1 16,1-3 0-16,1 1-3 15,4-2-10-15,1 0-58 16,3-2-193-16</inkml:trace>
  <inkml:trace contextRef="#ctx0" brushRef="#br0" timeOffset="189417.7817">17320 11613 39 0,'-9'-1'424'0,"9"1"-404"16,0 0-17-16,0 0-2 0,3 19 4 16,10 14-4-16,6 15 15 15,4 7-8-15,-4 3-1 16,1 1-2-16,-4 3-3 16,-3-6 0-16,1-5-4 15,-5-8-3-15,-3-8-4 16,-6-7-1-16,0-10-17 15,0-3-147-15</inkml:trace>
  <inkml:trace contextRef="#ctx0" brushRef="#br0" timeOffset="191058.4227">13643 12564 140 0,'-1'0'168'0,"1"0"-163"16,0 0-2-16,0 0-4 15,0 13 2-15,3 14 5 16,7 9 11-16,4 11 5 16,-5 8-5-16,-3 2-2 15,4 5 4-15,-3 0-6 16,6 0-4-16,-6-2 0 15,2-3 0-15,1-5-6 16,4-5-1-16,4-9-2 0,6-10 0 16,10-6-1-16,9-8 1 15,19-6 0-15,15-3 0 16,24-5 0-16,26 0 1 16,29-5-1-16,16-9 0 15,12-7-1-15,10-5 1 16,3 2 0-16,6-4 4 15,9 3 1-15,4 2 4 16,6-3-5-16,-1 4-1 16,6 4 3-16,7-4-2 15,13-7 4-15,18 0 4 16,8-11 1-16,7 3-11 16,-7-1 5-16,-17 6-7 15,-25 5 0-15,-40 2-5 16,-35 7-2-16,-36 3 2 0,-39 4 3 15,-29-4 1-15,-27 8 2 16,-18-4-1-16,-7-6 9 16,0-7 2-16,-4-9-3 15,-8 0-2-15,-1 5-3 16,-3-7 1-16,2 0 2 16,5-3-2-16,0-13 7 15,9-8-7-15,0-17 1 16,3-24-5-16,17-17 0 15,8-12-1-15,-2-5-4 16,4 9 5-16,-1 11 1 16,-10 10-1-16,-9 10 0 0,-10 13 0 15,0 16 0-15,-13 15 0 16,-13 18 0-16,0 10 0 16,5 7 4-16,4 8-1 15,10 7-1-15,0 0-1 16,0 0-1-16,6 0-1 15,1 0-3-15,0 0-8 16,-3 0 1-16,-3 18-5 16,-3 0 4-16,-7-3-20 15,-4 0 6-15,1-8 15 16,-10-4 8-16,-3-3 0 16,-8 0 3-16,-5-3 0 15,-14-10 1-15,-9-6 1 0,-22-3 1 16,-24 0-1-16,-34-1-1 15,-36 5 0-15,-26-6-1 16,-21-4 0-16,-19 2 1 16,0 1 5-16,-11 6 9 15,0 9 1-15,-6 10-8 16,-9 32-3-16,-9 28-3 16,-11 24 0-16,4 14 0 15,7 1 3-15,24-6-3 16,31-9 1-16,26-20-1 15,35-21 2-15,29-6-4 16,19-15-1-16,21-8 1 16,7 1 0-16,14-4 0 0,14 0 0 15,14 3 1-15,14-6-1 16,16-2 1-16,9-5-1 16,10-1 0-16,2 0-5 15,0 0-3-15,0 0-2 16,0 0 5-16,0 0 5 15,0 4-1-15,0 3 1 16,2 15 0-16,10 21 4 16,-3 21 1-16,-3 19-3 15,-3 10-1-15,0 13-1 16,-3 0 2-16,4 5-2 16,-4 2 3-16,0 1-3 15,3-4 0-15,3-7-1 16,5-7 1-16,8-13-2 0,1-4-5 15,2-11-7-15,5-8-10 16,-8-13-78-16</inkml:trace>
  <inkml:trace contextRef="#ctx0" brushRef="#br0" timeOffset="195026.9362">19459 15353 344 0,'-22'7'60'0,"16"-4"-14"16,6-3-33-16,0 0-3 15,0 0-7-15,0 0 1 16,0 4 1-16,3 4-5 16,22 6 1-16,24 4 12 15,27 4-2-15,26-3-3 16,25 3-1-16,20-5 3 16,18 2-6-16,17-3 3 0,19 1-1 15,20 2-2 1,13-2 1-16,6 2-4 0,17 0 2 15,7-1 2-15,27-3 1 16,10-1-2-16,17 1 2 16,11 3-1-16,3 1-1 15,-2 3-4-15,2-1 1 16,-1 1 1-16,1 5 5 16,-1-2-3-16,-8 8-3 15,-12 4 1-15,-14 0-1 16,-8 0-1-16,-13-1 0 15,-10 1 1-15,-4-8-1 16,-9-7 0-16,-12 0 1 16,-17-8-1-16,-18 2 1 15,-20-5 0-15,-24 0 0 0,-22-3-1 16,-31 2-1-16,-29-6-2 16,-22 2-3-16,-23-1-7 15,-20-5-10-15,-14 0-26 16,-7 0-45-16</inkml:trace>
  <inkml:trace contextRef="#ctx0" brushRef="#br0" timeOffset="195431.34">28284 15649 211 0,'21'22'20'16,"2"4"-11"-16,6 3 8 15,4 5 14-15,3 0-8 16,2 1 4-16,5 10 4 16,2-1-14-16,3-1-4 15,-2 5-1-15,2-4 0 16,-3 0 1-16,-5 0-6 15,-3-8-2-15,-7 2 0 16,-7-1 1-16,-8-8 0 16,-8 1 4-16,-7-2-2 15,0 1-4-15,-15 4 6 16,-16 8 1-16,-12 0 1 0,-8 3-1 16,-11 0-5-16,-10-4-3 15,-6 0-2-15,-6-2-1 16,-8-6-5-16,-7-1-2 15,-9-7-12-15,0-9-34 16,-5-15-200-16</inkml:trace>
  <inkml:trace contextRef="#ctx0" brushRef="#br0">21680 15246 245 0,'-12'-8'63'0,"8"2"-6"15,3 5-5-15,1 1-21 16,0 0-15-16,0 0-3 16</inkml:trace>
  <inkml:trace contextRef="#ctx0" brushRef="#br0" timeOffset="196444.9611">20945 16533 61 0,'-15'19'338'15,"3"16"-326"-15,8 19-11 16,4 13 5-16,0 4 3 16,16 4-2-16,17-8-5 0,10-3 7 15,11-19-6 1,5-11 3-16,9-17-1 0,-3-17 1 15,3-7-2-15,-12-27 3 16,-11-14-3-16,-21-14 3 16,-16-4 2-16,-8-6-3 15,-26 6 5-15,-22 7-7 16,-11 7 5-16,-10 8-5 16,-1 15 4-16,4 11 5 15,11 10-5-15,13 8-5 16,16 0-3-16,15 0-3 15,11 0-3-15,4 11-23 16,28 11 7-16,18 0-31 16,21-6-208-16</inkml:trace>
  <inkml:trace contextRef="#ctx0" brushRef="#br0" timeOffset="197089.4579">25459 15668 447 0,'-13'-15'45'0,"7"11"-35"16,6 4-5-16,0 0 3 0,0-3 2 16,0 3-1-16,0 0-3 15,0 0-1-15,0 0 1 16,0 0-2-16,0 0-3 15,0 0 0-15,0 0 0 16,0 0-1-16,0 0 0 16,0 0 1-16,0 0 1 15,-1 14-2-15,-2 13 0 16,-3 12 5-16,-6 17 4 16,0 2-6-16,1 2 4 15,4 3-6-15,3 2 2 16,2 4-2-16,2-9-1 0,0-2 0 15,0-10 0-15,0-5-4 16,0-10-6-16,0-7 3 16,-1-4-9-16,-7-10-29 15,-10-12-219-15</inkml:trace>
  <inkml:trace contextRef="#ctx0" brushRef="#br0" timeOffset="197675.2651">21301 15304 368 0,'-1'0'29'0,"-1"0"-29"16,2 0-1-16,0 12 1 15,2 6 7-15,8 7-2 16,3 5 14-16,-3 7 1 16,-1 2-9-16,0 10 1 15,-1 9 3-15,-5-1-8 16,1-3-2-16,-4-6-5 0,0-7 0 16,0-9 0-16,0-3 0 15,0-3-1-15,-4-4-4 16,1-4-6-16,-1-11-12 15,4-7-49-15,0 0-313 16</inkml:trace>
  <inkml:trace contextRef="#ctx0" brushRef="#br0" timeOffset="199878.77">21424 13869 196 0,'-7'0'18'0,"7"0"16"16,-3 0 0-16,3 0 7 15,0 0-4-15,0 0-17 16,0 0 0-16,0 0-8 15,0 0-4-15,0 0-5 16,7 0 0-16,14 0 0 16,16 0 12-16,15 0 3 0,13 0 0 15,10 0-1 1,11 0-7-16,6 0 0 0,3 0 3 16,-8-3-6-16,-3-2-5 15,-5 5 0-15,0-2 0 16,0 2 1-16,-1 0-3 15,0 0 6-15,-1 0-4 16,2 0-2-16,0 0 4 16,1 0-4-16,5 0 6 15,5 0-4-15,5-3 0 16,2-3 1-16,5 3 0 16,-3-3-1-16,-1 2-2 15,-4 1 1-15,-12-1-1 16,-9 2 1-16,-12 2-1 0,-12 0 1 15,-6 0-1-15,-8 0 0 16,-7 0 0-16,-10 0 0 16,-6 0 1-16,-8 0-1 15,-4 0 4-15,0 0-2 16,0 0 4-16,0 0-2 16,0 0 2-16,0 0-2 15,0 0-3-15,0 0-1 16,0 0-6-16,0 0 4 15,0 0 2-15,0 0-1 16,0 0 1-16,0 0-1 16,0 0 1-16,0 0 0 0,0 0 0 15,0 0 1-15,0 0 0 16,0 0 0-16,0 0-1 16,0 0 1-16,0 0-1 15,0 0-1-15,0 0-1 16,-9 0 2-16,-10 0-1 15,-11 0-1-15,-12 0 2 16,-11 2-1-16,-11 5 2 16,-17-4-1-16,-11 1 1 15,-14-1 1-15,-15 0-2 16,-12 6 1-16,-6-7 2 16,3 3-3-16,1-2 0 15,13-3 0-15,4 0 4 0,9 0 3 16,15-13-3-1,6-3 1-15,13 4 2 0,8 2 0 16,7 7-5-16,6-1 1 16,5 4-2-16,-3 0 1 15,1 0-2-15,-5 0-1 16,-3 8 0-16,0 7 1 16,2-2-2-16,2 1 2 15,3-1-2-15,6-2 2 16,4 0 1-16,6-4-1 15,9-3 1-15,6-1-1 16,11-3 1-16,0 0-1 16,6 3 0-16,4-3-1 15,0 0-1-15,0 0-6 16,0 0 3-16,0 0-2 0,0 0-1 16,4 0 0-16,15 0 7 15,17 0 1-15,13 0 6 16,12-3-3-16,14 0-1 15,13 1 1-15,9 2-2 16,7 0 0-16,2 0-1 16,-1 0-1-16,0 0 1 15,-3 0-2-15,2 2 2 16,-1-2 0-16,3 0 0 16,4 0 1-16,7 0 0 0,3-4 0 15,4-5 0 1,-1-4 0-16,-8 1 0 0,-7-1-1 15,-10 1-2-15,-17-2 0 16,-15 6 2-16,-17 4 0 16,-14-3 0-16,-16 7 0 15,-4-3-1-15,-8 3 1 16,0 0-1-16,-7 0 1 16,0 0 0-16,0 0-2 15,0 0 2-15,0 0 3 16,-10-1 3-16,-13-3-3 15,-18-3-3-15,-18 0-1 16,-19 6 0-16,-13-2 0 16,-12 3 1-16,-13 0 1 0,-9 0 1 15,-10 0-2-15,-3 0 3 16,-1 0-3-16,-1 3 2 16,-2-3-2-16,2 0 3 15,13-3 3-15,10-8-2 16,19 0 2-16,10 0-5 15,15 0 2-15,13 5-2 16,9 1-2-16,12 5 1 16,7 0-2-16,2 0-1 15,1 4 2-15,4 3-3 16,9 0 4-16,5 2 0 16,8-3-1-16,3-3-2 15,0-2-5-15,0 6 0 0,0 0-4 16,14 5 2-16,8 3 8 15,14 5 4-15,15-4-1 16,20-1 2-16,24-5-2 16,21-7 5-16,25-3-5 15,14 0-1-15,8 0 2 16,9-13-1-16,-13 1 0 16,4 5 1-16,-5 1-1 15,2-3 2-15,-5 2-3 16,-9 0 0-16,-7-1-1 15,-14 4-1-15,-13-2 2 16,-17 2 0-16,-15-4 0 16,-18 4-1-16,-17 1-2 0,-15-4 3 15,-14 7-5 1,-5-1-1-16,-8 1-7 0,-3 0-17 16,0 1-32-16,-9 20-99 15</inkml:trace>
  <inkml:trace contextRef="#ctx0" brushRef="#br0" timeOffset="200726.8841">23716 15419 56 0,'0'-5'121'16,"0"1"-67"-16,0 1 25 15,0 3-10-15,0 0-19 16,0 0-19-16,0 0-10 15,0 0-9-15,0 0-2 0,0 0-6 16,0 7-2 0,4 13-1-16,8 16 6 15,-2 11 1-15,-1 11-3 0,1 6 1 16,-2 2-3 0,-2-5 1-16,0-4-3 0,-1-6 0 15,-2-7-1-15,-2-8 0 16,-1-10 0-16,0-11 1 15,0-5-1-15,0-10 0 16,0 0 4-16,0 0 0 16,0-14 7-16,0-27-11 15,-4-22-1-15,-1-25-4 16,1-17 1-16,2 2 2 16,1 7 1-16,-1 24 1 15,2 27 0-15,-3 16 3 0,0 17-3 16,2 9 3-16,1 3 1 15,0 0-4-15,0 15-3 16,-8 28 3-16,2 19 2 16,-4 12-1-16,2 4 2 15,5-5-3-15,1-11 0 16,2-13 1-16,0-6-1 16,0-17 1-16,0-8-2 15,0-11 1-15,0-4 0 16,0-3 0-16,0 0 0 15,2-28 5-15,1-19-5 16,0-24-3-16,3-5 2 16,-4 9-1-16,-2 19 2 0,0 23 0 15,0 17 2 1,0 8-2-16,0 11-1 0,0 36-4 16,-2 24 5-16,-5 14 7 15,-3-1-5-15,5-7 1 16,4-11 0-16,1-8-2 15,0-7 1-15,0-16-2 16,0-9 0-16,0-16-3 16,0-3-3-16,1-7-3 15,1-7-4-15,4-34-24 16,7-25-168-16</inkml:trace>
  <inkml:trace contextRef="#ctx0" brushRef="#br0" timeOffset="202347.0455">23137 13382 132 0,'-23'-25'4'15,"1"1"10"-15,0-4 25 16,-2 1 13-16,3-1-9 16,-6 1 6-16,-2 2-27 15,-2-1 2-15,-5 4-3 0,-5-4 1 16,-7 4-13-16,-10 0 4 15,-13 4-1-15,-4 4 0 16,-13 3-2-16,-6 3 2 16,-7 5-3-16,-2 3-5 15,1 7 4-15,2 18-1 16,6 6 0-16,3 8 3 16,7 2-10-16,9 6 0 15,7 1-1-15,1 3 1 16,3 4-1-16,3 4 1 15,6 3-2-15,5 1 2 16,10 3 0-16,7 0-1 16,7 0 1-16,12 0-1 0,9 1-5 15,5 2 4 1,9 4-2-16,24 1 3 0,3 0 0 16,9 3 0-16,7-1 0 15,4 5-1-15,2-10 2 16,7-3-1-16,0-5 2 15,12 3-2-15,11 0 1 16,9-4 0-16,10-4-1 16,9-9-1-16,8-5 0 15,9-11 1-15,4-8 1 16,3-12 1-16,-4-7 1 16,3-6 0-16,-8-11 3 15,-9-19-3-15,-10-6-1 16,-15-8 0-16,-12-5-1 0,-10-6 4 15,-6-2-4-15,-10-6 6 16,-5-3-5-16,-6-5 4 16,-5-9-3-16,-4 0 2 15,-2-8-2-15,0 7 1 16,-2 5 2-16,-4 1-4 16,-4 6 3-16,-8-4-4 15,-4 5 2-15,-6 6-1 16,-7 0-1-16,-2 0 7 15,-6-1-6-15,-21-2-1 16,-11-5 3-16,-14 0-3 16,-10 1 0-16,-12 3 1 15,-12 0-1-15,-13 2 0 0,-11 2 0 16,-8 14 0-16,-5 4 3 16,-4 14-3-16,3 5 2 15,1 8-2-15,6 6 2 16,8 4-2-16,1 7 1 15,8 0-1-15,8 0 0 16,1 10 0-16,1 15 1 16,2 8-2-16,-1 19-2 15,-4 10 3-15,1 12 0 16,5 9 0-16,7 2-3 16,11 3 3-16,9 5-3 15,8-1 3-15,12-1-1 0,11-3-1 16,10-6 1-16,13 2 0 15,6-4-2-15,2 1 3 16,23 2-4-16,8 7 4 16,10-3-1-16,8-2-1 15,5-2 1-15,9-4-1 16,9 4 2-16,14-5 0 16,9 5-1-16,11-12 0 15,4-9-3-15,6-6 0 16,1-16 3-16,3-10-1 15,4-10 2-15,-4-9 0 16,5-11 2-16,4 0 0 0,-4-22-2 16,-4-13 1-1,-3-13-1-15,-13-7-3 0,-4-20 2 16,-4-11 1-16,-14-6 3 16,-8-15 1-16,-9-8-1 15,-10-5-3-15,-13-9 2 16,-13-2-2-16,-9 7 0 15,-13 12 2-15,-10 14-1 16,0 13 1-16,-22 14 3 16,-16 3-5-16,-9 5 3 15,-11 8-2-15,-5 7 0 16,-1 5-1-16,-2 10 1 16,5 6-2-16,7 10 2 15,9 1-1-15,12 10 0 16,10 2-1-16,8 1 0 0,7 3-5 15,5 0 2-15,2 0-8 16,1 10-1-16,-2 12-2 16,1 3-1-16,-4 5-28 15,4-1-39-15,-4 2-164 16</inkml:trace>
  <inkml:trace contextRef="#ctx0" brushRef="#br0" timeOffset="203508.7711">23662 16498 365 0,'-11'-26'32'16,"-1"12"-6"-16,4 9 15 15,5-1-16-15,0 4-9 16,-2 2-1-16,5 0-1 16,-2 0-7-16,2 0 0 0,-1 0-2 15,-7 12-5-15,-9 17 1 16,-4 8-1-16,-3 4 1 16,6-7 0-16,6-2-1 15,8-4 0-15,4-2 0 16,0-2-1-16,0-2 1 15,10-4 0-15,8-4-1 16,4-4 0-16,4-6 1 16,5-4 0-16,3-7 3 15,4-22-2-15,-2-3-1 16,-7-6 0-16,-6-2 0 16,-14 6 2-16,-9-2 0 15,0-1-1-15,-14 5 2 0,-11 2 0 16,-6 9 1-1,-1 2 0-15,-1 2 4 0,7 12-2 16,-1 0-5-16,6 3-1 16,4 2 0-16,7 0-4 15,4 0 0-15,0 0-9 16,5 2-3-16,1 13-9 16,0 2-14-16,0 2-70 15,7-6-142-15</inkml:trace>
  <inkml:trace contextRef="#ctx0" brushRef="#br0" timeOffset="204169.4278">23885 16713 233 0,'-1'0'108'0,"-2"0"-74"16,3 0 11-16,0 0-16 15,0 0-18-15,0 0-6 16,0 0-4-16,0 5-1 16,4 10-1-16,7 4 1 15,1 1 5-15,4 0-5 16,-4 1 8-16,2-6-5 16,-7-4-3-16,1-5 0 15,-2 3 0-15,-3-6-2 0,1-3-7 16,-3 0-1-1,1 0-20-15,2-7-61 0</inkml:trace>
  <inkml:trace contextRef="#ctx0" brushRef="#br0" timeOffset="204828.7409">24321 16242 378 0,'-4'0'23'0,"4"0"-12"15,0 0 15-15,0 0-5 16,0 0-13-16,0 0-8 16,-5 0 0-16,1 20 1 15,-1 2 0-15,-1 5 0 16,-1 1 3-16,-2-2-3 15,3-1 0-15,2-1 2 16,-3 4-1-16,3-1 2 16,-1 2 0-16,-2 0-2 15,4 0 3-15,0 2-5 16,0 5 3-16,2-4-1 16,-2 9-1-16,0 6 1 15,3 8-2-15,0 1 1 16,0-5-1-16,0-4 0 0,6-10 0 15,4-3-1-15,5-10 1 16,0-5 0-16,4-8 0 16,4-6 0-16,1-5 3 15,3 0-3-15,1-13 3 16,-4-9-2-16,-4-7 0 16,-7 0-1-16,-4 0 1 15,-8 0 2-15,-1 3 2 16,0-1-2-16,-6 3 3 15,-9 2 1-15,-6 3-3 16,-1 1 5-16,-1 4-1 16,-2 3-1-16,1 6 3 0,3-1-7 15,3 4 3-15,5 2-6 16,6 0 0-16,0 0 0 16,4 0-1-16,3 0-2 15,0 0 1-15,0 0 0 16,0 0-1-16,0 0-2 15,0 0-2-15,-1 0-3 16,-5 0-4-16,-4 0-22 16,-2 0-34-16,0 2-99 15</inkml:trace>
  <inkml:trace contextRef="#ctx0" brushRef="#br0" timeOffset="208369.0385">20324 5988 238 0,'-4'-13'26'0,"-6"-3"-1"15,-4 0 13-15,3 5-4 16,1 2-10-16,6 6 14 16,2 3-4-16,1 0-8 15,1 0-4-15,0 0-6 0,0 0-14 16,0 1-2-16,0 17-12 15,7 7 10-15,12 8 2 16,5 2 0-16,1 0 3 16,5-2-1-16,5 1-2 15,-2-2 2-15,5-2-1 16,3-3 3-16,0-6-1 16,-2-4-3-16,-4-5 5 15,-7-2-5-15,-7-6 0 16,-11-1 2-16,-5-2-2 15,-4-1 0-15,-1 0 5 16,0 0 3-16,-16-10 7 0,-23-9-15 16,-10-6 0-1,-9-3 0-15,-5 0-3 0,5-3 2 16,7 2 1-16,6 1 0 16,6 2 0-16,8 4 0 15,9 10-1-15,13 5 1 16,2 7 2-16,7 0-2 15,0 0-4-15,0 0-7 16,7 13 1-16,12 9 10 16,13 3 2-16,4 0-2 15,3 3 0-15,2-2 1 16,-1-3 1-16,3-1-2 16,2-3 0-16,-2-4 3 0,-5-1-3 15,-8-7 2 1,-15-3-2-16,-9-2 0 0,-5-2 1 15,-1 0 0-15,0 0 7 16,0 0 2-16,-6 0-5 16,-7-9-5-16,-7-2-4 15,2 0 1-15,3 3-3 16,8 1-9-16,7 0-38 16,0-6-150-16</inkml:trace>
  <inkml:trace contextRef="#ctx0" brushRef="#br0" timeOffset="319627.0154">23157 5286 67 0,'-81'44'32'0,"9"28"6"16,8 34 21-16,7 45-21 15,9 39 27-15,16-67-38 0,12-10-22 16,14-17-2-16,6-12 5 16,3-5 2-1,14-1-3-15,5 0 2 0,2 2 0 16,2 1-3-16,2 4 0 15,4-2 1-15,2-4-3 16,8 1-1-16,9-10-3 16,3-4 2-16,7-8 1 15,6-10-3-15,2-5 4 16,5-10 0-16,8-5 1 16,0-4 0-16,1-9-4 15,-3 3 1-15,-5-7-2 16,-2-5 0-16,-2-6 0 0,1 0 1 15,2-6 0 1,6-14 3-16,6-4-2 0,7-6 1 16,-2-2 1-16,-5-3-2 15,-8-2 0-15,-5 0-1 16,-5 3 0-16,0-2 1 16,-3-1-1-16,-3-4 0 15,-4 2-1-15,-5-6 4 16,-5-5 2-16,-2-6-2 15,-5 0 4-15,-5-2-3 16,-5 1 3-16,-4-4 0 16,-8-7-3-16,-8-13 1 15,-11-8-2-15,0-7-3 16,-22-6 0-16,-18-4-1 16,-11 3 0-16,-11 6-1 0,-11-1 1 15,-6 10 0-15,-14 8 0 16,-8 8 1-16,-10 14 0 15,-11 11 0-15,-6 14 0 16,-6 7 2-16,-2 4-3 16,3 6 0-16,0 6 0 15,6 7 0-15,4 3 2 16,9 0-2-16,13 7 0 16,10 9 2-16,14 3-2 15,8 1 1-15,7 5-1 16,8 3 0-16,4 4-1 15,8 2-1-15,3-2 1 0,8-2 0 16,8-1-4-16,4-7 2 16,6 0 1-16,-1-1-5 15,5-4 0-15,3-1-10 16,3 2-14-16,3-3-16 16,0 2-49-16,0-8-192 15</inkml:trace>
  <inkml:trace contextRef="#ctx0" brushRef="#br0" timeOffset="320999.1487">29295 4440 242 0,'7'-57'18'16,"0"19"-10"-16,-1-5 15 16,-2 4 31-16,1-2-15 15,-5 2-6-15,0 3 15 16,0 1-22-16,-11 7-7 15,-14 0-11-15,-9 5-4 16,-19 2-4-16,-17 6-4 16,-19 10 2-16,-17 5-4 15,-9 0 4-15,-1 10 2 16,8 12 0-16,8 7 0 16,12 5 0-16,6 8 1 15,-1 14 0-15,2 9-1 16,6 12 0-16,7 11 0 0,2 18 0 15,2 20 1 1,0 11-1-16,1 5 1 0,12 2-1 16,12-5-2-16,19 4 2 15,18-3 0-15,5-5 0 16,36 1 0-16,21-6 0 16,16-8 0-16,12-5 1 15,18-20 0-15,11-20 0 16,12-17 0-16,8-25-1 15,8-18 3-15,-2-17 0 16,-3-7-1-16,-7-25 0 16,-16-9-1-16,-12-7 2 0,-9-10-2 15,-5-8 0 1,-3-4 0-16,-7-13 1 0,-4-9 0 16,-10-3-2-16,-9-7 0 15,-6-6 1-15,-7 0-1 16,-6-1 0-16,-7-2-1 15,-10 0 1-15,-14-2 0 16,-8-3-2-16,-22 1-2 16,-24 6-2-16,-15 10 1 15,-8 13-4-15,-6 10-4 16,0 21-5-16,8 14-16 16,4 15-51-16,6 5-236 15</inkml:trace>
  <inkml:trace contextRef="#ctx0" brushRef="#br0" timeOffset="324323.1162">2733 5613 1 0,'25'14'23'0,"1"-6"16"16,-4-8-9-16,2-19 11 15,-6-16 4-15,3 11-4 16,-5 3-17-16,-1-1-21 15,-6 6-3-15,-5 2-6 16,-4 3 6-16,0 2 0 16,0-1 12-16,-13 3 12 15,-2 0 18-15,0-1 3 16,-3 4-17-16,-4-3-12 16,-2 4-2-16,2 2 4 15,-1-3-1-15,-2 2 0 16,-2 2 1-16,0 0 1 0,-7 0-10 15,-8 0-4 1,-1 7-4-16,-5 12-1 0,-4 6 2 16,0 10-2-16,-1 7 0 15,4 9 0-15,7 6-2 16,2 4 4-16,9 0-2 16,8 2 0-16,1 0 0 15,13-2-2-15,3-2 0 16,6-3 0-16,9 0 0 15,18-5-1-15,10 0-1 16,8 1 4-16,10-2 1 16,5-2 1-16,7 3-2 0,5-3 0 15,8 0 1 1,5 0 0-16,17-4 3 0,11-1-3 16,14-6 2-16,19-6-1 15,9-8-1-15,5-8-1 16,10-4 0-16,0-9-1 15,3-2 1-15,2 0 0 16,-1 0 1-16,2 0-1 16,-4-18 0-16,-2-5 0 15,-6-7 0-15,2-7 1 16,4-7 2-16,-3-4-1 16,3-10 1-16,-9-2-3 15,-10-4-1-15,-17 1 1 16,-19 1 2-16,-21 3-1 15,-18 5 0-15,-19 5 0 0,-17-1 2 16,-12 1 0 0,-8-4 1-16,-7-5-1 0,-10-1 3 15,-3-6-1-15,-16-2-5 16,-23-1-1-16,-22 1-2 16,-24 2 0-16,-26 9 1 15,-24 1 1-15,-22 3 1 16,-15-2 0-16,-20 1 5 15,-5-2-4-15,-4 0-1 16,-7 2-1-16,-1 6 1 0,-10 6 0 16,-2 7 3-1,3 12-2-15,11 11-1 0,13 10-1 16,9 1-2-16,9 10 3 16,9 13-3-16,9 4 2 15,16 9 0-15,11 2-5 16,26-3-2-16,22 0 7 15,17-2-10-15,24 3-8 16,14 3-28-16,15 3-21 16,13 1-68-16</inkml:trace>
  <inkml:trace contextRef="#ctx0" brushRef="#br0" timeOffset="328667.8403">9384 6122 45 0,'0'22'75'0,"0"-12"-17"15,0-10 11 1,0 0-12-16,0-15-45 0,0-3 5 15,0 2-4-15,3 0 0 16,0 4-4-16,3 2-1 16,-3 4-5-16,-3 1-1 15,0 5 1-15,0 0 1 16,0 0 2-16,0 0 2 16,0 0 1-16,0 0 2 15,0-1-4-15,0-4 1 16,0 0-4-16,0-4-1 15,-3-2-1-15,-6-4 1 16,-4-4 1-16,-1-4-2 16,-5-6 5-16,-4 1-3 0,-5-10-3 15,-5-3 1-15,-10 0-1 16,1-3 2-16,-7 2 0 16,-2 0 0-16,-10 1-2 15,-6 2 0-15,-9 10-1 16,-3 3 2-16,-2 8-1 15,4 5 1-15,2 4 2 16,2 5-3-16,0 2 1 16,7 2 0-16,5 0-1 15,0 6-2-15,6 14 1 16,-2 7 0-16,3 3 1 16,5 13-1-16,4 2 0 15,5 10-3-15,9 10 2 0,7 0-1 16,9 6 1-1,4 2-1-15,7 1 2 0,4 2-1 16,12-3 0-16,16-2-3 16,11-3 3-16,10-4-1 15,12-4 2-15,8-3 0 16,6-8-1-16,8-5 0 16,11-4-2-16,5-8-1 15,11-9 3-15,2-1 1 16,3-5-1-16,-2-5 1 15,2-8 1-15,-3-4 0 16,0 0-1-16,-6-10 4 0,-12-13-4 16,-9-10 0-1,-15-3-3-15,-7-6 3 0,-11-8-1 16,-16-7 0-16,-14-9 1 16,-13-6 0-16,-9-7 0 15,-6-10-3-15,-26-4-4 16,-12-2-14-16,-13 4-63 15,-14 8-157-15</inkml:trace>
  <inkml:trace contextRef="#ctx0" brushRef="#br0" timeOffset="335119.4365">9915 5762 58 0,'-16'-7'17'0,"4"-4"20"16,0 0-8-16,3 5-11 16,3 0 7-16,3 3-7 15,0 1-5-15,3 2-5 16,0 0-6-16,0 0-2 16,0 0-8-16,0 0 0 15,0 0-3-15,0 0-3 16,0 0 7-16,0 0 3 0,0 0 4 15,0 0 4-15,0 0-4 16,0 0 1-16,0 0 2 16,0 0-2-16,0 0-1 15,0 0 0-15,0 0-5 16,0 0-16-16,0 0-31 16,0 0-26-16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4T12:49:34.34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7806 2010 163 0,'16'-11'156'0,"-10"3"-122"15,-6 2-19-15,0 6 21 0,0 0 13 16,0 0-21-16,0 0-7 15,0 0-6-15,0 0-3 16,0 0-4-16,0 0-1 16,0 0-5-16,0 3 1 15,0 2 1-15,0-4-2 16,0 1 0-16,0-2 2 16,0 0 0-16,0 0-2 15,0 0 2-15,0 0 0 16,0 0 0-16,0 0 2 15,0 0 1-15,0 0-4 16,0 0 0-16,0 0-1 16,0 0-1-16,0 0 0 0,0 0 2 15,0 0-3 1,0 0-1-16,0 0-1 0,0 0 2 16,0 0-2-16,0 0 0 15,0 0-1-15,0 0 2 16,0 0-5-16,0 0-5 15,0 0-2-15,0 0-16 16,0 9-60-16,0 6-109 16</inkml:trace>
  <inkml:trace contextRef="#ctx0" brushRef="#br0" timeOffset="1569.0255">9923 3053 49 0,'6'-17'347'0,"1"-2"-322"0,-7 7-17 16,0 6 29-16,0 2 1 15,-3 2-7-15,-1 2-12 16,1 0-3-16,3 0 0 16,-3 0-3-16,3 0-6 15,0 0-5-15,-8 13-2 16,-4 24 0-16,-13 18 0 16,-2 15 0-16,1 3-1 15,9 3 0-15,8 1 0 16,6 1-3-16,3-4 3 15,0-8-2-15,19-11 1 16,8-13-1-16,2-14 0 16,9-15-3-16,4-13 6 0,7-5 2 15,2-31-1 1,3-10 5-16,-2-13-6 0,-7-6 0 16,-14-1 4-16,-10-4-2 15,-15-3-2-15,-6 1 0 16,-15 4 0-16,-18 10 2 15,-10 14 0-15,-5 15 3 16,2 9-5-16,1 11 3 16,2 7 0-16,10 2-3 15,8 0 0-15,8 0-3 16,4 16-3-16,10 11-18 16,0 11-4-16,3 5-33 15,0-3-174-15</inkml:trace>
  <inkml:trace contextRef="#ctx0" brushRef="#br0" timeOffset="1761.9024">10426 3695 220 0,'32'19'67'15,"-9"-2"-41"-15,-1-3 25 16,-1-5-5-16,-6 0-21 15,1-3-17-15,-2-2-8 16,2-1 0-16,5-3-14 16,3 0-18-16,6-10-96 15</inkml:trace>
  <inkml:trace contextRef="#ctx0" brushRef="#br0" timeOffset="2190.2084">11270 2672 453 0,'-21'-10'44'15,"0"6"-40"-15,-3 4 15 16,-10 8 2-16,-6 33-8 16,-2 20-8-16,-7 19 2 15,10 19-1-15,3 15-3 0,8 12 0 16,7 7-2-1,12-7-1-15,9-12 0 0,0-13-1 16,22-19 0-16,8-19-3 16,9-20 1-16,3-13-1 15,-2-18 3-15,5-12-3 16,-2-16 4-16,-2-28 1 16,0-15 2-16,-5-11-3 15,-12-2 2-15,-14 9-1 16,-10 4 0-16,-7 9 3 15,-20 8-2-15,-12 7 3 16,-6 5 1-16,-4 9-3 16,-3 6 0-16,4 8-3 0,-1 4 0 15,10 3 0 1,3 0-3-16,5 2-8 0,7 9-6 16,5 4-26-16,10 3-105 15</inkml:trace>
  <inkml:trace contextRef="#ctx0" brushRef="#br0" timeOffset="2872.6098">10779 2735 469 0,'-3'-26'19'0,"-19"2"-11"16,-8 5 16-16,-12 7 11 15,-22 12-20-15,-24 10-8 16,-21 41 1-16,-13 31-4 15,-8 35-1-15,6 29-1 16,5 21 0-16,22 6 1 16,28-12-1-16,43-19-2 15,33-29-3-15,57-23 2 16,34-24-2-16,32-27 3 16,16-31 0-16,17-12 3 15,7-43-2-15,3-26 1 0,0-20-2 16,-12-16 0-16,-22-8-1 15,-27-4 1-15,-39-1-1 16,-43-4-3-16,-30 4 0 16,-48 18-1-16,-34 31-3 15,-34 38 7-15,-26 35 1 16,-22 29 0-16,-11 40 4 16,10 19 2-16,23 1-1 15,44-12 2-15,51-14-7 16,41-15-3-16,13-6-12 15,49-6 3-15,29-12-5 16,33-21-36-16,25-6-290 16</inkml:trace>
  <inkml:trace contextRef="#ctx0" brushRef="#br0" timeOffset="3436.8332">15288 1629 530 0,'-84'0'14'0,"20"25"-14"16,-12 46 0-16,-18 35 5 16,-15 38 0-16,-15 30 6 15,-3 11 2-15,14 7 3 16,19-5-3-16,21-9-4 15,31-23-2-15,30-23-3 16,12-22-4-16,39-26 0 16,19-20-3-16,20-20 1 15,10-25 1-15,15-19-1 0,4-38 1 16,-4-28-1-16,-11-18-1 16,-20-11 0-16,-36 0 0 15,-30 4 3-15,-15 13 1 16,-53 21 0-16,-29 26 1 15,-26 23-2-15,-13 8 4 16,-4 30-1-16,15 13 6 16,29 2-6-16,24-2-3 15,33-1-5-15,29-6-11 16,12-7-15-16,44-11-6 16,25-18-45-16,25-13-185 15</inkml:trace>
  <inkml:trace contextRef="#ctx0" brushRef="#br0" timeOffset="3771.9492">15743 2485 413 0,'-9'52'22'16,"-30"20"-17"-16,-21 17 14 16,-4 5 2-16,6 0 3 15,18-4-4-15,21-12-4 16,19-13-6-16,13-19-2 15,27-15-8-15,11-20 1 16,16-11 5-16,15-27 0 16,9-40 1-16,6-19 0 0,-2-9-2 15,-11-4-1 1,-25 10-1-16,-27 7-1 0,-29 8 4 16,-15 11 0-16,-47 13 2 15,-22 17 2-15,-16 17-5 16,-9 16 1-16,6 0 3 15,16 15-5-15,26 0-4 16,26-5-6-16,27-6-14 16,13-4-31-16,47-7-26 15,26-36-140-15</inkml:trace>
  <inkml:trace contextRef="#ctx0" brushRef="#br0" timeOffset="4096.144">16659 1596 550 0,'-39'18'0'0,"-20"28"-2"16,-9 23 2-16,-11 11 5 15,15-5 3-15,22-7 5 16,29-17-9-16,13-12-3 16,26-7-1-16,25-15-1 15,18-16 1-15,12-4-1 16,14-38 1-16,5-11 0 15,-9-11 1-15,-18-2 1 16,-24 2 1-16,-29 2-2 16,-20 6 7-16,-15 9-3 15,-39 8-2-15,-16 12-1 0,-15 13 0 16,-6 11-2-16,11 2 0 16,18 2-3-16,16 12-2 15,20 2-21-15,25-1-18 16,4-3-59-16,44-10-186 15</inkml:trace>
  <inkml:trace contextRef="#ctx0" brushRef="#br0" timeOffset="4342.3258">17290 1799 304 0,'-51'85'50'0,"-20"19"-29"0,-28 13 3 16,-23 18-1-16,-17 18 18 15,-20 17-4-15,-7 9-20 16,3 5 1-16,5-8-3 16,24-11-4-16,28-18-2 15,31-23-9-15,32-16 0 16,21-20-3-16,15-20-6 16,7-20 2-16,23-19-6 15,13-21-8-15,16-8-17 16,10-43-99-16,15-21-205 15</inkml:trace>
  <inkml:trace contextRef="#ctx0" brushRef="#br0" timeOffset="4635.6959">16535 3425 272 0,'-3'55'48'0,"-23"15"-5"16,-6 9-17-16,-1-5-11 15,4-8 2-15,15-11 0 16,14-14-12-16,4-13-4 15,32-14 3-15,15-14 10 16,14-14 1-16,13-29-5 16,7-15-8-16,-4-5 0 15,-7-1-2-15,-18 4 10 16,-24 8 6-16,-23 4 4 16,-9 9 9-16,-25 5 1 15,-26 11-10-15,-22 5-5 16,-14 15-7-16,-4 3-6 0,4 0-2 15,15 9-3-15,17 1-5 16,25-4-13-16,24-6-57 16,6 0-181-16</inkml:trace>
  <inkml:trace contextRef="#ctx0" brushRef="#br0" timeOffset="7852.4328">8007 5742 431 0,'6'-4'68'0,"-3"-1"-57"15,-3 2-9-15,0 3 2 16,10 0 0-16,10-5-3 15,20-2 0-15,21-8 8 16,17-7-3-16,13 0 2 16,12-3-3-16,4 2 0 0,-2 5 1 15,-11 2-6-15,-8 4 0 16,-10 4 1-16,-7 6-1 16,-11 2 2-16,-7 0-2 15,-8 0-3-15,-7 0-4 16,-8 0-7-16,-8 0-23 15,-13 0-131-15</inkml:trace>
  <inkml:trace contextRef="#ctx0" brushRef="#br0" timeOffset="8460.0332">8695 5666 332 0,'0'1'80'16,"0"1"-76"-16,0-2-4 16,0 1 11-16,0-1 3 15,0 0-6-15,0 0 0 16,0 0 1-16,0 0 1 16,0 0 0-16,0 0-4 15,0 0-2-15,0 0-2 16,0 0 1-16,0 0-1 15,0 0 3-15,0 0-5 16,0 0 0-16,0 0 0 0,0 0 1 16,0 0-2-16,0 0 2 15,0 0 0-15,0 0 0 16,0 0 2-16,0 0-2 16,0 0 4-16,0 0-2 15,0 0 2-15,0 0 1 16,0 0 0-16,0 0-2 15,0 0 2-15,0 0-5 16,0 4-1-16,0 10-1 16,0 9 0-16,3 10 1 15,4 17 5-15,-1 5-5 16,0 8 3-16,-1 7 1 16,-2 14 0-16,0-2-1 15,4-1-1-15,-1 0 1 16,3-7 1-16,-3-7-2 0,4-4 4 15,-2-7-5-15,1-12 0 16,-3-8-1-16,1-8 0 16,-4-11 2-16,-3-7-1 15,0-2-1-15,0-3 0 16,0-5-1-16,0 0-1 16,0 0-1-16,0 0-5 15,0 0-10-15,0-16-49 16,6-14-272-16</inkml:trace>
  <inkml:trace contextRef="#ctx0" brushRef="#br0" timeOffset="8977.9226">9126 6130 364 0,'0'0'46'16,"0"0"-45"-16,0 0 8 15,0 4 6-15,0 18-4 0,3 9 3 16,6 11 3-16,-3 12-4 15,6 0 0-15,4 4-2 16,-2 2-2-16,2-3-1 16,-4-6 0-16,3-2-6 15,-3-11 1-15,-3-6 2 16,-2-9-5-16,-1-4 1 16,-6-11-1-16,3-5 1 15,-3-3 0-15,0 0 2 16,0-3 3-16,-3-24 7 15,-13-12-11-15,1-21-2 16,6-13 0-16,9-4-1 0,0 7 1 16,21 0 1-16,12 15 2 15,8 1-2-15,4 7-1 16,-3 6 3-16,1 7-6 16,-1 5 2-16,1 6-1 15,-4 9-7-15,0 10-5 16,0 4-6-16,1 0-41 15,-6 13-114-15</inkml:trace>
  <inkml:trace contextRef="#ctx0" brushRef="#br0" timeOffset="9194.4457">10000 6143 166 0,'6'18'58'16,"-3"9"-32"-16,5 3 6 0,-2 3 31 15,1 4-14-15,2 0-18 16,0-2 7-16,-3 0-21 16,6-2-2-16,-6-6-11 15,0-4-3-15,-3-8-1 16,0-5-3-16,-3-7-4 16,0-3-5-16,0 0 2 15,-6-20-117-15</inkml:trace>
  <inkml:trace contextRef="#ctx0" brushRef="#br0" timeOffset="9375.0713">9899 5714 466 0,'-6'0'46'16,"3"0"-41"-16,3 0-2 15,0 9-2-15,0 12 0 16,13 9 0-16,4 6-1 15,8 3 0-15,8-5-8 16,3-5-23-16,6-7-101 16</inkml:trace>
  <inkml:trace contextRef="#ctx0" brushRef="#br0" timeOffset="9698.5">10709 5954 457 0,'0'0'17'16,"-18"0"2"-16,-10 6-1 16,-17 24-16-16,-15 10 1 15,-1 13-2-15,3 2 2 16,12-1 0-16,20-6 0 15,16-1-3-15,10-7 0 16,19-7-2-16,23-3 2 0,10-8 0 16,8-11 2-16,1-3 0 15,-3-8-1-15,-7 0 1 16,3-8-2-16,-5-17-6 16,-1-9-11-16,-2-6-25 15,-4-11-143-15</inkml:trace>
  <inkml:trace contextRef="#ctx0" brushRef="#br0" timeOffset="9922.7053">11055 5399 221 0,'0'12'223'15,"0"25"-218"-15,0 25-5 16,0 22 10-16,9 16 7 0,3 9-4 15,3 1 0-15,4 0-3 16,1-6-2-16,2-8-2 16,2-14-4-16,1-16-2 15,2-15-8-15,-2-20-8 16,4-18-13-16,1-13-129 16</inkml:trace>
  <inkml:trace contextRef="#ctx0" brushRef="#br0" timeOffset="10200.3184">11634 5720 462 0,'-46'13'6'0,"-20"25"0"16,-10 16 3-16,-12 9 3 16,3-1 3-16,16-4 6 15,17-10-3-15,27-10-3 16,15-5-12-16,10-4-2 15,17 0-1-15,19-3 0 16,12-4 3-16,13-6 5 16,4-3-3-16,4-4-3 15,-8-3 1-15,-6 0-3 16,-2-2 0-16,-7-4-4 16,-2 0-5-16,0 0 2 15,-4-3-24-15,-10-8-54 0</inkml:trace>
  <inkml:trace contextRef="#ctx0" brushRef="#br0" timeOffset="11467.7055">3170 6143 367 0,'-3'0'95'15,"0"0"-73"-15,-3 0-6 0,6 0 4 16,0 0-2-16,0 0-11 15,0 0-4-15,0 7-3 16,0 17 0-16,9 9 0 16,8 7 6-16,-1 3-6 15,3-2 1-15,-2-1 0 16,-1-2-1-16,-1-3 0 16,3-6 0-16,-3-2-5 15,-2-5-1-15,2-3-8 16,0-5-12-16,-6-6-101 15</inkml:trace>
  <inkml:trace contextRef="#ctx0" brushRef="#br0" timeOffset="12201.9683">3101 6121 237 0,'-1'-3'86'0,"-1"1"-65"16,2 2 10-16,0 0 14 15,0 0-15-15,0 0-17 16,0 0-3-16,0 6-5 16,5 15-3-16,13 10 9 15,7 12 2-15,5 8-6 16,3 8-2-16,3 4 1 16,4 6 1-16,2 5-3 15,1-1 0-15,2 2-3 16,-8-4 1-16,-1-1 0 0,-3-3 1 15,-8-5 0-15,-1-6-2 16,-5-8 1-16,-4-11-1 16,-7-11-1-16,2-8 1 15,-7-8-1-15,0-3 1 16,-3-6-1-16,0-1-1 16,0 0 0-16,0-8-3 15,-13-15-24-15,-7-23-160 16</inkml:trace>
  <inkml:trace contextRef="#ctx0" brushRef="#br0" timeOffset="13394.1919">3622 6375 302 0,'9'11'11'0,"8"20"6"16,5 12 31-16,2 9-14 15,1-1-9-15,-1 1-8 16,-3-6-5-16,3-5-2 16,-5-4-3-16,-4-9 0 15,-2-5-1-15,-5-8-5 16,-5-5 0-16,0-9 1 16,0-1-2-16,-3 0 5 15,0-5 4-15,0-26 2 0,-3-18 2 16,-5-21-13-1,2-6 0-15,2 5-2 0,4 12 2 16,0 16 1-16,0 20 1 16,0 13-2-16,0 10-2 15,9 0 0-15,6 21 2 16,7 13 0-16,5 7 8 16,3 5-3-16,-2-4-2 15,2-9 0-15,-6-2-1 16,0-9-2-16,-8-10 2 15,-1-5-1-15,-7-7-1 16,-1 0-1-16,2-7 0 0,0-26 1 16,3-10 4-16,0-12-4 15,-3-3 1-15,-2 3 2 16,-1 11-3-16,-3 15 0 16,0 16-1-16,0 13-1 15,2 0-4-15,8 15 2 16,5 14 4-16,3 7 5 15,-3 2-3-15,3-9 1 16,-2-1-3-16,-1-9 0 16,0-8 3-16,-3-6-3 15,3-5 0-15,-2 0-1 16,2-26 1-16,6-12 5 0,1-11-2 16,-5-3-2-1,-4 3 1-15,-4-1 0 0,-2 12-1 16,-5 9 0-16,-2 14 0 15,0 11-1-15,0 4-1 16,0 0-3-16,10 14-5 16,4 13 9-16,5 6 2 15,5 5 4-15,1-4-5 16,-2-2-1-16,2-4 1 16,-1-3-1-16,0-3 0 15,-2-6 0-15,2 2 1 16,-5-3-1-16,1 6 0 15,2 4 1-15,5 10-2 16,-2 9 2-16,5 16-1 16,0 8 2-16,3 4-2 0,4 0 5 15,-6-4-4-15,-1-9-1 16,0-6 0-16,-8-11 1 16,-2-8 0-16,-7-5-1 15,-7-14 1-15,-1-4-1 16,-4-7-1-16,-4-4 1 15,0 0 2-15,0-7 2 16,0-15 8-16,-24-18-8 16,-12-22-4-16,-10-28-1 15,-15-16-6-15,-5-21 4 16,-1-6-1-16,6 3 3 16,7 8 1-16,14 11 1 0,7 15 0 15,9 15-1-15,5 16 3 16,10 12-1-16,6 21-1 15,3 10-1-15,0 7 0 16,15 10-3-16,19 5-2 16,8 3-1-16,6 25 6 15,4 12 0-15,0 11 0 16,-7 4 0-16,-9 3 3 16,-8 2-2-16,-10-4-1 15,-6 0 4-15,-12-1-2 16,0-3-2-16,-3-10 2 15,-12-7-2-15,-3-15-2 16,0-17-1-16,-4-3-14 0,-2-23-24 16,7-31-70-16,-2-27-123 15</inkml:trace>
  <inkml:trace contextRef="#ctx0" brushRef="#br0" timeOffset="14706.0075">4940 5382 403 0,'1'0'82'0,"3"0"-81"16,4 11 1-16,4 22 1 16,4 20 16-16,11 22-7 15,1 9 0-15,5 10-9 16,6-4 4-16,6-3 0 0,7-14-4 16,-3-7-1-1,2-15-2-15,0-16 2 0,-5-15-1 16,-3-14 1-16,-4-6-2 15,0-22 0-15,-2-27 7 16,-4-12 4-16,-5-17-10 16,-8-8 3-16,-14-9-2 15,-6 2-2-15,-6 11-1 16,-18 21 1-16,-4 22 3 16,-1 20 0-16,-5 13 1 15,1 6 2-15,2 6 0 16,-2 25-6-16,10 18 0 15,7 9 0-15,10 5 0 16,6-1 0-16,17-4-1 0,14-6 0 16,12-9 1-16,-1-6-1 15,4-12-1-15,-4-9 2 16,0-10 0-16,4-6 0 16,-1-7 6-16,4-29-2 15,-1-13 2-15,1-14-5 16,-7-10-1-16,-11-4-1 15,-7 5-2-15,-8 9-3 16,-8 14-4-16,-5 17 3 16,0 20 6-16,-3 10 1 15,0 2-2-15,3 0-7 16,7 21-7-16,-1 6 16 16,8 11 2-16,-1 0-2 0,3-4 0 15,-2-5 1-15,2-3-1 16,2-9 0-16,-6-1 2 15,-3-10-2-15,-2-6 0 16,-4 0-2-16,-1-4 2 16,-2-27 2-16,3-15 6 15,0-11-8-15,1-9-1 16,-4-1 0-16,0 1-2 16,0 4 3-16,0 16 0 15,5 15 0-15,-5 16 0 16,4 10 0-16,-4 5-2 15,9 2-7-15,4 21 9 16,7 11 3-16,2 7 2 0,2-1-1 16,-2 0 0-16,-1-12-2 15,-3-7-2-15,-3-14 6 16,-6-2-5-16,-5-5 1 16,-2 0-1-16,1-22 6 15,3-19 6-15,4-15-12 16,-1-10-1-16,-3-3-1 15,-3 9-3-15,0 13-1 16,0 14 5-16,-3 20 0 16,-3 9-2-16,3 4-2 15,0 2-4-15,7 22-5 16,4 7 13-16,2 4 6 0,2-4-2 16,-3-8-4-16,3-8 0 15,0-8 0-15,0-7 0 16,4 0 2-16,5-18 1 15,1-16 6-15,2-7-4 16,0-1-5-16,0 6 2 16,-2 5-2-16,2 12 0 15,-2 9-3-15,-5 6 1 16,2 4-1-16,-1 0 2 16,3 10 0-16,1-3 1 15,2-2 0-15,3-5 0 16,-2 0 0-16,5-16 2 15,-6-12 1-15,-2-3-2 16,-8-7 0-16,-13-1 0 16,-7-1 3-16,0 3-3 0,-15-1 3 15,-10 7-3-15,-5 5 1 16,-1 8 0-16,-2 8 1 16,6 10 0-16,3 0 2 15,0 18-5-15,5 19 0 16,2 12-2-16,4 7 1 15,10 1 1-15,3-6-2 16,18-7 0-16,13-6-1 16,14-10 3-16,7-7 0 15,3-7 0-15,-2-8 2 16,-4-4-2-16,-7-2-3 16,-4-8-3-16,-8-17-4 0,-7-11-16 15,-4-10-36-15,-7-5-141 16</inkml:trace>
  <inkml:trace contextRef="#ctx0" brushRef="#br0" timeOffset="14916.4505">7267 4462 445 0,'0'0'66'0,"0"0"-66"15,0 0 0-15,6-2 4 16,21-5 2-16,12-5 11 15,7-10-5-15,5-6-1 16,4-5-4-16,0-5-4 0,-3 3-2 16,-4-3-1-16,-8 3-8 15,-17 0-11-15,-4 3-26 16,-19-1-70-16</inkml:trace>
  <inkml:trace contextRef="#ctx0" brushRef="#br0" timeOffset="15096.4854">7428 3916 405 0,'-3'22'22'16,"3"19"-12"-16,0 18-10 15,0 19 20-15,11 12 11 16,14 6-6-16,8 1-4 0,7-4-12 16,2-7-9-1,3-7-1-15,1-11-6 0,3-18-13 16,-4-17-32-16,0-25-91 15</inkml:trace>
  <inkml:trace contextRef="#ctx0" brushRef="#br0" timeOffset="15665.5345">8122 4253 447 0,'-24'-31'9'0,"-6"3"9"15,-1 3 17-15,-8 7-11 16,3 6-6-16,6 5-7 15,5 7 2-15,7 0-4 16,0 24-5-16,2 19-4 16,5 9 0-16,4 8 1 0,7-4-1 15,0-8-2-15,9-10 2 16,9-9 0-16,4-10-3 16,-4-9 3-16,3-10-4 15,-3 0 4-15,4-26 4 16,4-18 3-16,2-7-4 15,-1-4-1-15,-8 11-2 16,-5 13-2-16,-7 16 2 16,-4 10 2-16,0 5-2 15,0 0-4-15,3 7-8 16,10 13 12-16,7 4 6 16,-1 1-4-16,8-6-2 0,0-11 2 15,1-8-1-15,2-4 4 16,9-26 3-16,-2-12-1 15,-1-8-2-15,-4-2-4 16,-3 3 1-16,-8 1-2 16,-2 11 0-16,-10 11 0 15,-4 15 0-15,-5 7 0 16,4 4-2-16,2 2-5 16,6 21-3-16,12 10 10 15,0 4 4-15,7-3-4 16,2-5 1-16,-2-7 2 15,-7-7-3-15,-3-3 0 16,-11-9 0-16,-7-3 0 0,-6 0-4 16,0-13 2-1,-6-14-11-15,-16-10-65 0,-5-2-26 16,-3-5-179-16</inkml:trace>
  <inkml:trace contextRef="#ctx0" brushRef="#br0" timeOffset="15815.9498">8543 3630 43 0,'-11'-16'447'0,"5"7"-403"16,3 7-9-16,3 2-6 16,0 0-8-16,0 0-17 15,0 0-4-15,0 0-12 16,0 0-8-16,14 7 3 0,2 6 4 16,2-2-26-16,3-2-129 15</inkml:trace>
  <inkml:trace contextRef="#ctx0" brushRef="#br0" timeOffset="17249.8434">8747 3745 198 0,'6'22'36'0,"4"6"-3"16,1 1 22-16,1-4 8 15,4-5-17-15,1-1-12 16,2-5-9-16,-4-3-5 15,0-7-8-15,0-4-3 16,-2 0 3-16,1-5 3 16,5-20 4-16,0-11-2 0,-8-1-13 15,-2-1-3-15,-9 5 1 16,0 2-2-16,-9 6 1 16,-12 6-1-16,0 7 2 15,-6 4 1-15,2 6 2 16,1 2 0-16,-1 0-4 15,1 12 1-15,3 0 2 16,6-2-4-16,9-5 0 16,3-1-2-16,3-4 0 15,0 0-3-15,0 0 0 16,0 0-1-16,0 0 2 16,0 0 2-16,12-5 2 0,6-8 3 15,1 0 0-15,-2-3-3 16,-1 4 2-16,-4 7-1 15,-6 0 1-15,-3 2 0 16,0 2-1-16,-3-1 1 16,0 2-1-16,0 0 0 15,0 0 0-15,0 0 1 16,0 0-2-16,0 0 0 16,0 0 0-16,0 0 0 15,0 0 0-15,0 0 0 16,0 0 0-16,0 0 0 15,0 0 0-15,0 0 0 16,0 0-2-16,0 0 2 16,0 0-3-16,0 0 2 0,0 0 0 15,0 0-1-15,0 0 1 16,0 0-1-16,0 0 1 16,0 0 0-16,0 0 0 15,0 0 1-15,0 0 1 16,0 0-1-16,0 0 2 15,0 0-1-15,0 0-1 16,0 0 3-16,0 0-2 16,0 0 1-16,0 0 0 15,0 0 1-15,0 0-2 16,0 0 2-16,0 0-2 0,0 0-1 16,0 0 0-1,0 0-2-15,0 0 2 0,0 0 0 16,0 0 1-16,0 0 0 15,0 0-1-15,0 0-3 16,0 0 3-16,0 0-1 16,0 0 1-16,0 0-3 15,0 0 1-15,0 0 1 16,0 0-3-16,0 0-1 16,4 0 4-16,-4-2-4 15,0 0 0-15,0 2-1 16,1-3-4-16,6-1 2 15,-1-4-4-15,0-5 7 16,7 2 0-16,-1-4-1 16,9-4 5-16,4 1 0 0,1-2-2 15,1 4 2-15,-5 7 2 16,-7 3-1-16,0 4 0 16,-6 2 0-16,1 0-1 15,-1 6 2-15,5 8-1 16,-1 8 0-16,-4 6 1 15,3 3 4-15,3 5 0 16,-3 0-1-16,4 2 0 16,-2-4 1-16,2-2-1 15,-1-5-4-15,0-3 3 16,-3-7 0-16,-6-8-3 16,1-3 1-16,-4-6 1 0,-3 0-2 15,0 0 4-15,0-9 8 16,0-17 3-16,-3-12-15 15,-7-10-1-15,1-5-1 16,0-2 0-16,0-3 0 16,0 7 0-16,6 11 2 15,0 9 1-15,3 14 0 16,0 9 1-16,0 6-2 16,0 2 0-16,0 0-1 15,0 0-4-15,9 0-3 16,12 7 6-16,7 10 2 15,5 7 0-15,-3 4 1 16,-2 2-2-16,-5 1 1 0,-1-2 0 16,-4-4 1-16,-3-6 0 15,-2-3-1-15,-3-5 2 16,3-4-2-16,-3 0-1 16,-1-5 1-16,-3-2 1 15,1 0 0-15,4 0 0 16,-2 0 0-16,0-11-1 15,-5-2-4-15,-4-3-10 16,0-4-35-16,-4 0-214 16</inkml:trace>
  <inkml:trace contextRef="#ctx0" brushRef="#br0" timeOffset="17796.2258">3995 8203 264 0,'-15'18'33'15,"12"-10"-33"-15,3-5 0 16,0-3 8-16,18 0 21 16,13 0 20-16,16-11-5 15,20-26-3-15,24-22-5 16,24-20-11-16,18-25-6 15,19-13-6-15,22-20-3 16,19-19 4-16,23-9-2 16,12-7 0-16,14-6-3 15,4 5-7-15,-4-6 0 16,13-2 1-16,3-9-1 16,15-4-2-16,3-7-2 0,-19 3-2 15,-5 11-1-15,-15 8 0 16,-6 23 5-16,-7 13 0 15,-22 18-1-15,-23 21-3 16,-33 21 0-16,-21 17 4 16,-23 15-5-16,-11 12-6 15,-17 7-2-15,-14 7-17 16,-15 10-35-16,-14 4-112 16</inkml:trace>
  <inkml:trace contextRef="#ctx0" brushRef="#br0" timeOffset="19480.0444">14054 4260 297 0,'-18'20'116'0,"1"-6"-109"15,7-10-7-15,7 0-8 0,3 2 4 16,6 3 4-16,21 4 4 16,18 2 10-16,26-2 0 15,27-3 3-15,25-4-4 16,24-3-3-16,21-1-1 15,8-2-2-15,12 1-3 16,3 6 1-16,3 5 3 16,9 5-1-16,4 7-1 15,-7-1-6-15,0-2 2 16,-6-4-2-16,-5-7 2 16,-4-7-2-16,-7-3 0 15,-17 0-1-15,-17 0-5 16,-23 0-3-16,-24-3-15 0,-23-1-69 15,-25 3-286 1</inkml:trace>
  <inkml:trace contextRef="#ctx0" brushRef="#br0" timeOffset="24687.294">22037 1490 1 0,'-3'0'197'16,"2"0"-96"-16,1 0-45 15,0 0-18-15,0 3-4 16,0 5-6-16,0 7-15 16,10 7 6-16,10 12-4 15,5 14 0-15,6 16 6 16,8 14-11-16,9 11 1 0,5 14 2 16,7 3-5-16,3 8-1 15,-4 1-2 1,1-6-3-16,-3-5 2 0,0-11-1 15,-5-12-3-15,-3-10 3 16,-6-9-3-16,-2-9 0 16,-12-5 0-16,-6-11 0 15,-7-10-5-15,-7-12-7 16,-6-9-6-16,-3-6-12 16,0-27-43-16,0-26-329 15</inkml:trace>
  <inkml:trace contextRef="#ctx0" brushRef="#br0" timeOffset="24958.4074">22877 1611 483 0,'-9'-8'40'0,"2"6"-30"16,7 2 3-16,-2 0 8 15,-1 0-1-15,0 15-16 16,-15 36-1-16,-16 31-2 15,-18 29 9-15,-21 25-8 16,-7 3-1-16,-2 5 0 16,1-1 0-16,3-9 0 15,3-9 0-15,11-6-1 16,6-2 0-16,9-6 0 16,3-5-5-16,5-15-2 15,10-20-17-15,9-16-39 0,16-28-113 16</inkml:trace>
  <inkml:trace contextRef="#ctx0" brushRef="#br0" timeOffset="25256.5804">23375 2602 370 0,'9'49'18'0,"2"12"-1"16,-2 2 7-16,-3-1 2 15,0 4 5-15,-3 2-6 16,-2 2-6-16,5-4-5 16,-2-6-3-16,1-8-5 15,3-8 0-15,-5-5-6 16,4-5 0-16,-3-9 0 15,-1-5-5-15,2-9-3 16,-4-4-9-16,2-7-27 16,-3 0-283-16</inkml:trace>
  <inkml:trace contextRef="#ctx0" brushRef="#br0" timeOffset="26961.0185">28036 2083 297 0,'2'9'73'0,"-2"0"-59"15,0-8 4-15,0 2 34 16,-6-1 2-16,-12-1-24 15,-15 2-18-15,-15 0-7 16,-10 1 1-16,-6-2-2 0,-8-2 5 16,-5 0-5-16,0 0-4 15,3 0 5-15,7 0-1 16,10-9 1-16,14 5-3 16,10-2-2-16,11 1 0 15,10 1 1-15,5 3 0 16,7 1-1-16,0-2 0 15,0 2-7-15,0 0-3 16,0 0 0-16,2 19 0 16,9 19 10-16,1 18 2 15,-1 13 2-15,-1 10-3 16,-4 8 2-16,-6 12 0 0,0 4 0 16,0 3 1-16,-10 0 0 15,1-5-2-15,-1-10 0 16,7-15-1-16,3-17 0 15,0-12 0-15,0-11-1 16,13-8 1-16,3-6-1 16,4-6 0-16,7-6 4 15,13-8 2-15,14-2 2 16,13-2-8-16,13-15-1 16,12 1-8-16,9-2-7 15,7 1-31-15,4 1-71 16,-2-1-300-16</inkml:trace>
  <inkml:trace contextRef="#ctx0" brushRef="#br0" timeOffset="27560.0847">30301 2185 526 0,'1'-5'39'15,"4"2"-39"-15,3 3-4 16,9 3 4-16,12 10 1 16,14 8 1-16,17 5-2 15,7 2 2-15,7 2-2 16,-2 0 3-16,-2-1-3 16,-7 4-1-16,-8-3 1 15,-9 1 0-15,-13-2 2 16,-9-3-2-16,-12 5-1 15,-11 2 1-15,-1 10 2 16,-4 6 0-16,-14 4 2 0,-2 3-1 16,1 7 4-16,-2 6-2 15,5 2-1-15,-1 1 0 16,4-9-4-16,4-4 4 16,0-8-2-16,2-3-1 15,-1-3 2-15,3-6 0 16,-5-7 0-16,0-5-2 15,-8-6 2-15,-10-4 2 16,-16-4 2-16,-9-2-5 16,-10-6 0-16,0-3-2 15,5-2-5-15,0 0-4 16,-2-4-9-16,-5-14-21 0,-6-10-17 16,-17-13-114-1</inkml:trace>
  <inkml:trace contextRef="#ctx0" brushRef="#br0" timeOffset="34392.4563">14518 8530 52 0,'0'-9'118'16,"0"3"-87"-16,0-1 2 16,-3-4 8-16,-6 3 9 15,3 1-8-15,3 2-4 16,0 3-4-16,0 1-8 16,3 1-4-16,-5 0-5 15,5 0-3-15,-3 0-6 16,2 0-3-16,-4 0 0 15,-5 19-2-15,-3 10 0 16,-7 11-2-16,1 8 0 16,4 0-1-16,1 0 2 0,8 3-2 15,6-6 0-15,0-2-1 16,23-1 1-16,1-7-2 16,16-12 2-16,2-6 0 15,10-15 1-15,6-2 0 16,8-15 2-16,1-19-1 15,-1-10-1-15,-5-3 0 16,-12-2 0-16,-13-3-1 16,-14 3 3-16,-16-4-5 15,-6 7 2-15,-19 4 0 16,-22 2-1-16,-12 12 1 0,-5 6 0 16,-8 6 0-1,2 5 1-15,6 8-1 0,6 1 1 16,10 2-1-16,15 0 0 15,9 0-3-15,9 2-7 16,7 12-14-16,2 8-18 16,8 3-40-16,16-6-248 15</inkml:trace>
  <inkml:trace contextRef="#ctx0" brushRef="#br0" timeOffset="35119.9474">16726 8324 405 0,'0'0'29'0,"0"0"-14"16,0 0 9-16,0 0-7 15,0 10-7-15,0 21-3 16,-3 15 6-16,-6 10 0 16,-1 3-5-16,3 2-4 15,3-5 1-15,2 0-3 16,2-10 1-16,0-5-3 0,0-4 0 16,0-7 0-1,2-5-1-15,2-6 1 0,3-6-3 16,-3-8-3-16,-4-2 1 15,0-3-10-15,-9 0-14 16,-16 0-157-16</inkml:trace>
  <inkml:trace contextRef="#ctx0" brushRef="#br0" timeOffset="39534.1076">13373 8794 233 0,'-16'0'86'16,"3"4"-78"-16,4-1-8 16,5-2-3-16,4 2 3 15,0 4 0-15,0 1 1 16,13-1 14-16,6 4-6 15,2-4 3-15,6 3 12 16,3-5 0-16,-1 2-3 16,8-3-11-16,1-1 4 0,1-2-2 15,3 2 1-15,4 1-1 16,6 3-3-16,5 1-1 16,10-1-2-16,12-3 1 15,13-2 0-15,25-2 3 16,16 0-2-16,16-6 3 15,18-5-4-15,-5 0-5 16,3 6 2-16,-10 5-3 16,-9 0-1-16,0 1 1 15,2 17-1-15,3-3 2 16,8 0-2-16,4-1-1 16,-1-6 0-16,4-5-1 15,-5-3 2-15,2 0 0 16,-7-6 0-16,0-6 0 0,-7 2 0 15,-16-2-1-15,-13 5 0 16,-12 2 1-16,-17 3 0 16,-17 2 1-16,-9 0-1 15,-9 0 1-15,-2 0-1 16,-6 0 1-16,-4 0-1 16,-3 0 0-16,-5 0 0 15,-7 0 0-15,-5 0 0 16,-9 0 0-16,-1 0-1 15,-11 0-1-15,0 0 2 16,-3 0-4-16,0 0-1 16,-3 0 1-16,-20 0-2 0,-6 0-28 15,-13 0-43-15,-17 0-118 16</inkml:trace>
  <inkml:trace contextRef="#ctx0" brushRef="#br0" timeOffset="40000.3679">15103 8620 345 0,'0'0'40'0,"0"0"-38"16,0 0 0-16,0 0 5 0,0 8-2 16,0 16-2-16,0 8 13 15,-9 15 3-15,-2 4-10 16,2 0-1-16,3 1 3 16,5-5-4-16,-2-6-3 15,3-6-4-15,0-4 0 16,0-5-1-16,0-4-1 15,9-5-8-15,12-8-10 16,4-9-28-16,17 0-181 16</inkml:trace>
  <inkml:trace contextRef="#ctx0" brushRef="#br0" timeOffset="40600.244">17035 8808 361 0,'-14'0'33'16,"7"0"-31"-16,4 0 6 0,0 0 9 15,-2 4-8-15,1 18-2 16,-5 10 1-16,2 3 0 16,-1 8-3-16,3-3 1 15,2 2-2-15,2-3-2 16,-1-3 3-16,2-5-3 15,-1-9-1-15,-1-8-1 16,2-3 0-16,-1-7 0 16,1-4 0-16,0 0 0 15,-2 0 0-15,1-15-1 16,-3-17-2-16,-2-9-6 16,0-4 8-16,-4-3-1 15,3 8 0-15,-2 8 2 0,2 13 3 16,1 12 11-16,0 4 0 15,3 3-2-15,-1 0-10 16,-3 9-2-16,-2 14 0 16,-1 14 4-16,-3-3-4 15,0-3 3-15,9-5-3 16,1-6 1-16,3-6-1 16,0-6 0-16,0-5-1 15,0-3-6-15,0 0 0 16,0 0-3-16,0-5-15 15,0-14-207-15</inkml:trace>
  <inkml:trace contextRef="#ctx0" brushRef="#br0" timeOffset="42203.7964">16337 7817 145 0,'-3'0'47'16,"3"0"-28"-16,0-3 35 15,-4 3 7-15,3 0-16 16,-4-1-12-16,1-1 0 16,-4-2-12-16,-3 0-1 15,-1 1-8-15,-6-5-1 0,-3 5 0 16,-12-4-7-16,-13 3 0 15,-9-1 0-15,-13 2 1 16,-9 3-1-16,-14 0-1 16,-7 0 0-16,-6 0 1 15,0 0 3-15,-3 4-2 16,2 4-3-16,1-5-2 16,4 4 0-16,6-3 2 15,7-1-2-15,16-3 2 16,14 0-1-16,15 0-1 15,14 0 2-15,10 0-1 16,9 0 0-16,4 0-1 0,5 0 0 16,0 0-5-16,0 0-5 15,5 0-2-15,19 0 7 16,12 4 5-16,13 4 2 16,8-2-2-16,7-1 1 15,12-3 1-15,9-1-2 16,6 2 2-16,9-3 0 15,7 0 1-15,13 0 0 16,-3-3-1-16,3-3-2 16,-7-7 1-16,-11 3-1 15,-11 3 1-15,-21 0-1 16,-14 5 0-16,-18 2-2 16,-11 0 2-16,-14 0-1 0,-10 0-1 15,-3 0 2 1,0 0 0-16,-10 0 5 0,-23 0-2 15,-22 0-3-15,-22 5 0 16,-20 6 0-16,-11 0 0 16,-15 1 0-16,-5-6 1 15,3 0 1-15,1-4 0 16,6-2-2-16,16 0 0 16,11 0 0-16,17 0 1 15,17-8 1-15,19 2 0 16,15 0 0-16,10 0 0 15,10 5 1-15,3 1-3 16,0 0-3-16,0 0-6 16,16 0-9-16,20 0 17 0,22 5 1 15,17-2 0-15,13-3 1 16,12 0 4-16,10 0-4 16,8 0-1-16,4 0 1 15,6 0 4-15,1 0-4 16,-8 0-1-16,-8 0 0 15,-19 0 1-15,-13 0-2 16,-23 0 1-16,-19 0 0 16,-16 0-1-16,-12 0 0 15,-11 0 1-15,0-3 0 16,-12-2 5-16,-25 1-5 16,-31-3-3-16,-24 7-4 15,-21 0 4-15,-11 0 2 0,-6 5 1 16,1 1 1-16,9-3 1 15,11-3 0-15,18 0-2 16,24 0-1-16,22 0 1 16,18-3 0-16,12 0 3 15,14 3-2-15,1 0-1 16,0 0-8-16,17 0-6 16,19 11 14-16,16 3 3 15,13 1-3-15,12-4 2 16,10 0 0-16,5-3-1 15,1-1 1-15,1 0-2 16,-3-6 1-16,-5-1 1 0,-9 0 0 16,-19 0 1-1,-14 0-3-15,-15 0-3 0,-17 0 3 16,-9 0-1-16,-2 0-4 16,-1 0 2-16,0 0-9 15,0 0-28-15,2-12-163 16</inkml:trace>
  <inkml:trace contextRef="#ctx0" brushRef="#br0" timeOffset="42790.2476">16545 7528 22 0,'-3'-4'313'15,"2"4"-283"-15,1 0-9 16,0 0-5-16,-3 0-1 15,3 14-11-15,-3 12 5 16,0 11 6-16,0 3-4 16,0 9-2-16,3 2 1 0,0 0 4 15,0 8-8-15,0-1 2 16,0 8 1-16,0 9-6 16,9 0 5-16,0 0-2 15,1 2-1-15,1-4-3 16,-2 1 0-16,0-1-1 15,-1 5 0-15,-2-1 2 16,-3-1-2-16,-1-2 5 16,-2-2-5-16,0-2 0 15,0-3 1-15,0-6-1 16,0-5 0-16,0-5 0 16,0-8 0-16,0-5 0 15,0-9-1-15,0-4 2 0,0-12-2 16,0-7 0-16,0-3-2 15,0-3 2-15,0 0 0 16,0 0 2-16,0 0-2 16,0-16-2-16,0-8-12 15,0-9-35-15,0-3-29 16,-5-2-141-16</inkml:trace>
  <inkml:trace contextRef="#ctx0" brushRef="#br0" timeOffset="43554.6446">14964 8206 64 0,'0'0'42'0,"0"0"-9"0,0 0 1 16,0 0-3-16,0 0-1 16,0 0-6-16,0 0-11 15,0 0-10-15,0 0-3 16,3-6-14-16,9-2-12 16,2 0-53-16</inkml:trace>
  <inkml:trace contextRef="#ctx0" brushRef="#br0" timeOffset="48293.9679">16620 7685 96 0,'0'0'73'16,"0"-3"-59"-16,0 3-9 15,0 0 1-15,0 0-4 16,0 0 0-16,0 0 1 15,0 0 6-15,0 0 1 16,6 0-1-16,0 0-4 16,-2 0 1-16,4 0-6 15,-1 0-5-15,1 0-6 16,-2 6-4-16,3-2-25 16</inkml:trace>
  <inkml:trace contextRef="#ctx0" brushRef="#br0" timeOffset="48939.8073">16811 7651 57 0,'-3'0'71'0,"3"0"-46"15,0 0 0-15,0 0 8 16,-3 0 13-16,0 0-11 15,-1 0-5-15,-3 0-21 16,0 0 1-16,-2 0 3 16,-1 0 0-16,-2 0-3 15,-5 2-2-15,1 7-5 16,-10-1-2-16,0 4 2 16,-1 0-2-16,3 1 2 15,-3-1-2-15,5-2 4 0,-1 2 1 16,7-6-3-16,-1-2 5 15,10-1 0-15,2-1-1 16,4 0-2-16,1-2-1 16,0 0-2-16,0 0-2 15,0 0-2-15,0 2-4 16,0 3-5-16,6 3 11 16,8 3 3-16,2 1-2 15,-1 3 5-15,6-1-4 16,-4 4 0-16,3-3 2 15,4 2-1-15,-4-1-1 16,6 2 1-16,-8-7 1 0,3 0-2 16,-5-4-1-16,-3-4 0 15,-3-2-1-15,-4-1-4 16,-3 0-2-16,-3 0-9 16,0 0-21-16,0-6-155 15</inkml:trace>
  <inkml:trace contextRef="#ctx0" brushRef="#br0" timeOffset="49351.7986">16623 7777 26 0,'0'0'186'16,"0"0"-186"-16,0 0 2 0,0 0 2 15,13 0 19-15,10 1 8 16,3 1 8-16,12-2-6 16,4 0-8-16,10 0-3 15,6 0-4-15,2 0 0 16,1 0-9-16,0-3-1 16,5-1-3-16,-4 1 1 15,5 2-2-15,1-3 1 16,-6 2-2-16,4-1-2 15,-5-1 6-15,-7-1-6 0,1 2 2 16,-1-2 1 0,-10 0-2-16,-2-1-2 0,-8 0 2 15,-8 6-1-15,-8-1-1 16,-4 1 0-16,-4-2-2 16,-4 2 0-16,-3 0-5 15,-3 0-2-15,0-2-7 16,0 0-7-16,0-3-101 15,0-2-181-15</inkml:trace>
  <inkml:trace contextRef="#ctx0" brushRef="#br0" timeOffset="49704.4028">17593 7580 281 0,'-6'-1'39'0,"6"1"-39"15,0 0 0-15,0 0-1 16,3 1 1-16,13 9 9 16,7 1 2-16,6 0 0 15,7 1-1-15,0 0-3 16,0 0 1-16,-1-1-4 16,-2 0-2-16,-1-2 3 15,-9 0 0-15,0 0 3 16,-11-3-6-16,-6-2-1 15,-5 5-1-15,-1 0 0 16,0 4 9-16,-19 5 6 0,-10 4-10 16,-4 2-2-1,-3-2-2-15,3-6 1 0,0-3-2 16,5-1-2-16,3-5-1 16,8-4 0-16,0-2-14 15,10-1-17-15,4 0-133 16</inkml:trace>
  <inkml:trace contextRef="#ctx0" brushRef="#br0" timeOffset="51135.3688">18100 7295 308 0,'-3'0'11'16,"-4"0"-6"-16,-3 20 3 15,0 10 2-15,-3 10 9 16,1 5-7-16,5 2 0 16,4 0-3-16,3 4 0 15,0 10 1-15,0 0 3 16,2 2-2-16,9 2-1 15,1 5-7-15,1 10 7 16,1 5-1-16,-4 8 0 16,-4 2-2-16,-3-3 0 0,-2-6-1 15,2-3-2-15,0-7 1 16,-1-3 2-16,1-11-5 16,0-5 3-16,2-10-3 15,1-5-1-15,4-7 1 16,-4-6-2-16,0-4 0 15,-1-6-1-15,-2-4 2 16,0-8-1-16,-1 1 0 16,-1-4 0-16,1-4 0 15,-1 0 2-15,-1 0-2 16,0 0 1-16,0 0 1 16,0 0 0-16,0 0-1 15,0 0 0-15,2 0-1 0,-2 0 0 16,0 0-2-16,0 0 0 15,0 0 0-15,1 0 2 16,-1 0-1-16,2 0 1 16,-2 0 1-16,0 0-1 15,0 0 0-15,0 0 1 16,0 0-1-16,0 0 0 16,0 0 1-16,0 0-1 15,0 0 2-15,0 0-2 16,0 0 0-16,0 0 0 15,0 0 1-15,0 0-1 16,0 0 0-16,0 0 1 0,0 0-1 16,0 0 1-16,0 0 0 15,0 0-1-15,0 0 0 16,0 0 0-16,0 0 1 16,0 0-1-16,0 0 0 15,0 0 1-15,0 0 0 16,0 0-1-16,0 0-1 15,0 0 1-15,0 0 0 16,0 0 0-16,0 0 0 16,0 0 0-16,0 0 0 15,0 0 0-15,0 0 1 16,0 0-1-16,0 0 0 16,0 0 1-16,0 0-1 15,0 0-1-15,0 0 1 16,0 0 0-16,0 0 1 0,0 0-2 15,0 0 1-15,0 0 0 16,0 0 1-16,0 0-1 16,0 0 0-16,0 0-1 15,0 0 1-15,0 0 0 16,0 0 0-16,0 0 0 16,0 0 0-16,0 0-1 15,0 0 1-15,0 0 0 16,0 0 0-16,0 0 0 15,0 0 0-15,0 0 0 16,0 0-1-16,0 0 2 16,0 0-2-16,0 0 1 0,0 0-1 15,0 0 1-15,0 0 1 16,0 0-1-16,0 0 0 16,0 0-1-16,0 0 2 15,0 0-1-15,0 0 0 16,0 0 0-16,0 0 0 15,0 0 0-15,0 0 0 16,0 0 0-16,0 0 0 16,0 0 0-16,0 0 0 15,0 0-1-15,0 0 1 16,0 0 0-16,0 0 1 16,0 0-1-16,0 0 0 15,0 0-1-15,0 0 1 0,0 0 0 16,0 0-1-1,0 0 0-15,0 0 1 0,0 0 0 16,0 0 0-16,0 0 0 16,0 0 1-16,1 0-2 15,-1 0 2-15,0 0-1 16,0 0 0-16,4 0 0 16,-4 0 0-16,0 0 0 15,0 0 0-15,0 0 0 16,0 0 0-16,0 0-2 15,0 0 2-15,0 0-3 16,0 0-2-16,0 0-7 0,0 0-25 16,-7-4-187-1</inkml:trace>
  <inkml:trace contextRef="#ctx0" brushRef="#br0" timeOffset="54579.9743">15724 8544 50 0,'-1'-7'21'15,"-3"1"-11"-15,2-3 13 16,1 2 11-16,-1 4 11 16,1 2-12-16,-2-6 7 0,3 3 6 15,0 4-14-15,-3-3 7 16,3 3-8-16,0-1-5 16,-3 1-3-16,3 0-3 15,0 0-7-15,0 0 0 16,0 0-9-16,0 0-2 15,-3 0 3-15,3 0-5 16,-3 0 0-16,0 12 0 16,-4 2 0-16,-1 8 1 15,3-1-1-15,4-5-1 16,1-1 0-16,0-1-1 16,0-6 2-16,0 2 0 0,0-2-2 15,7-4 1-15,4-1-1 16,-2-3-1-16,0 0 1 15,4 0 2-15,-2 0 0 16,1-14 2-16,1-5-1 16,-7-7 1-16,0-3-1 15,-6 4 1-15,0-5 2 16,0 4-4-16,-9 1 2 16,-7 7 0-16,4 3-2 15,-8 5 2-15,7 1-2 16,-4 6 0-16,7 3 0 15,1 0-2-15,-4 6-1 16,7 10 1-16,-5 9 1 0,8 1-1 16,3 0 1-16,0 3 1 15,0-3-1-15,6-8 1 16,8 1 0-16,-1-6 0 16,2-5 0-16,3-3-1 15,-3-5 1-15,1 0-1 16,1 0 1-16,-4-18-1 15,-1-2 1-15,-1-5-1 16,-7-1 1-16,-4 1 0 16,0 3-1-16,0 2 1 15,-14 6 0-15,1 4-1 16,0 5 0-16,-4 3 0 0,2 2-2 16,2 0 3-1,4 6-3-15,0 10 1 0,3 6 2 16,6 0 0-16,0 3 0 15,0 0 0-15,0-10 0 16,7 3 0-16,7-7-1 16,1-6 0-16,-2 1 1 15,4-6-1-15,2 0 1 16,1-8-1-16,-1-14 1 16,-7-6-2-16,-2 2 0 15,-5-6 1-15,-5 2 1 16,0 5-1-16,-4 5 0 15,-12 3 1-15,0 5-2 16,-5 9 1-16,2 2-3 16,-3 1 3-16,6 0-1 0,3 16 1 15,0 3 0-15,5 2 1 16,5 5 0-16,3 0 0 16,0-1 0-16,0-7 0 15,7 1 1-15,7-7 0 16,1-6-1-16,1-6 2 15,4 0-1-15,-4 0 3 16,5-15-2-16,-3-7-1 16,-5-1-1-16,-2-5 0 15,-8 3 1-15,-3 2 0 16,0 2-1-16,0 6 0 16,-13 3-1-16,-1 8 0 0,2 2 1 15,-6 2-3-15,3 2 0 16,-4 16 3-16,2 8 0 15,4 4-1-15,1 0 2 16,6-1-2-16,6 0 1 16,0-8 0-16,0-5 0 15,0-5 0-15,12-3 1 16,1-4-1-16,7-4 0 16,-1 0 3-16,2-9-1 15,3-13-2-15,-5-7-1 16,-2 0 1-16,-11 0 1 15,-2 0-1-15,-4 3 0 16,0 3 0-16,-7 10 0 0,-9 0-1 16,-1 7 0-16,-1 3 1 15,-3 3-4-15,2 3 2 16,0 19 2-16,5 2 0 16,5 8-1-16,9-4 1 15,0 1 0-15,0-3 0 16,10-8 1-16,10-3 0 15,2-8 0-15,1-3-1 16,2-4 0-16,2 0 1 16,1-11 2-16,-1-11-3 15,-5 0-4-15,-5-3 4 16,-8 0-1-16,-5 3 1 0,-4 2 1 16,0 5-1-16,-16 4-2 15,-4 7 2-15,1 4-1 16,-2 0 1-16,3 4-1 15,-1 15 1-15,4 6 0 16,6-1 0-16,3-3 0 16,6-7 0-16,0 1-1 15,3-8 0-15,7 1 1 16,10-8 0-16,0 0 0 16,2-9-3-16,0-8 1 15,-6-1 1-15,-5 2-7 16,-8 1 5-16,-3 8 3 15,0 2 1-15,-10 3-1 16,-10 2-2-16,2 0 2 16,-6 5 0-16,8 6 1 0,2 0-1 15,6-4 1-15,4-3-1 16,4-1-1-16,0 4-4 16,0-6 2-16,4 2-9 15,9-3-18-15,-1 0-154 16</inkml:trace>
  <inkml:trace contextRef="#ctx0" brushRef="#br0" timeOffset="55570.1106">16720 8893 88 0,'-9'-5'74'0,"-5"-1"-29"15,5 1 4-15,-1-1 5 16,-3 1-10-16,2 4-4 15,-2 0-11-15,1 1-9 16,-4 0-7-16,-1 3-2 16,-2 12-2-16,-3 10-6 0,-1 1 2 15,-1 5-3-15,2-2 1 16,5-1-2-16,5-2 0 16,5-4 0-16,4-7 0 15,3-1-1-15,0-6-1 16,0-4 0-16,9-3-2 15,12-1 3-15,5-12 4 16,9-17 0-16,1-11-4 16,3-4 0-16,-4 2-3 15,-2 2 3-15,-6 10 2 16,-9 8-2-16,-11 8 0 16,-7 6 1-16,0 5 4 0,-1 3 1 15,-17 0-3-15,-11 11-3 16,-7 17 0-16,-5 5 0 15,4 1 0-15,7 0 1 16,3-8 0-16,12-8 1 16,5-3-2-16,7-8-1 15,3-7 1-15,0 0-2 16,0 0-4-16,0 0-2 16,0 0-19-16,10-16-3 15,2-10-173-15</inkml:trace>
  <inkml:trace contextRef="#ctx0" brushRef="#br0" timeOffset="60495.982">15883 8555 145 0,'-10'-14'6'0,"6"10"-6"15,3-2 0-15,-2 1 12 16,1 1 9-16,1 3 11 15,-1-1 5-15,-1 2 0 16,0-1-5-16,2-2-5 16,-2 0-3-16,0 2-6 15,-4-2-10-15,1-1-3 16,-4 0 1-16,-1 4-3 16,-1 0 0-16,0 0 0 15,-6 0-2-15,6 9 0 0,-4 4 0 16,7 2 0-16,-2 3 2 15,5 2-2-15,5-2 1 16,1 0-2-16,0-5 0 16,8 0 0-16,5-7 1 15,2 1 0-15,-1-7 2 16,6 0-1-16,-2 0 3 16,6-10-1-16,1-9-1 15,2-4 2-15,-3-5-4 16,-3-1 0-16,-9 3 0 15,-5 0 0-15,-6 1-1 16,-1-1 1-16,0 7-1 16,-11 2 0-16,-4 2 2 0,-6 6-2 15,3 6 4-15,-3 3-3 16,2 0 1-16,0 5-2 16,2 12 0-16,2 5 0 15,4 4 0-15,4 0 0 16,5 3 0-16,2 2 0 15,0-7 0-15,0-2 1 16,13-3 1-16,0-5-2 16,-1-9 0-16,2-2 3 15,5-3-2-15,-2 0 1 16,3-7 1-16,1-15 1 16,-5-1-3-16,-2-6 1 0,-5 4-2 15,-5-5 1-15,-4 6-1 16,0 1 0-16,-7 4 1 15,-8 9-1-15,-5 1 0 16,4 6 2-16,-7 3-2 16,3 3-1-16,-5 16 1 15,5 10 0-15,0-3 0 16,8 7 0-16,8-4 0 16,1-3 0-16,3-4 0 15,0-4 1-15,4-2-1 16,7-7-2-16,7-1 2 15,-3-7 0-15,2-1 0 16,5 0 2-16,-2-16-1 16,0-8 0-16,-4-3-1 0,-3-6 1 15,-6 4-1-15,-4-4 0 16,-3 3-1-16,-3 4 1 16,-17 5-1-16,1 5 1 15,-5 5 0-15,2 9-1 16,-1 2 1-16,4 0 0 15,1 4 0-15,4 14-1 16,3 3 1-16,5 6 0 16,3-2 0-16,3 4-1 15,0-3 1-15,9-4 0 16,5-4 0-16,5-3-1 0,0-8 1 16,1-3 0-16,2-4 0 15,0 0 1-15,-1-4 1 16,-2-11-2-16,-2-4 2 15,-5-3-2-15,-9-3 1 16,-3 0-1-16,0 3 2 16,0 0-2-16,-15 6-2 15,-6 2 2-15,3 10-1 16,-6 4 0-16,2 0 1 16,0 0 0-16,5 13 0 15,1 7 0-15,0 3 0 16,9 3 0-16,0-1 0 15,7-3 0-15,0 0 0 16,0-4-1-16,11-5 0 16,3-4 0-16,4-4 1 0,0-5 0 15,3 0-1-15,2-4 2 16,0-11-2-16,-5-2 1 16,-1-6 0-16,-7 1-1 15,-4-4 1-15,-6 8 0 16,0-1-1-16,-6 1-1 15,-14 6-1-15,1 3 2 16,-5 9-1-16,2 0 0 16,-1 0 1-16,1 9 0 15,2 7 1-15,8 6 0 16,5 0 0-16,3-1-3 16,4-2 3-16,0-1 0 0,0-7 0 15,10-1 0-15,5-5 3 16,3-5-3-16,4 0-3 15,1-4 3-15,0-14 0 16,3-1 0-16,-10-3 0 16,-2-3 0-16,-5 6 0 15,-9 0-1-15,0 2 2 16,0 7-1-16,-9 1 0 16,-11 6 0-16,4 3 0 15,-7 0 0-15,3 14 0 16,-2 13 0-16,5-2 0 15,5 2 0-15,5-3 4 16,3-5-4-16,4-5 0 0,0-3 0 16,8-1-1-16,4-9 2 15,5-1-2-15,5 0 1 16,0-3 0-16,5-17 1 16,-4-2-1-16,-1-2 0 15,-9 4-1-15,-7 3-2 16,-5 6 3-16,-1 3 0 15,0 4 4-15,-7 2-4 16,-12 2 0-16,2 0 1 16,1 0-1-16,4 10 0 15,1-6-1-15,8 4 1 16,3-5-1-16,0-3-5 0,0 7 5 16,0-6 0-1,0 1-2-15,2-1 0 0,-1-1 1 16,3 0 1-16,-4 0 0 15,0 0 1-15,0 0 2 16,0 0-2-16,0 0 5 16,0 0-5-16,0 0 1 15,0 0-2-15,0 0-1 16,0 0-4-16,0 0-4 16,0 0-3-16,0 3 2 15,0-2-1-15,0 1-3 16,0 3 2-16,0-1 12 15,0-1-19-15,0-2-30 16,0-1-50-16,4 0-61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4T12:51:30.10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3946 2305 370 0,'72'-21'0'15,"-1"-7"0"-15,14-8 0 16,2 10 8-16,4-2 3 16,6 1 4-16,7-2-3 0,5 2 8 15,-3 3-7-15,-9 2-3 16,-6 3-2-16,-3 0-6 15,-10 1-1-15,-10 5-1 16,-14 8-7-16,-14 5-12 16,-28 1-75-16</inkml:trace>
  <inkml:trace contextRef="#ctx0" brushRef="#br0" timeOffset="255.3906">4310 2811 422 0,'3'0'0'0,"36"0"-17"15,16-21 17-15,17-10 15 16,14-8 0-16,13-9-5 16,5-3 0-16,2-2-1 15,-5 1-3-15,-4 3 4 16,-6 5-5-16,-10 7 0 15,-8 7-4-15,-19 7-1 16,-5 3-4-16,-16 2-6 16,-11-1-12-16,-22-6-121 15</inkml:trace>
  <inkml:trace contextRef="#ctx0" brushRef="#br0" timeOffset="509.4008">4484 1616 432 0,'-13'-4'35'0,"10"4"-35"15,3 6-13-15,3 35-3 16,18 32 16-16,10 30 20 16,5 21-10-16,3 17-3 15,4 6 2-15,-4 6-2 16,-5-1-5-16,-1-13 2 15,0-13-2-15,0-17-2 16,1-14-8-16,-4-19-2 0,-3-22-6 16,-5-27-20-16,-3-27-81 15</inkml:trace>
  <inkml:trace contextRef="#ctx0" brushRef="#br0" timeOffset="727.6268">5081 1872 216 0,'14'54'17'0,"5"25"26"16,5 18 4-16,-2 11 3 16,-2 10-7-16,-1 1-10 0,5-3-15 15,0-8-11 1,13-8-7-16,14-9 0 0,15-6-11 15,11-13-23-15,-2-13-236 16</inkml:trace>
  <inkml:trace contextRef="#ctx0" brushRef="#br0" timeOffset="1237.5856">7303 1550 305 0,'-6'0'28'0,"6"17"-23"16,0 21-5-16,0 34 14 16,12 47 3-16,4-14 1 15,1 7-5-15,-4-1-1 16,-1 1 1-16,-2 3-4 16,-10-8 1-16,3-9 1 15,-3-14-3-15,0-14-8 16,0-16 0-16,0-17-4 0,0-18-1 15,0-17-15 1,0-6-1-16,-3-39-57 0</inkml:trace>
  <inkml:trace contextRef="#ctx0" brushRef="#br0" timeOffset="1649.4691">7245 1443 363 0,'3'-19'26'0,"10"5"-19"16,15-4-7-16,11 3-4 16,13 8 4-16,11 7 0 0,10 0 7 15,6 18 2 1,-1 11 5-16,-1 11 1 0,-11 6-6 16,-8 7-2-16,-13 1-3 15,-18 5-3-15,-15 7 3 16,-12 8-3-16,-20 5 1 15,-27 1 0-15,-13 0-2 16,-7-4 1-16,-5-4 0 16,1-8-1-16,5-12 4 15,8-11-2-15,19-13 0 16,12-9 5-16,12-7-4 16,15-5-3-16,0 3-2 15,14 3-5-15,17 6 7 16,12 0 5-16,8 0-2 15,15-3 0-15,2-3-1 0,4 0 0 16,1 4-2 0,3-1 2-16,2 5-2 0,-1 1-4 15,-2-4-18-15,-11-6-55 16</inkml:trace>
  <inkml:trace contextRef="#ctx0" brushRef="#br0" timeOffset="2181.4414">8631 1490 368 0,'-8'-6'19'15,"5"3"-1"-15,3 3 22 16,-3 0-8-16,3 0-13 16,0 9-19-16,-3 26 1 15,-4 21-1-15,-2 28 5 16,0 17-2-16,-6 12 0 15,-3 13 0-15,-3 2-2 16,-7 6 2-16,-5-1-1 16,1-11 2-16,6-12-3 0,3-17-1 15,4-21 0 1,7-20-6-16,5-23 0 0,-1-16-5 16,8-13-21-16,0-29-85 15</inkml:trace>
  <inkml:trace contextRef="#ctx0" brushRef="#br0" timeOffset="2437.3241">8523 1569 289 0,'14'10'44'15,"8"23"-32"-15,11 17-12 16,9 15 15-16,1 14 2 15,5 12-3-15,4 6-2 0,0 5 10 16,-1 4-4-16,1-3-5 16,-3-5-4-16,-10-8-7 15,-3-11 4-15,-8-6-6 16,-7-13-3-16,-12-6-1 16,-9-12-9-16,0-9-5 15,-22-8-79-15</inkml:trace>
  <inkml:trace contextRef="#ctx0" brushRef="#br0" timeOffset="2625.9324">8435 2508 481 0,'-6'-11'5'0,"6"7"1"16,0 0-1-16,12 0-3 15,24-3-2-15,19-1 2 16,11-6-2-16,13-3 0 15,3-2-1-15,6-8-3 16,0-6-13-16,-3-9-33 16,-7-12-280-16</inkml:trace>
  <inkml:trace contextRef="#ctx0" brushRef="#br0" timeOffset="2828.1479">9599 1774 403 0,'-21'68'6'0,"-12"20"-5"0,-1 9-1 16,-12 6 12-16,-2 3 4 15,-5 0-7-15,0-11-6 16,8-10 0-16,11-19-3 16,10-19-3-16,15-20-12 15,9-23-11-15,0-5-41 16,0-41-106-16</inkml:trace>
  <inkml:trace contextRef="#ctx0" brushRef="#br0" timeOffset="3098.2818">9399 1941 337 0,'3'-4'66'0,"3"4"-65"0,9 19 3 16,7 22 6-16,1 12 8 15,8 15 1-15,-1 2-10 16,7 0-4-16,2-1 0 15,3-10 0-15,4-9-4 16,-1-9 2-16,1-13 4 16,-5-11-4-16,0-17 5 15,-1 0 1-15,-1-34 1 16,3-19 5-16,-2-16-1 16,-4-18-12-16,-2-8-2 15,-4-8-1-15,-3 0-11 16,-6 6-2-16,-2 7-10 15,5 17-37-15,-6 14-98 0</inkml:trace>
  <inkml:trace contextRef="#ctx0" brushRef="#br0" timeOffset="3320.6083">10533 1542 132 0,'6'38'50'0,"-3"12"-11"15,0 14-2-15,1 13 9 16,2 8 0-16,5 3-12 16,5-5-8-16,2 0-6 15,3 0-12-15,1-1-2 0,-2-6-3 16,-1-7 0-16,-7-8-3 16,-6-12-6-16,-6-13-9 15,0-14-18-15,0-19-89 16</inkml:trace>
  <inkml:trace contextRef="#ctx0" brushRef="#br0" timeOffset="3621.5907">11076 1722 295 0,'0'8'14'16,"-5"28"12"-16,-20 10 9 0,-15 11-14 15,-11 4-7 1,-4-2 6-16,3-4-4 0,10-8-4 16,12-6 1-16,14-8 2 15,10-5-12-15,6-3-2 16,0-3-1-16,22-2-1 16,11-2 1-16,6-3 2 15,10-2 1-15,-1 1-2 16,4-3-1-16,3 0-1 15,3-2 1-15,2-1-1 16,4 1-4-16,-2-4-13 16,3-3-44-16</inkml:trace>
  <inkml:trace contextRef="#ctx0" brushRef="#br0" timeOffset="3796.1642">12146 2413 590 0,'16'2'0'16,"0"-2"-24"-16,4 2 23 15,-8-2-5-15,-5 0-5 16,-7 0-12-16,0 2-6 16,-22-1-163-16</inkml:trace>
  <inkml:trace contextRef="#ctx0" brushRef="#br0" timeOffset="4267.5304">6809 3351 492 0,'-6'11'20'16,"6"2"-20"-16,28 6-26 15,20 4 26-15,25 1 5 16,27-4 3-16,30-6-5 16,30-7 7-16,22-7 1 15,28 0 0-15,21-9-3 16,26-9-1-16,16-2-4 16,12-4-2-16,13 3-1 15,5-1 0-15,0 3 0 16,-3-1-1-16,-11 2 1 0,-10 0 0 15,-10 8 1 1,-8 0-1-16,-15 3-10 0,-13 0 0 16,-5-3-1-16,-13-1-46 15,-12-2-250-15</inkml:trace>
  <inkml:trace contextRef="#ctx0" brushRef="#br0" timeOffset="12331.6405">7482 4570 68 0,'3'0'12'0,"0"0"-5"16,3 0 11-16,4 0 3 0,2 0 5 16,-1-2-16-1,-1-1-4-15,-1 0-6 0,0 2-15 16,1 1-45-16</inkml:trace>
  <inkml:trace contextRef="#ctx0" brushRef="#br0" timeOffset="13439.7747">8780 4548 194 0,'0'-2'35'0,"-3"1"0"16,3-1 2-16,0 0-1 16,0 2-10-16,0 0-8 15,0 0 1-15,-3 0-7 16,3 0 2-16,0 0-5 15,0 0-4-15,0 4 1 16,0 16-5-16,0 11 4 0,0 9 8 16,0 8-11-16,0 6 4 15,0 9-2-15,0 3-1 16,0 2 1-16,0 1-2 16,0-1 0-16,6-4 1 15,0-4-3-15,0-7 1 16,1-1-1-16,-1-6 0 15,2-7-1-15,-2-7 1 16,-3-3 0-16,4-6 1 16,-7-2-1-16,3-4-1 15,-3-4 1-15,0-1-2 16,0-4-1-16,0-1-3 16,-13-7-6-16,-7 0-29 0,1-18-92 15,2-24-161-15</inkml:trace>
  <inkml:trace contextRef="#ctx0" brushRef="#br0" timeOffset="13875.2537">8672 4462 238 0,'0'-3'92'0,"0"3"-85"0,0 0-7 16,0 0-4-16,23 0 4 15,10 0 9-15,13 0-2 16,9 0 3-16,6 0-1 16,-2 1-5-16,3 11 0 15,-8 0-1-15,-2 5 2 16,-3 3 0-16,-10-1-1 15,-6 2 3-15,-11-3-2 16,-5 2 0-16,-7-1 1 16,-10 2-1-16,0 4 3 15,-27 10 8-15,-22 13-5 16,-15 7-5-16,-5 0-5 0,-2-4-1 16,5-15 1-1,8-6 0-15,10-6 0 0,2-9-1 16,16-7 0-16,6-5 0 15,11-3-1-15,2 0-4 16,8 0-8-16,3 0-23 16,0-9-97-16</inkml:trace>
  <inkml:trace contextRef="#ctx0" brushRef="#br0" timeOffset="14595.9306">9138 5271 85 0,'0'0'113'0,"0"0"-83"16,0 0-5-16,0 0 5 15,0 0 14-15,0 0-12 16,0 0-16-16,0 0-8 16,0 0-2-16,0 0 1 15,0 0-3-15,0 0-2 16,0 0-2-16,0 0 2 15,0 0 1-15,0 20-3 16,0 4 6-16,0 3 2 0,0-3-7 16,3-4 0-16,9-2-1 15,4-1 0-15,1-1 0 16,5-3 2-16,-1-6-1 16,3-2 2-16,0-5-3 15,1 0 0-15,2-3 3 16,-2-21 0-16,5-5 3 15,0-8-1-15,-9-2-5 16,-2 5 0-16,-11 4-1 16,-8 9 1-16,0 3 0 15,-17 5 0-15,-14 8-2 16,-12 5 0-16,-10 0 0 0,-2 15 2 16,3 4 1-16,7-2 0 15,8 4-1-15,10-1-1 16,3 1-7-16,5 2-28 15,7-2-139-15</inkml:trace>
  <inkml:trace contextRef="#ctx0" brushRef="#br0" timeOffset="16815.9082">8292 6536 99 0,'-6'-21'6'16,"0"3"3"-16,3 3 4 15,0 4 22-15,3 4 6 16,-3 2 11-16,3 2-4 15,0 2-9-15,0 1-10 0,0 0-7 16,0 0-6-16,0 0-5 16,0 0-2-16,0 0-1 15,0 0 0-15,0 0-5 16,0 17-1-16,0 11 2 16,0 21 2-16,3 8 3 15,0 13-2-15,-3 6-4 16,0 6 2-16,0 6-5 15,0-8 2-15,0-8 0 16,0-10-1-16,0-3-1 16,0-6 0-16,3-1 0 15,0-8-1-15,0-6 1 16,-3-11-1-16,3-6-2 0,0-9-12 16,-3-6-6-1,3-6-35-15,-3 0-80 0</inkml:trace>
  <inkml:trace contextRef="#ctx0" brushRef="#br0" timeOffset="17107.1181">8501 6859 271 0,'6'0'0'16,"7"0"0"-16,7 0 5 0,2 4 13 16,8 0 10-16,6-1-9 15,4 2-3-15,9-5 3 16,2 3-6-16,3 0-2 16,1-1-4-16,0 0-3 15,0-1 1-15,-7-1-5 16,4 0 0-16,-1 0-5 15,-3 0-12-15,-2 3-16 16,-12-2-191-16</inkml:trace>
  <inkml:trace contextRef="#ctx0" brushRef="#br0" timeOffset="17489.6625">9860 6588 271 0,'3'-3'114'16,"-3"3"-112"-16,0 0-1 15,3 0-1-15,-3 0 6 16,3 14-4-16,-1 12 4 15,5 10 8-15,-1 12-7 0,0 5 0 16,0 11-1-16,7 7-3 16,-6 2 1-16,6-4-1 15,-3-3-2-15,-1-3 0 16,0 5 3-16,-6-4-3 16,1-1-1-16,-4-4 0 15,0-4-1-15,0-8 1 16,-4-7-7-16,-8-7-2 15,-3-7-2-15,2-12-12 16,-4-6-24-16,1-8-94 16</inkml:trace>
  <inkml:trace contextRef="#ctx0" brushRef="#br0" timeOffset="17873.2192">9818 6583 348 0,'0'-2'28'0,"0"1"-28"16,6-2-4-16,5 0 4 16,8 0 1-16,14-2 4 15,9 0 3-15,10 2-5 16,3 3 4-16,-3 0-1 0,-1 5-4 15,-2 10 1-15,-10 3-1 16,-9 3 1-16,-8 1 2 16,-8-1-1-16,-8 2 0 15,-6 7 6-15,0 3-1 16,-20 10 1-16,-14 5-4 16,-9 5 1-16,-10 3-6 15,-2-7 0-15,0-5 0 16,3-3 3-16,7-7-3 15,9-5-1-15,5-4-5 16,10-3-9-16,12 5-33 16,6-2-108-16</inkml:trace>
  <inkml:trace contextRef="#ctx0" brushRef="#br0" timeOffset="18269.6507">10354 7490 369 0,'-9'4'35'16,"0"3"-35"-16,3 1-1 15,3 4 1-15,0 6 4 16,3 7-2-16,0 8 1 15,0 7 2-15,0-2 4 0,12 3-6 16,6-9-3-16,4 0 0 16,8-10 2-16,-3-7-1 15,1-8 1-15,2-7 1 16,-5 0 6-16,4-25 0 16,-2-11 1-16,-8-11-7 15,-7-1-2-15,-9-3 7 16,-3 4-7-16,-18 5 2 15,-18 4 1-15,-10 9 0 16,-9 7-4-16,-3 3-1 16,-5 6-6-16,2 1-9 15,0 5-36-15,-11-1-140 16</inkml:trace>
  <inkml:trace contextRef="#ctx0" brushRef="#br0" timeOffset="18667.7051">7607 6303 262 0,'-19'0'6'16,"4"21"-5"-16,-3 24-1 16,0 20 11-16,0 23 12 15,0 11 5-15,2 11 1 16,10 8-10-16,4 11 3 15,2 11-5-15,0 5-8 16,11-1-4-16,11-5-1 16,11-10-1-16,12-12-3 15,13-15-4-15,18-14 0 16,15-13-5-16,21-17-13 16,12-21-62-16</inkml:trace>
  <inkml:trace contextRef="#ctx0" brushRef="#br0" timeOffset="19087.8742">11261 6188 354 0,'21'8'6'16,"9"21"-5"-16,10 0-1 16,-2 5 4-16,3 12 1 15,-8 6 6-15,0 8 1 16,-5 8 4-16,-1 6 1 15,-4 9-3-15,3 11-5 16,-5 11 2-16,-3 9-7 16,-9 4-2-16,-9 6-2 15,-6-3 2-15,-24 1-2 16,-8-1-1-16,-6-10-1 0,-1-13-7 16,1-21 1-1,2-5 3-15,0-16-1 0,3-10-5 16,5-7-27-16,-2-16-116 15</inkml:trace>
  <inkml:trace contextRef="#ctx0" brushRef="#br0" timeOffset="20505.4157">9269 8343 504 0,'0'7'0'16,"0"-7"-3"-16,0 0-28 15,0 3 26-15,0 6 5 16,0 4-10-16,0 9 9 16,3 8-23-16,-1 7-122 15</inkml:trace>
  <inkml:trace contextRef="#ctx0" brushRef="#br0" timeOffset="20669.9225">9183 9377 316 0,'-24'41'141'0,"12"7"-141"0,3-1-36 0,-3 1-9 16,3-8-20-16,0 0-9 16,-1-5-44-16</inkml:trace>
  <inkml:trace contextRef="#ctx0" brushRef="#br0" timeOffset="20783.6253">9144 10287 316 0,'0'48'0'0,"0"4"-41"16,0-15-69-16</inkml:trace>
  <inkml:trace contextRef="#ctx0" brushRef="#br0" timeOffset="20994.4096">9144 11411 474 0,'-27'91'0'15,"8"-6"-7"-15,13-15-13 16,6-8 11-16,0 0-8 15,0 8-11-15,0 4-26 16,0 3-37-16,0 0-21 16</inkml:trace>
  <inkml:trace contextRef="#ctx0" brushRef="#br0" timeOffset="25051.9108">18103 2291 251 0,'-13'-13'46'0,"-12"-5"-11"16,-3 2-14-16,6 3 5 16,6 6 8-16,3 1-6 0,10 6-12 15,2 0 4-15,1 0 0 16,-2 0-7-16,2 0-2 16,0 0-4-16,-1 0-5 15,-1 0 1-15,-4 0-1 16,-8 13 1-16,-12 14-2 15,-8 15-1-15,-6 11 2 16,-13 7-3-16,3 2 1 16,-1 0 0-16,5-4 0 15,5-8-3-15,9-10-1 16,8-12-8-16,12-17-19 16,9-11-81-16,3-28-197 0</inkml:trace>
  <inkml:trace contextRef="#ctx0" brushRef="#br0" timeOffset="25338.015">18288 2057 134 0,'36'43'49'15,"6"4"-14"-15,4 8-8 16,6-3 5-16,-4 2-10 16,4-6-3-16,-4-3-2 15,-2-4-3-15,-4-5-4 0,1-4-5 16,-11-5 1-16,-3-5-4 16,-10-7-1-16,-5-6-1 15,-14-4-5-15,0-5-15 16,-20 0-25-16,-12-10-162 15</inkml:trace>
  <inkml:trace contextRef="#ctx0" brushRef="#br0" timeOffset="25950.9257">18258 2222 361 0,'0'13'74'16,"0"12"-74"-16,0 15-10 16,0 11 10-16,1 12 5 15,-1 6 3-15,2 7-2 16,-2 8 0-16,0 5-1 16,3 10 3-16,0 14-3 15,5 3 4-15,2 7-2 16,0 5 0-16,2 5-5 15,-1 8 3-15,-2 10 0 16,-3 4-1-16,-3 7-1 0,4 13-2 16,-4 13 4-16,-2 19-1 15,-1 11-1 1,0 6-1-16,-6 10 6 0,-8 3-4 16,-7 8 0-16,3 4 1 15,-8-2-1-15,0 9 3 16,-7 1 1-16,-3 10-2 15,-6 4 3-15,-6-2-1 16,1 7-2-16,0-4 1 16,4-2 0-16,8-6-3 15,-1-10-3-15,6 0 1 16,2-6 1-16,1-2-1 16,-1-11-1-16,5-10 1 15,-6-12 2-15,6-15-4 16,-1-11 0-16,3-11 3 0,0-19-3 15,5-21 0-15,1-18-1 16,4-19 1-16,2-18 0 16,2-17 2-16,1-18-2 15,0-12-4-15,3-16 4 16,-1-7-2-16,-3-11-3 16,1 0-1-16,-6-7-3 15,-5-27-11-15,-6-13-60 16,-6-15-62-16</inkml:trace>
  <inkml:trace contextRef="#ctx0" brushRef="#br0" timeOffset="26559.4404">16295 10332 457 0,'34'0'0'16,"13"11"-21"-16,15 4 21 15,15 1 4-15,25 0 1 0,14 1-1 16,23 0-3-16,21-4 6 15,14-2-5-15,19-6-2 16,18-5 7-16,22 0 3 16,21 0 3-16,11 0-7 15,10 0-2-15,2 0-4 16,9-4 3-16,4-3-2 16,10 3 0-16,6-3 6 15,10 3-5-15,7-3 7 16,5 7 2-16,1 0-10 15,1 0-1-15,-3 11 0 16,-3 0 4-16,-1 3-1 0,-5-1 0 16,-6-1-2-1,-6 0 4-15,-8 0-5 0,-8 1 1 16,-4-4 1-16,-5-2-1 16,-11-5 0-16,-6-2-1 15,-10 0 3-15,-7 0-2 16,-8 0 1-16,-26 0-2 15,-25 0 0-15,-25 4 0 16,-24 15 0-16,-23-1 3 16,-18 0-2-16,-19-1-1 15,-16-4-3-15,-14 1 2 16,-10-6-3-16,-10-3-2 16,-13-5-3-16,-16-11-18 15,-5-20-78-15</inkml:trace>
  <inkml:trace contextRef="#ctx0" brushRef="#br0" timeOffset="26971.3633">26355 10073 240 0,'74'39'44'0,"14"1"-18"0,5 1-10 16,5 3-4-16,7 2-1 16,1 0 5-16,2-1-6 15,-3 1-1-15,-5 4-2 16,-3 3-4-16,-12 2 2 15,-16 3 0-15,-13 1-2 16,-14-5 0-16,-16-2 0 16,-13 5 1-16,-13 0 0 15,-15 1 2-15,-30 8 4 16,-27 2 1-16,-27 1-2 16,-22 1-1-16,-20 0-5 15,-14-8-3-15,0-4 0 0,1-3-3 16,8-10-9-16,9-16-36 15,0-14-250-15</inkml:trace>
  <inkml:trace contextRef="#ctx0" brushRef="#br0" timeOffset="29075.3721">24585 10500 313 0,'0'0'0'0,"-7"0"3"16,1-14 1-16,3 3 1 15,3 3 7-15,0-3 5 16,0 4 4-16,0 4 9 15,0-1 3-15,0 4-6 16,0 0-5-16,0 0-4 16,0 0-5-16,0 0-5 15,0 0-1-15,0 0-4 16,0 0 0-16,0 7-3 16,0 15 0-16,0 12 9 15,0 10-5-15,0 7 0 16,0 4-2-16,-2 0 2 15,2-4-2-15,0-3-1 16,0-9-1-16,0-9 0 0,0-12 0 16,0-7 0-16,0-6 0 15,2-5 0-15,-2 0 3 16,1 0-1-16,-1-19 0 16,0-13-2-16,0-24-4 15,0-17 4-15,0-4 0 16,0 0 0-16,0 7 1 15,0 21-1-15,-1 14 3 16,-2 17 1-16,0 10 4 16,-1 6-5-16,2 2-3 0,1 0-3 15,-1 6-3 1,2 26 1-16,-1 17 5 0,-1 14 3 16,1 1-2-16,1-5-1 15,0-7 1-15,0-8-1 16,0-11 0-16,0-11 1 15,1-11-1-15,2-3 0 16,-1-8-2-16,-1 0 2 16,-1 0 0-16,3-22-2 15,0-13 0-15,0-8-9 16,-2 1 10-16,-1 14 1 16,0 14 1-16,0 10-1 15,0 4-1-15,-7 32-25 16,-30 24-39-16</inkml:trace>
  <inkml:trace contextRef="#ctx0" brushRef="#br0" timeOffset="30925.5068">18071 4005 166 0,'19'10'261'15,"-12"-4"-254"-15,3-4-5 16,9 8 6-16,3-3 10 16,3 1-2-16,8 1 1 15,6-1-3-15,13 1-6 16,13-4 4-16,13-2-2 16,6-3-4-16,4 0-2 15,-9 0-4-15,-9 0 3 16,-11-4-1-16,-14-3-2 15,-15 2 0-15,-14 2 0 16,-9 2 0-16,-7-4 0 16,-26 3-1-16,-26 2 1 0,-39 0-17 15,-27 13 6-15,-14 9 4 16,6-2 3-16,12-7 4 16,29-10 2-16,29-3 2 15,25 0 0-15,14 0 0 16,14 0 3-16,3 0-7 15,23 0-4-15,23-7 4 16,21-6 3-16,18-1-3 16,9-4 1-16,4-3 0 15,-1 2-1-15,0-1 0 16,-4 0 0-16,-4 1-3 16,-1-3-17-16,-7-2-117 15</inkml:trace>
  <inkml:trace contextRef="#ctx0" brushRef="#br0" timeOffset="32065.597">28038 11677 435 0,'-12'-27'38'0,"1"8"-9"16,1 1-6-16,10 7 1 15,0 3-4-15,0 5-4 16,0-1-7-16,7 0-7 15,23-4 1-15,16 3 0 16,20 0 2-16,7 5-3 16,-1 0-2-16,1 0-3 15,-3 0 3-15,-2 5-2 16,-6 0-1-16,-11 3 0 16,-13 3-8-16,-17 8-12 0,-18 6-51 15,-12 9-173 1</inkml:trace>
  <inkml:trace contextRef="#ctx0" brushRef="#br0" timeOffset="32261.1126">27978 12141 410 0,'0'7'0'0,"16"-7"12"15,23 0-12-15,16 0 19 16,14-4-10-16,10-9 6 15,-1-6-1-15,-1 3-6 16,-8-1-6-16,-14 1-2 16,-16-1-12-16,-18-2-27 0,-21-2-231 15</inkml:trace>
  <inkml:trace contextRef="#ctx0" brushRef="#br0" timeOffset="32462.4251">27938 11836 450 0,'-5'37'0'16,"-1"21"0"-16,-1 20 10 15,-2 3-4-15,6 11 5 16,3 3-2-16,0-3 3 16,0-5-8-16,13-5-3 15,5-5-1-15,5-11-4 0,5-14-8 16,3-13-9-16,8-21-70 15</inkml:trace>
  <inkml:trace contextRef="#ctx0" brushRef="#br0" timeOffset="32733.0419">29152 11969 337 0,'0'47'62'0,"0"12"-49"0,0 14 11 16,-13 5-2-1,-1 5-1-15,-1 2 0 0,5-8-10 16,1-3-6-16,3-4-1 16,5-9 0-16,-1-5-4 15,2-11 0-15,0-10 0 16,0-8-6-16,0-9-2 15,0-8-15-15,0-10-38 16,0-3-265-16</inkml:trace>
  <inkml:trace contextRef="#ctx0" brushRef="#br0" timeOffset="33289.4994">29548 11980 403 0,'11'0'8'15,"16"0"-2"-15,15 0 22 0,12 0-7 16,8 0-6-1,7 0 0-15,1 0-4 0,0 0-2 16,-4 0-1-16,-4 0-7 16,-6-5 0-16,-11 2-1 15,-13-2-6-15,-11-4-9 16,-12 1-11-16,-9-2-100 16</inkml:trace>
  <inkml:trace contextRef="#ctx0" brushRef="#br0" timeOffset="33470.0882">29964 12024 324 0,'-9'55'37'0,"-6"14"10"15,-2 1-6-15,3 4-11 16,3-8-8-16,6 0-9 16,2-3-12-16,3-1 2 15,0-3-3-15,0-2-5 16,0-8-6-16,0-8-31 15,0-13-243-15</inkml:trace>
  <inkml:trace contextRef="#ctx0" brushRef="#br0" timeOffset="34689.6126">15889 1780 443 0,'-9'-28'30'0,"-2"6"-17"15,4 11-13-15,1 10 0 16,6 1 1-16,0 1-1 16,10 24 0-16,16 10 5 15,1 17 3-15,5 12-1 16,0 13 1-16,-2 10-2 15,-7 5 1-15,-1 2-2 16,-3-4-4-16,-7-6 1 16,6-10-1-16,-6-8-2 15,-1-7 0-15,0-12 0 16,0-7-4-16,-4-13-1 16,-4-11-5-16,-3-11-14 0,0-5-60 15,-6-31-197-15</inkml:trace>
  <inkml:trace contextRef="#ctx0" brushRef="#br0" timeOffset="35049.1165">15759 1561 421 0,'-19'-22'29'15,"9"11"-13"-15,6 6-5 16,4 5-2-16,0 0-9 15,23-1 2-15,26-2-2 0,21 3 7 16,18 0-6-16,6 0 2 16,1 3-2-16,-2 10 0 15,-4 4 3-15,-7 3 1 16,-11 2-2-16,-13 7-2 16,-19 3 0-16,-13 6-1 15,-6 11 1-15,-17 8-1 16,-3 19 6-16,-26 10 0 15,-20 10 1-15,-15 2-3 16,-8-2-3-16,2-7 1 16,5-10-2-16,5-13 0 15,12-10-1-15,11-10 1 16,8-13-2-16,16-14-6 0,6-13-14 16,4-8-78-16</inkml:trace>
  <inkml:trace contextRef="#ctx0" brushRef="#br0" timeOffset="35426.1395">16935 1407 349 0,'0'7'22'0,"0"3"-22"16,0 6 1-16,0 9 10 16,0 8 8-16,3 7 1 15,3 3-6-15,7 6-3 16,-3 3 0-16,6 6-3 15,3 1 0-15,0-2-4 16,1-7 1-16,-4-11-3 16,-3-7-2-16,-2-9 0 15,-5-5 0-15,-3-9-1 16,-3-5-5-16,0-1-3 16,0-3-3-16,-12-3-64 0</inkml:trace>
  <inkml:trace contextRef="#ctx0" brushRef="#br0" timeOffset="35874.887">17279 1169 269 0,'2'0'64'15,"1"2"-59"-15,1 11 1 0,5 8 18 16,-1 7 4-16,4 8 1 16,1 4 0-16,3 4-13 15,7 2-1-15,7 3-1 16,1 3-8-16,3-2 1 16,7 3 1-16,-1-5-3 15,-4-3 1-15,1-6-2 16,-3-5-1-16,-5-10 1 15,-7-6-4-15,-10-11 1 16,-4-5 0-16,-8-2 0 16,0 0 10-16,0-8 8 15,0-31 22-15,0-24-16 16,7-24-25-16,-1-14 1 0,0-6-2 16,1 3-1-1,2 3-4-15,2 16 5 0,1 20-7 16,-2 15-2-16,-3 19 3 15,-2 17-9-15,3 8-24 16,5 6-27-16,3 0-60 16,7 6-212-16</inkml:trace>
  <inkml:trace contextRef="#ctx0" brushRef="#br0" timeOffset="36137.8475">18233 1155 133 0,'0'33'96'0,"-6"9"-37"0,-11 6 5 16,1 7-6-16,3 6-9 15,5 0-24-15,8-1-14 16,0-3-3-16,8-2-3 16,15-6-1-16,6-6 0 15,5-8-3-15,5-9-1 16,5-10 3-16,3-14-2 15,5-2 0-15,2-22 0 16,-3-16-1-16,-5-6-5 16,-14-7-9-16,-9-9-30 15,-23-10-207-15</inkml:trace>
  <inkml:trace contextRef="#ctx0" brushRef="#br0" timeOffset="36325.6307">18161 1109 449 0,'-3'0'18'16,"3"-3"-12"-16,18-4-3 15,15-5 5-15,11 1 3 16,7-4-5-16,7 1-2 16,4 5-4-16,-4 1-1 15,-8 6-5-15,-11 2-16 16,-13 0-102-16</inkml:trace>
  <inkml:trace contextRef="#ctx0" brushRef="#br0" timeOffset="36489.4896">18252 1395 143 0,'-6'4'280'16,"6"-4"-280"-16,7 0 0 15,15 0 8-15,7-17 2 16,14-12-5-16,12-7-5 15,10-5-3-15,0-3-11 16,3 0-16-16,-7-1-122 16</inkml:trace>
  <inkml:trace contextRef="#ctx0" brushRef="#br0" timeOffset="36693.8544">18913 976 160 0,'0'20'38'0,"0"16"-2"0,0 16 10 16,0 13-6-16,0 1-10 15,0 3-7-15,5-2-2 16,5 0-15-16,-1-2 4 16,1-4 2-16,-2-2-8 15,1-6-4-15,-6-2 0 16,-3-9-4-16,0-12-2 16,0-13-3-16,-3-14-9 15,-11-4-29-15,-1-30-246 16</inkml:trace>
  <inkml:trace contextRef="#ctx0" brushRef="#br0" timeOffset="37053.666">18910 1060 422 0,'14'-35'33'16,"9"6"-33"-16,9 5 3 16,8 8-1-16,-1 10 2 15,6 6 2-15,4 0 3 16,-1 14-1-16,1 9-2 15,-3 7 0-15,-15 4-4 16,-11 4-2-16,-17 3 0 16,-3 3 1-16,-36 4-1 15,-15-2 5-15,-7 3-5 16,-8-4 2-16,4-3-2 16,8-7-1-16,8-9 1 0,16-7 4 15,15-7-1-15,8-5-3 16,7-1-2-16,0 4-4 15,10-1 4-15,16 5 4 16,9-3 1-16,8 0-1 16,8-1 0-16,2-3-2 15,5-3 0-15,0-4 0 16,4 0-5-16,0 0-8 16,-4-2-78-16,-12-14-308 15</inkml:trace>
  <inkml:trace contextRef="#ctx0" brushRef="#br0" timeOffset="37525.326">20021 999 409 0,'-23'-21'67'0,"5"4"-48"0,-5 6 11 16,-5 4-11-1,-9 7-6-15,-9 5-9 0,-5 24 0 16,-3 10 0-16,9 7 0 15,14 4-4-15,11 1-1 16,16-3-4-16,4-1 4 16,6-6-4-16,24-3 3 15,9-6 1-15,10-5 1 16,3 0 3-16,3-4-3 16,-3 2 0-16,-5-3 0 15,-6 1-2-15,-9-3 2 16,-9 0-1-16,-7-4 0 0,-13 1 1 15,-3 5 0 1,-23 5 0-16,-25 6 1 0,-20 3-1 16,-11-1-5-16,6-11-7 15,11-13-25-15,18-11-80 16</inkml:trace>
  <inkml:trace contextRef="#ctx0" brushRef="#br0" timeOffset="37749.6946">20327 1175 284 0,'11'29'15'16,"1"13"26"-16,-6 10-10 0,-3 5 2 15,-3 8 6-15,0-6-19 16,0-2-10-16,-6-8-10 15,3-11 0-15,-1-9-6 16,4-14-5-16,0-15-20 16,0-12-123-16</inkml:trace>
  <inkml:trace contextRef="#ctx0" brushRef="#br0" timeOffset="37921.1896">20291 780 449 0,'-10'-6'52'0,"6"6"-52"16,4 0-2-16,0 0-1 15,1 10-7-15,17 12 1 16,7 4 9-16,7 4-17 16,-3-4-51-16</inkml:trace>
  <inkml:trace contextRef="#ctx0" brushRef="#br0" timeOffset="38139.9201">20626 1027 177 0,'22'3'45'0,"14"-1"41"16,0-2-18-16,5 0-19 15,9 0-5-15,5-4-13 16,3-10-10-16,9-1-7 15,-1 0-11-15,-4-3-1 16,-7 2-2-16,-10 0-4 16,-13 2-8-16,-11 1-11 15,-15 1-71-15</inkml:trace>
  <inkml:trace contextRef="#ctx0" brushRef="#br0" timeOffset="38313.9308">20985 1112 272 0,'-1'41'47'0,"-1"7"6"16,2-3-20-16,0-1-3 15,0-1-6-15,0-3-13 16,3-2-5-16,8-7-6 16,-5-8-7-16,-3-5-12 15,1-18-40-15</inkml:trace>
  <inkml:trace contextRef="#ctx0" brushRef="#br0" timeOffset="38536.882">21406 892 298 0,'12'1'21'0,"6"24"-12"15,6 11 20-15,-2 9 1 16,1 3 4-16,-1 6-3 15,8-5-17-15,1-3-10 16,6-7 0-16,5-8-4 16,1-15 1-16,6-12-2 15,8-4-5-15,12-24-16 16,5-19-46-16,-2-7-178 16</inkml:trace>
  <inkml:trace contextRef="#ctx0" brushRef="#br0" timeOffset="38747.3587">22213 910 315 0,'-4'0'139'0,"-8"0"-120"16,-14 20-12 0,-8 20-6-16,-12 17 7 0,-4 6 2 15,0 7 3-15,-1 0 4 16,3 0 0-16,2 4 2 16,4-2 0-16,5 1-12 15,3-4-4-15,4-5-3 16,3-5-2-16,5-4-1 15,2-9-3-15,-2-4-5 16,-4-6-5-16,-2-7-28 16,-5-9-119-16</inkml:trace>
  <inkml:trace contextRef="#ctx0" brushRef="#br0" timeOffset="40098.327">12808 12988 114 0,'-3'-6'29'16,"-7"1"-21"-16,-2 5 6 16,-1 0 13-16,5 0 9 15,5 0 3-15,0 0-8 16,3 0-3-16,0 0-16 16,0 0-12-16,0 0-4 15,0 0-11-15,0 0-10 16,0 0-4-16,0 0-15 15,0 0-8-15,0 0-63 0</inkml:trace>
  <inkml:trace contextRef="#ctx0" brushRef="#br0" timeOffset="41004.7117">12675 12991 181 0,'0'-3'106'16,"0"3"-71"-16,0 0-2 16,0 0 20-16,0 0-9 15,0 0-19-15,0 0-9 16,0 0-4-16,0 0-2 15,0 0-4-15,0 0-3 16,0 0 1-16,0 0-3 16,4 8 0-16,9 19 8 0,0 12 2 15,-1 16 5 1,-3 10-8-16,-3 12-2 16,-5 5 4-16,-1 0-6 0,0-2 1 15,0-10-3-15,0-6-1 16,0-19 1-16,0-8-2 15,0-19 0-15,0-7 0 16,0-7 0-16,0-4 1 16,0 0 5-16,0-37 0 15,-6-25-6-15,-4-25-10 16,-9-25 10-16,2-12-1 16,-5 11-4-16,2 13 5 15,7 23 4-15,1 30-4 16,5 25 2-16,1 15 3 15,6 7-4-15,0 0-1 0,0 2-7 16,0 33-5-16,9 30 12 16,4 19 3-16,-1 20-3 15,3 2 1-15,-6-7 5 16,0-4-5-16,-1-7-1 16,0-15 2-16,3-10-1 15,-1-13-1-15,-4-15 0 16,0-10-1-16,-3-10-2 15,-3-11-1-15,0-4 1 16,0 0-2-16,0 0 4 16,0-16-18-16,-6-25-130 15</inkml:trace>
  <inkml:trace contextRef="#ctx0" brushRef="#br0" timeOffset="41538.6078">14418 12790 355 0,'79'26'0'0,"-3"22"4"16,6-14-4-16,0 1 1 15,-12 3 4-15,-13 6-1 16,-23 14 6-16,-23 8 4 16,-21 11-10-16,-43 10 31 15,-23 2-18-15,-18 3-9 16,3-7-1-16,9-15-2 0,21-19 12 16,22-22 0-16,18-14 5 15,15-14-11-15,6 1-11 16,3-2-2-16,24 4 2 15,12-4 6-15,16 0-2 16,6 0 1-16,11-4-3 16,3-7-2-16,8 4 0 15,2 1-2-15,-3 5-9 16,-6-3-23-16,0-7-181 16</inkml:trace>
  <inkml:trace contextRef="#ctx0" brushRef="#br0" timeOffset="42176.3684">17103 12761 474 0,'0'-11'35'16,"0"11"-33"-16,-13 11 3 0,-17 27 3 15,-11 16 5 1,-6 18-6-16,5 7 4 0,8 1-4 16,8-3 0-16,15-10 0 15,11-9-6-15,0-6 5 16,19 2-3-16,15 1-2 16,11 1 1-16,4-5-2 15,5 1 0-15,-2-8 0 16,-3 0 0-16,-7-8 0 15,-11 1 0-15,-13-5 0 16,-14-6-1-16,-4 5 1 16,-39-2 9-16,-29 7-4 0,-21-3-5 15,-18-7-4 1,-7-16-6-16,7-10-8 0,11-22-31 16,25-33-97-16</inkml:trace>
  <inkml:trace contextRef="#ctx0" brushRef="#br0" timeOffset="42360.2798">16993 12772 425 0,'97'-11'35'16,"12"8"-31"-16,9 0 0 15,2-2 6-15,-3 1 0 16,-13 4 5-16,-6-3-10 0,-14 2-5 15,-12-8-8-15,-21 1-22 16,-26-6-163-16</inkml:trace>
  <inkml:trace contextRef="#ctx0" brushRef="#br0" timeOffset="42970.1114">12462 12861 459 0,'-21'0'22'16,"12"-4"-8"-16,-1 4 0 16,-4 4-3-16,-5 33-9 15,-10 25 0-15,-3 36 0 16,-7 26 6-16,-3 24 1 16,-1 10-2-16,4 4-4 15,7-5-1-15,12-13-1 16,14-20 0-16,6-9-1 0,17-12 1 15,21-6-1 1,17-13 1-16,14-17-1 0,16-27 0 16,15-21 3-16,19-19 1 15,14-49-3-15,13-38 1 16,11-37 1-16,4-26-2 16,-4-13 0-16,-31-3-1 15,-38-4-1-15,-43 4 0 16,-45-3 1-16,-38 0-3 15,-49 22-4-15,-28 27 4 16,-25 38 3-16,-18 31 2 16,-5 32 3-16,-6 19-4 15,10 31 2-15,4 19-1 16,16 9 2-16,27 4 0 0,27 10-4 16,34 0-4-16,32-3-3 15,19-3-7-15,61-13-3 16,48-21-9-16,36-17-67 15,34-16-322-15</inkml:trace>
  <inkml:trace contextRef="#ctx0" brushRef="#br0" timeOffset="43435.5832">15116 12552 467 0,'-107'19'20'16,"-10"28"-16"-16,-14 27 2 15,-3 17-1-15,-8 27 9 16,20 18 7-16,19 14-3 16,31 7-5-16,36-6-9 15,36-12-4-15,17-14 0 16,47-23 0-16,27-17-2 15,17-19 2-15,21-25-2 16,7-23 2-16,10-18 1 16,8-36 0-16,-2-30-1 15,-9-22 0-15,-16-19-1 0,-21-11 1 16,-34-10 2-16,-36-15-2 16,-36-10-5-16,-29 1-3 15,-44 17 1-15,-27 28 7 16,-30 37 2-16,-19 38-1 15,-27 24 3-15,-12 13-4 16,-6 38 3-16,12 11 5 16,23 14-5-16,33 5-3 15,38 4 0-15,39-1-8 16,40-6-6-16,28-14-7 16,59-12-4-16,39-16-23 15,35-12-106-15</inkml:trace>
  <inkml:trace contextRef="#ctx0" brushRef="#br0" timeOffset="43981.9045">16958 12516 484 0,'-105'0'23'0,"-3"7"-19"16,-8 34-1-16,-5 21 5 0,-1 23 0 15,-8 20-1 1,7 21 6-16,18 9-2 0,25 8 0 16,30 0-8-16,35-3 0 15,18-12 2-15,42-7-5 16,33-14 0-16,26-20-3 15,21-20 3-15,20-16 0 16,10-26 4-16,15-25-4 16,3-11 2-16,10-47-2 15,-1-22-3-15,-7-20-3 16,-12-10 1-16,-24-8 1 16,-25-3 4-16,-21 0-2 15,-24-1 1-15,-17 2-2 16,-24 3 3-16,-20 11 0 15,-8 10 0-15,-39 7 5 0,-20-1-3 16,-15 1-1-16,-27 8 1 16,-29 7-1-16,-19 9 2 15,-23 14-2-15,-16 18 5 16,-7 22-2-16,0 11-2 16,18 3-2-16,23 20-2 15,37 9 1-15,27 2-1 16,26 2-5-16,30 1-11 15,20 3-3-15,14 3-20 16,6-6-99-16</inkml:trace>
  <inkml:trace contextRef="#ctx0" brushRef="#br0" timeOffset="45317.9535">11722 15081 387 0,'18'-11'42'0,"-12"7"-32"0,-6 4 19 15,0 0 7 1,0 0-1-16,-15 0-3 0,-15 0-11 16,-12 0-15-16,-16 0 5 15,-14 22-7-15,-8 4-4 16,-14 8 0-16,-8 5 0 16,4 1 0-16,4-3 1 15,18-6 0-15,16-7-1 16,26-9 1-16,13-10-2 15,18-3-1-15,3 5-7 16,0 1-4-16,18 6 2 16,12 8 10-16,4 2 0 0,5 3 1 15,-5 12-1 1,-4 7 1-16,-6 11-1 0,-9 11 1 16,-12 13 0-16,-3 6 0 15,-6 6 1-15,-17-2 2 16,4-7 3-16,-2-13-6 15,9-20 2-15,5-10-2 16,7-12-1-16,0-7 0 16,3 3 1-16,21-7-1 15,11 1 0-15,18-7-3 16,14-6 1-16,24-5-5 16,19-1-6-16,17 0-24 15,16 0-26-15,11 0-148 16</inkml:trace>
  <inkml:trace contextRef="#ctx0" brushRef="#br0" timeOffset="46187.4482">18931 14515 313 0,'-3'-13'141'15,"-7"1"-112"-15,2 12-26 16,8 0-3-16,0 0-2 15,0 0-1-15,18 8 3 16,14 6 2-16,20 1 2 16,16-5-1-16,16-1 0 15,10-4 0-15,5 3-1 16,-3 0-1-16,-15 3-1 0,-14 0-1 16,-14 8 1-16,-11 0-1 15,-9 9 0-15,-10 5 1 16,-9 8 2-16,-5 6-2 15,-6 13 3-15,-3 1-3 16,0 9 6-16,0 4-5 16,0 5 0-16,0 10 0 15,2-1 0-15,2 7-1 16,7-5 0-16,-5-3 1 16,1-3-1-16,-1-11 0 15,-3-11 1-15,0-10-1 16,-3-4 0-16,0-4 0 15,-16 1 1-15,-11-9 1 0,-8-3 5 16,-8-4-4-16,-8-4 1 16,-7-6-1-16,-7-5-3 15,-10-2 1-15,-7-5 0 16,-5-2-1-16,0 5-12 16,-4 0-10-16,-10 2-47 15,-6-2-276-15</inkml:trace>
  <inkml:trace contextRef="#ctx0" brushRef="#br0" timeOffset="49531.1212">25809 12635 315 0,'-23'0'31'16,"2"0"-25"-16,2 0 6 15,-5 0 3-15,0 0-7 16,-7 0 1-16,-6 2-2 15,-4 4 0-15,-1 5 5 16,-4 8 2-16,-4 0-1 16,-7 10 2-16,-16 5-10 15,-11 5 2-15,-13 9-3 0,-10 8 2 16,-16 10-5-16,-9 10 3 16,-13 8 4-16,-10 9-4 15,3 6 3-15,-1 3 3 16,7 2-6-16,9 2 0 15,0 1-1-15,1-1-3 16,-1 4 2-16,-1-1-2 16,6 4 0-16,5-6 4 15,15-4-4-15,12-6-1 16,10-13-1-16,5-4 1 16,4-3 1-16,1-6 0 15,4-3 1-15,3-9-1 16,3-8 0-16,2-7-3 0,2-7 3 15,11-12-1 1,10-6 2-16,10-10-3 0,9-6 2 16,6-3-3-16,8 0-5 15,5 0-9-15,7-15-45 16,0-19-196-16</inkml:trace>
  <inkml:trace contextRef="#ctx0" brushRef="#br0" timeOffset="50484.9224">22714 14046 136 0,'-5'23'52'15,"-5"27"-30"-15,1-5 6 16,-5 8-2-16,-4-1 4 15,-8 3-1-15,-7 4 3 0,-10 3-2 16,-6 0-3-16,-12 4 4 16,-10 1-14-16,-7 6 3 15,-6 2-8-15,-4 0-2 16,0-4-1-16,-2-5-3 16,4-7 1-16,6-4-2 15,6-3-5-15,15-5-1 16,3-6-1-16,12-9 4 15,4-6-2-15,14-11 0 16,10-8 0-16,13-4 0 16,3-3-4-16,0 0-2 15,0 4-2-15,4 3-4 0,20 4 12 16,13 0 2-16,12 4 1 16,16 3 5-16,9 5-7 15,17 2 2-15,12 0 2 16,11-2-3-16,10-1 1 15,1-10-2-15,-3 2 4 16,-10 1-2-16,-18-2-3 16,-21 3-1-16,-19-1-1 15,-20-8 1-15,-13 0 0 16,-10-3 2-16,-8-4-1 16,-3 0 0-16,0 0 3 15,0 0 2-15,0 0 0 16,0 0-2-16,0 0 2 15,0 0-3-15,0 0-2 16,0 0 0-16,0 0 1 0,0 0-2 16,0 0 0-16,0 0-3 15,0 0 1-15,0 0 0 16,0 0 0-16,0 0 1 16,0 0 0-16,0 0 1 15,0 0-2-15,-3 0-3 16,-4 0 5-16,3 0 1 15,-1 0 1-15,1 0-1 16,3 0 0-16,-1 0 1 16,2 0-1-16,0 0 0 15,0 0 0-15,0 0-1 16,0 0 1-16,0 0 0 0,0 0-2 16,0 0 2-16,0 0-3 15,0 0-1-15,0 0 1 16,0 0-1-16,0 0-5 15,0 0-13-15,0 0-38 16,0-15-141-16</inkml:trace>
  <inkml:trace contextRef="#ctx0" brushRef="#br0" timeOffset="63193.3944">24248 6097 186 0,'-9'-11'97'0,"-1"0"-79"15,-2 3 25-15,4 8-9 16,4 0-8-16,2 0-1 16,2 0-2-16,-1 0-7 15,1 0-3-15,0 0-1 16,0 0-3-16,0 0-1 0,0 0-3 16,0 0 2-1,0 0-3-15,0 0 1 0,0 0 1 16,0 0-4-16,0 0 0 15,0 0-1-15,0 10-1 16,0 7 0-16,-3 8 3 16,-2 4 0-16,-2 4-2 15,3-4 1-15,1 0-1 16,-2-2-1-16,2 0 0 16,0-7 0-16,3-6 1 15,0-3-1-15,0-7-1 16,0-4 0-16,0 0 1 0,0 0 3 15,0-10 4 1,0-13 0-16,6-3-6 0,0-6 1 16,-4 8 0-16,-2 6 1 15,0 4-1-15,0 7 5 16,-3 6-2-16,3 1 2 16,-4 0-4-16,0 0-3 15,-4 9 0-15,0 6-1 16,2 3 0-16,3 0 0 15,3-3-1-15,0-4 1 16,0 0-2-16,3-7-1 16,6-2 3-16,5-2-1 15,-3 0-3-15,-1-2 4 16,-2-5-2-16,-5-1 3 16,-3 1-1-16,0 3 1 0,0 1-3 15,0 2 3-15,-12-2-2 16,-1 2 2-16,2 1 1 15,1 0-1-15,5 0 3 16,4 0-3-16,1 0 1 16,0 0-1-16,0 0-4 15,0 0 1-15,0-3-3 16,6-4 6-16,15-4 0 16,-1-4 1-16,0-5-1 15,-1 0 2-15,-4-2-1 16,-9 4-1-16,-3 1 1 15,-3 6 0-15,0 0 0 0,-9 1 0 16,-9 7-1-16,-6 0 0 16,1 3 0-16,-2 0 0 15,3 14 0-15,3 4 0 16,5 1-1-16,7 6 1 16,3-3 0-16,4 4-1 15,0-4 0-15,4-2 0 16,12-4 1-16,5-5 0 15,4-4 1-15,0-7-1 16,-3 0 0-16,-1 0 0 16,-8-7 1-16,-3-4 0 15,-5-5 1-15,-4 2-1 16,-1 0 0-16,0 3-1 0,-1 2 0 16,-11 0 0-1,0 5 0-15,2-1 0 0,-2 3 0 16,6 2-4-16,1 0 2 15,4 0-2-15,1 0-3 16,0 0-5-16,0 0 4 16,0 0 2-16,0 0-1 15,3 0 3-15,1 0-1 16,-1 0-4-16,-1 0-7 16,-1 0-23-16,-1 0-21 15,0 0-51-15,0 0-78 16</inkml:trace>
  <inkml:trace contextRef="#ctx0" brushRef="#br0" timeOffset="64184.0111">24232 6359 203 0,'-12'0'99'0,"-3"-10"-96"16,-3 3 31-16,-3-4-2 0,-7-4-2 15,-7 5-1-15,-5-3 5 16,-6-3-6-16,-6 0 2 15,-5-6-9-15,-7-6-3 16,-5-2-1-16,-7-10-3 16,-8-5-4-16,-7-10 4 15,-3-10-7-15,-4-9-3 16,-5-6 3-16,5-9-1 16,-1-7 1-16,5-6-6 15,3-1 0-15,-1 1-1 16,-2 3-1-16,0 4-2 15,0-1 2-15,6 4 1 0,4 6 0 16,6-2 0-16,6 3 0 16,6 2-1-16,3 1 1 15,0 2 0-15,1-3 0 16,4-2 0-16,6 8-3 16,10 4 1-16,6 10 0 15,6 2 0-15,3 0 2 16,2 0-1-16,5 5 0 15,4 8-1-15,5 12 2 16,3 5 0-16,3 6-3 16,2 2 3-16,0 1-2 15,2 0 2-15,-1 5 0 16,2 5-3-16,0 6 2 0,0 5 1 16,0 1-2-16,0 0-1 15,0 0-9-15,0 22-1 16,5 9 10-16,12 15 3 15,2 7 0-15,4 5 1 16,4 8-1-16,1 1 0 16,4 6 1-16,4 7 0 15,6 6 0-15,8 9 1 16,8 7-1-16,5 1 0 16,4 2 1-16,6 0-1 15,6-3 0-15,9 0-1 16,12-9 2-16,8-1-2 0,-1-2 3 15,5-8 0 1,-4 2-2-16,-3 0 2 0,-2 2-2 16,0 1 2-16,2-2-1 15,-4-5 0-15,-2 0 2 16,-2-1-1-16,-1-2-1 16,-2 1-1-16,-3-10 0 15,2-5 1-15,-1-5-1 16,-2-8 1-16,-3-6-1 15,-2-10-1-15,-5-4 0 16,-4-8 1-16,-8-3-1 16,-12-5-1-16,-7-8 1 15,-11-2-6-15,-9-4 4 16,-9 0-7-16,-13-13-14 16,-7-13-22-16,-1-11-80 0,-37-4-299 15</inkml:trace>
  <inkml:trace contextRef="#ctx0" brushRef="#br0" timeOffset="65136.2385">20268 3638 319 0,'-6'0'46'0,"-5"0"-44"16,7 3 1-16,-1 19 0 15,-1 8 2-15,0 14 4 16,3 10 4-16,2 8 4 16,1 9-2-16,0 4 3 15,7 10-2-15,12 8-2 16,4 6-6-16,6 8 1 0,-3 6-1 15,4 5 4 1,0 2-3-16,4 3 4 0,5-3-4 16,9-3-1-16,7-2-2 15,8 2 2-15,2 8 0 16,2 3-1-16,5 3 2 16,6-3-6-16,7-6 5 15,9 1-5-15,3-5 3 16,4-9-3-16,6-4 1 15,3-6 0-15,1-1 0 16,6-1-2-16,-1-1 4 16,7 0-1-16,-3-6-1 15,3-5-2-15,1-1 1 16,-5-2 0-16,2 2 1 16,-1-3 2-16,3-5-2 0,5-5 1 15,8 2-1-15,-2-6 2 16,1-1-5-16,-4-5 0 15,-8-6 0-15,-6 0 0 16,-10 0-1-16,-5-6 0 16,-10-2 0-16,-5-4 4 15,-5-5-4-15,-6-4 3 16,0-6-2-16,-7 0 0 16,-5-6 2-16,-9-5-3 15,-13-3-2-15,-9-3 2 16,-13-7-3-16,-7 0 2 15,-10-4-3-15,-3 0-3 0,0-4 4 16,-13-22-11-16,-12-15-82 16,-21-6-33-16,-32-5-288 15</inkml:trace>
  <inkml:trace contextRef="#ctx0" brushRef="#br0" timeOffset="65248.6181">22271 7382 186 0,'-150'-97'0'16,"9"7"-186"-16</inkml:trace>
  <inkml:trace contextRef="#ctx0" brushRef="#br0" timeOffset="66298.7854">18589 4625 265 0,'0'17'26'0,"0"6"-26"16,0 21 17-16,0-1-1 15,0 9 8-15,0 4-2 16,1 5-5-16,6 5 4 16,-1 4 0-16,3 3-3 15,5 4-3-15,5 4 1 16,0 10 2-16,5 6-5 15,-1 10-1-15,5 2 4 0,3 5-1 16,4-3-2-16,4 2-4 16,6 1-8-16,4-3 3 15,6 0 0-15,3-2 1 16,0-1-3-16,-2 4 2 16,2-2-2-16,2-3 1 15,0-2-2-15,1 1 1 16,1-5 6-16,3 1-6 15,2 2 2-15,6-3 0 16,5-3 0-16,3-1 2 16,6 2-5-16,2 2 5 15,4 1-4-15,4-4 1 16,4 4 1-16,10-3-2 0,5-2 4 16,4 0 0-16,4-3-4 15,1-4 1-15,0-6 1 16,3-2-2-16,1-4 3 15,-3-3-3-15,1-4 0 16,3-1 0-16,4-1-1 16,1-5 5-16,2 0-6 15,-1-8-2-15,-3-5 2 16,-4-8-1-16,-2-5 1 16,-4-2 4-16,-6-5-4 15,3-6 3-15,-4-3-1 16,-1-5 0-16,-5-5 0 0,-5-8-2 15,-8-1 0-15,-6-3 0 16,-12 0-1-16,-6-3 0 16,-11-9-5-16,-8-6-3 15,-11-4-6-15,-16 5-19 16,-18-7-19-16,-9 2-29 16,-42-3-295-16</inkml:trace>
  <inkml:trace contextRef="#ctx0" brushRef="#br0" timeOffset="67429.7524">18275 7108 165 0,'13'0'78'0,"-10"0"-72"16,-3 0 13-16,1 0 3 16,-1 0 3-16,0 0-5 15,2 0-3-15,-2 6-4 16,0 4 7-16,0 7 5 16,0 9-1-16,0 8 1 15,0 7 1-15,-3 9-7 16,-9 6-3-16,-3 7-5 0,0 5 1 15,-1 7-2 1,-1 5-2-16,5 2 1 0,5 2-3 16,1 4 1-16,6 7-2 15,0 3-1-15,7 2-1 16,14-4 1-16,5-4-1 16,4-9-3-16,13-2 0 15,5-3 0-15,10-5 2 16,6 0-1-16,6-6-1 15,-3-3 0-15,2-1 1 16,-4-1 0-16,3-3-1 16,4-3 0-16,2 3 4 15,0-2 0-15,8 0-3 16,3 4 1-16,5-8 0 0,5 1 5 16,4-6-7-16,1-4 5 15,6 3-1-15,-3-1-3 16,-2 5-1-16,2 0 2 15,-3 3 1-15,-5-2-1 16,3-1 0-16,-4 0-2 16,0-3 3-16,4-4-2 15,-4 0 1-15,-2-7-2 16,-1 0 0-16,-2-5 0 16,2 1 0-16,-3-3 0 15,-5-1 0-15,-4-3 1 16,-4-7 0-16,-5 2-1 15,-4-5 1-15,-7-6-1 0,-4 2 0 16,-6-5 0-16,-5 0 0 16,-4-3 1-16,-4 0-2 15,-8-4-5-15,-7 0-10 16,-6 0-20-16,-8-8-25 16,-7-12-48-16,0-12-307 15</inkml:trace>
  <inkml:trace contextRef="#ctx0" brushRef="#br0" timeOffset="68892.1251">19340 3950 158 0,'-10'-4'47'0,"6"4"-44"16,4 0 9-16,0 17 8 16,0 3-9-16,4 8 2 15,3 2 12-15,-7 7 41 0,3 1-27 16,0 2-10-16,0 1 1 16,0 2-15-16,1-3-3 15,3 7-1-15,1-2-7 16,3 2 4-16,-1 2-2 15,2 0 0-15,0-3 0 16,3 5-3-16,0 5 4 16,4 4-2-16,2 3 0 15,0 2-1-15,3 3 0 16,-2-2 3-16,2-1-4 16,-3-6-1-16,6 2 2 15,1 0-3-15,5 2 2 16,3 3 2-16,0 4-3 0,0 6-1 15,2 1 2 1,2 3 1-16,3 2-2 0,1-2-1 16,1 3 0-16,2 0 2 15,2 0-2-15,2-1 1 16,4-5-1-16,4-1 0 16,-1-2 3-16,3 4 1 15,8-5-1-15,5 4-1 16,8 3-1-16,3 5 3 15,-1 3-4-15,0 3 0 16,7 2 1-16,0-3-1 16,9 3 4-16,-4-2-4 0,4 2 0 15,-1-5 1 1,1-1 2-16,1-2-2 0,4 2 0 16,-2-6 0-16,5 4-1 15,2-1 2-15,-2 5-3 16,0 2 0-16,2-7 3 15,-4-2-3-15,1-6 1 16,-2-5-1-16,2 1 0 16,2-8 2-16,8-6 0 15,0-7 1-15,3-6-3 16,1-2 0-16,-9-10 0 16,3 4-1-16,-8-7 1 15,-7-1 0-15,-6-1 0 16,-9-2 0-16,-7-4-1 15,-14-2-1-15,-11-3-3 0,-12-3-3 16,-16-5-9-16,-12-8-13 16,-13-1-22-16,0-1-16 15,-25-28-312-15</inkml:trace>
  <inkml:trace contextRef="#ctx0" brushRef="#br0" timeOffset="70047.4456">21194 3906 298 0,'8'0'75'15,"-8"-4"-68"-15,0 2-4 16,0 2-3-16,0 0 2 15,0 0-2-15,0 0 0 16,0 0 0-16,0 4 2 16,4 9 10-16,-3 7 7 15,1 3-2-15,-2 6-2 16,1 1-3-16,-1 6-4 16,2 1 3-16,-1 3-2 15,-1 5 1-15,3 6-2 16,0 6-4-16,4 3 1 15,-1 4 2-15,2-1-5 0,3 1 5 16,1 1-2-16,3 4-3 16,4 3 1-16,1 1-1 15,3-1 2-15,6-2-1 16,0 1-1-16,6-3 0 16,1-1 3-16,6 0-5 15,1-1 4-15,-1-4-3 16,0 5 3-16,7-1-3 15,0 4 0-15,7 0 1 16,5 0 1-16,4-5-2 16,-3 4 5-16,4-3-5 15,0 4 0-15,1-2 0 0,2-1 0 16,3 1-1 0,2-3 3-16,0-2-2 0,-1-5 3 15,4 5-2-15,1 0-1 16,3-2 6-16,-2-2-4 15,6 1-1-15,5 1 2 16,2 2-3-16,2 3 3 16,0 2-4-16,-1-8 0 15,-1 0 1-15,1-2-1 16,-5-3 0-16,0 0 0 16,-8 3 2-16,4-4-1 15,-2-8-1-15,-4 1 3 16,-1-6-3-16,-4-5 2 15,5-6-1-15,-8 0 0 16,-5-4-1-16,-6-4 0 0,-11-5-2 16,-8 0 2-16,-12-8-6 15,-8-5 0-15,-9-2-4 16,-9-2-13-16,-2-10-44 16,-13-19-216-16</inkml:trace>
  <inkml:trace contextRef="#ctx0" brushRef="#br0" timeOffset="71645.5617">22124 3286 330 0,'7'21'4'15,"-3"-1"0"-15,1 4-4 16,6 8 4-16,0 10-1 15,0-12 2-15,-1 1 4 16,4 0 2-16,-5-2-3 16,1 1 8-16,5 1 2 15,2 1-1-15,0 2 0 16,6 2-5-16,-4 2 0 16,7 4 1-16,-3 2-4 15,6 5 0-15,-1 2-1 16,3 5-1-16,2-2 0 15,3 2-1-15,1 1-1 16,5 6-2-16,0 2 1 0,1-2 0 16,3 1 0-16,-1-7-3 15,0 1 3-15,0-1-1 16,-1-1-3-16,3 0 4 16,5 1-4-16,3-1 5 15,8 0 1-15,-1-1-6 16,2-1 3-16,-1-4 0 15,-2-1-2-15,2-2 4 16,1-2-5-16,2 0 4 16,0 1-3-16,-1-2 1 15,1-1 1-15,1-3-3 16,-2-1 4-16,1 1-1 0,-2-3 2 16,1 4-2-16,-7-5 0 15,1-3-1-15,2-3 5 16,2-2-5-16,0-5 2 15,-4-2 2-15,-3-4-5 16,-5 0 3-16,-4-1 0 16,-2-2-3-16,-3 0 3 15,-7-4-4-15,-2-2 1 16,-4-1 1-16,-6 0-1 16,-3-1 0-16,-5-1 1 15,-3-4-2-15,-5 3 1 16,1-4 1-16,-7 2-1 15,1-2 2-15,-2 0-2 0,0 0 2 16,0 0 3-16,0 0-5 16,0 0 3-16,0 0-3 15,0 0 0-15,0 0 1 16,1 0-2-16,-1 0 1 16,0 0-1-16,0 0 1 15,0 0-1-15,0 0 0 16,0 0 2-16,0 0-3 15,0 0 1-15,0 0 0 16,0 0 0-16,0 0 0 16,0 0 0-16,0 0 0 15,0 0 0-15,0 0-1 0,0 0 1 16,0 0 0-16,0 0 0 16,0 0 0-16,0 0 0 15,0 0 0-15,0 0 0 16,0 0 0-16,2 0-1 15,-2 0 1-15,0 0 0 16,0 0 0-16,0 0 0 16,0 0 0-16,0 0 0 15,0 0 0-15,0 0 0 16,0 0 0-16,0 0 0 16,0 0 0-16,0 0 0 15,0 0 0-15,0 0 0 16,0 0 0-16,0 0 0 0,0 0 0 15,0 0 0 1,0 0 0-16,0 0 0 0,0 0-1 16,0 0 1-16,0 0-2 15,0 0 1-15,0 0 1 16,0 0-1-16,0 0-2 16,0 0 1-16,0 0 0 15,0 0 1-15,0 0-1 16,0 0-2-16,0 0-1 15,0 0-2-15,0 0-3 16,0 0-7-16,0 0-5 16,0 0-4-16,0 0-11 0,0-6-43 15,0-10-106 1</inkml:trace>
  <inkml:trace contextRef="#ctx0" brushRef="#br0" timeOffset="74157.2082">22276 3126 253 0,'-8'-13'49'0,"-12"7"-21"15,-6 6-18-15,-2 0-1 0,11 3 6 16,4 8 0-16,0 2-8 16,2 5-1-16,-2 2 1 15,2 4-3-15,1 2 2 16,-1-4-3-16,4-2-2 16,4-6 3-16,1-3-4 15,2-5 2-15,0-5-2 16,0 1 0-16,6-2 2 15,8 0 3-15,1-3 8 16,11-19 8-16,6-6 2 16,1-6-10-16,-7-1-7 15,-6 2 0-15,-11 2 0 0,-5 6 2 16,-4 4 0-16,0 9 2 16,-1 2 0-16,-13 5-4 15,-2 5-1-15,-5 0-5 16,-1 8 3-16,-4 14-3 15,2 6 0-15,4 4 0 16,6 1 0-16,7-2-2 16,3 0 2-16,4-8-1 15,0-4 1-15,7-5-7 16,5-3 2-16,4-7 0 16,1-4 2-16,2 0 3 15,1 0 1-15,0-13 8 16,-2-5-7-16,-8-1 1 0,-3 0 3 15,-7 2 0 1,0 1-2-16,0 5 1 0,-13 0 1 16,-4 5-4-16,-1 4-1 15,-5 2-1-15,3 0 0 16,0 20-1-16,2 6 1 16,8 6 0-16,-2 0 0 15,9 3-2-15,3-3-1 16,0-1 0-16,15-7 2 15,0-6-3-15,5-7 0 16,3-4 1-16,-1-7 0 16,7 0 3-16,-2-20 8 0,-2-8-6 15,-4-2 1 1,-11-1-1-16,-8 2 4 0,-2 5-1 16,-6 0-3-16,-17 5 2 15,-6 5-2-15,-6 7-1 16,-4 7-1-16,-4 0 0 15,7 7 1-15,7 12-1 16,6 1-2-16,11-1 1 16,9 0 0-16,3 0-5 15,3-1 3-15,16-4-5 16,10-3 2-16,4-6 6 16,5-5-2-16,6 0 2 15,0-14 3-15,-5-6-2 16,-9-2 1-16,-11 0-2 15,-11 2 2-15,-8-1 6 0,0 3-2 16,-18-1-3-16,-12 2-3 16,-2 4 0-16,-9 6 0 15,1 7 0-15,4 0 1 16,3 8-2-16,6 10-1 16,5 4 1-16,7 1 1 15,5 2-2-15,5-1 1 16,5-3 0-16,0-7-7 15,8 1 3-15,12-8 0 16,4-3-2-16,4-4 6 16,4-2-1-16,1-18 2 15,0-4 2-15,-8 1-1 0,-10 1 2 16,-7 2 0-16,-8 2 6 16,0 3-1-16,-17 4-4 15,-7 6-2-15,-3 5-2 16,-2 0-1-16,-7 19 0 15,4 5 1-15,5 5 0 16,8-3 0-16,10-6-1 16,8-4-1-16,1-1 1 15,0-2-5-15,9-4 1 16,8-3-3-16,6-6 7 16,3 0 1-16,6-6 1 15,2-16 1-15,1-3 1 16,-9 2-1-16,-7 2-1 0,-9 4 3 15,-9 4-2 1,-1 3 9-16,-1 2-11 0,-17 4 1 16,-4 4-2-16,-5 0-2 15,-6 17 3-15,-1 12 0 16,2-2 1-16,7-3 0 16,11-3-1-16,10-9-3 15,4-1-4-15,0-2 4 16,3-3-4-16,12-6-2 15,6 0 6-15,9-13 3 16,6-13 1-16,-1-8 1 16,-3 3 1-16,-8 1-2 0,-14 7 1 15,-10 4 5 1,0 7-2-16,-4 0 1 0,-10 6-2 16,-2 4-2-16,-1 2-2 15,-1 0 0-15,2 0-2 16,3 7 2-16,2 4 0 15,3-2-1-15,4 2-2 16,2 0-2-16,2 0 5 16,0-4-5-16,0 0 5 15,0-3-1-15,0-1-1 16,0-3 1-16,0 0-1 16,0 0 2-16,0 0 1 15,0 0-1-15,0 0 2 16,0 0-1-16,0 0-1 15,0 0 0-15,0 0 0 0,0 0 0 16,0 0 0-16,0 0-2 16,0 0-2-16,0 0-8 15,0 0-26-15,3 0-43 16,5 3-83-16</inkml:trace>
  <inkml:trace contextRef="#ctx0" brushRef="#br0" timeOffset="76510.9269">24835 5670 171 0,'4'-10'120'16,"-4"2"-74"-16,0 1 11 16,-7 6-6-16,-4 1-15 15,2 0-14-15,-1 0-11 16,-2 15-7-16,-5 11 0 15,1 9-3-15,-3 4 2 0,6-2 0 16,7-2-2-16,6-8-1 16,0-2 0-16,5-9 0 15,12-4-4-15,3-6 4 16,7-6 4-16,3-5 0 16,4-19-3-16,4-9 6 15,-5 0-5-15,-5-1-2 16,-7 5 2-16,-11 2-2 15,-5 6 0-15,-5 6 0 16,0 10 4-16,-15 5-3 16,-11 0 0-16,-3 17 0 15,-7 8-1-15,3 8 1 0,7-1 0 16,13-10-1-16,9-7-1 16,4-3 1-16,0-6-5 15,14-4 0-15,10-2 4 16,9-8 1-16,8-23 1 15,5-4 0-15,-6-6-1 16,-6 1 0-16,-11 6 1 16,-13 10 1-16,-8 9-1 15,-2 10 4-15,-6 5-1 16,-18 0-3-16,-7 25-1 16,-4 6 2-16,2-2-1 15,11-3-1-15,10-7 2 16,12-6-2-16,0-5-3 0,0-7-1 15,11-1-1 1,6 0 5-16,3-5 0 0,-2-10 3 16,-5 1-1-16,-6 4-1 15,-7 3 2-15,0 4 0 16,-7 3-3-16,-17 0-2 16,-7 10 1-16,-2 11 1 15,5 1 0-15,7-7 0 16,10-3 0-16,7-5-5 15,3-4 1-15,1 0 2 16,0-3-6-16,0 0 2 16,0 0 1-16,0 0 0 15,1 0 5-15,-1 0 0 16,3 0 0-16,-3 0 2 0,0 0-1 16,0 0 1-16,0 0 3 15,0 0-3-15,0 0-2 16,0 0 1-16,0 0-1 15,0 2 0-15,0-2-1 16,0 0-2-16,0 0 1 16,0 0-2-16,0 0-2 15,0 0-2-15,4 0-4 16,2 0 11-16,0 0-3 16,0 0-2-16,0 0 5 15,2 0 0-15,-4 0-1 16,1 0 2-16,1 0-2 15,-3 0 1-15,0 0 0 0,-2 0 1 16,-1 0 0-16,0 0 1 16,0 0 6-16,0 0 2 15,0 0 2-15,0 0 2 16,0 0 1-16,0 0-4 16,0 0 2-16,-7 0 1 15,-5 0-4-15,-8 0-5 16,-2-2 0-16,-1-1 0 15,-3 0 2-15,-4-1-1 16,-6-1 3-16,-6 0-2 16,-1-1-2-16,-6 0 4 15,-4-2-1-15,-6-2 3 0,-5-2-10 16,-8-1 5-16,7-2 1 16,2-5-3-16,3-2 4 15,1 0-3-15,-1-6-3 16,2 0 4-16,2 0-2 15,4-2 3-15,5 0-1 16,3 1-1-16,4 0 0 16,1 2 1-16,5-1-1 15,3 0 2-15,-1-1-4 16,4-1 2-16,-2-3-1 16,0 3-2-16,-1-1 0 15,1-1 1-15,0 3 0 16,5-3 0-16,-7 1 0 0,-1-2-1 15,-4-3-1 1,-1 0 0-16,-12-1 1 0,1 0-1 16,0-1 0-16,4 1 0 15,3-2 0-15,10 0-1 16,0-1 1-16,1-1 0 16,1-1-2-16,-1-1 1 15,-4-1 1-15,3-3 2 16,0 2-2-16,2 1 1 15,1-3 1-15,-1 2 0 16,0-2-2-16,-1 0 0 16,-2 3-3-16,0 2 3 0,-2 2 1 15,1 3 1 1,1 0-1-16,3-1 0 0,2 0 0 16,3 0-1-16,1-1 0 15,1-1 0-15,1 0 0 16,0-1 0-16,1 1 2 15,1 1-2-15,0 1 1 16,5-1-1-16,-5-3 1 16,4 0-1-16,-1 2 0 15,2-4-1-15,-1 0-1 16,1-1 2-16,-3 1 0 16,2 3 2-16,1 0-2 15,-1 4 2-15,2-4-1 16,2 3 0-16,-1 2-2 15,5 7 1-15,1 5 0 0,4 5 1 16,-1 6-1-16,1 4 0 16,3 5 1-16,0 4-1 15,0 0-1-15,0 0-1 16,0 0-2-16,0 0-2 16,0 0 0-16,0 0 0 15,0 0 0-15,0 0-1 16,0 0 0-16,0 0 0 15,0 0-4-15,0 0-2 16,0 0-7-16,0 1-16 16,0 4-16-16,0-2-40 15,-6 1-318-15</inkml:trace>
  <inkml:trace contextRef="#ctx0" brushRef="#br0" timeOffset="77217.4559">21502 3261 247 0,'0'-6'62'15,"0"4"-34"-15,0 2 10 16,0 0-17-16,0 0-15 15,0 0-5-15,0 3 0 16,0 10 2-16,0 4 10 16,3 8 4-16,3 4 0 0,2 8-5 15,4 5-3 1,5 7-3-16,1 4 8 0,1 2-6 16,-1 1-2-16,3 2 1 15,0 0-1-15,1 2-2 16,1 1 4-16,2 3-5 15,2 0 4-15,1 1 3 16,2 2-6-16,4 1 0 16,0 7-1-16,5 2 1 15,0 2-2-15,-2-4 1 16,2-1 2-16,-1-1 2 16,5 2-5-16,5 1 4 15,1-4-2-15,7-8-1 16,4 2 1-16,3-5 0 15,-2-5-2-15,3 1 0 0,-1-5 1 16,1-3-2-16,-2-2 0 16,-3-6 0-16,-4-5-1 15,-4-1 1-15,-4-3 0 16,-3-4-1-16,-4-5-2 16,-1-4-1-16,-10-6-1 15,0-6-7-15,-10-7-2 16,-2 0-16-16,-10-17-51 15,-7-11-236-15</inkml:trace>
  <inkml:trace contextRef="#ctx0" brushRef="#br0" timeOffset="78993.5361">20837 3448 156 0,'-16'-17'36'16,"9"5"5"-16,4 7-5 15,3 4-1-15,0 1-7 16,0 0-16-16,0 0 5 15,0 0-2-15,0 0-5 16,0 0 0-16,0 0-3 16,0 0-3-16,0 0 2 15,0 0 0-15,0 0-2 16,0 6 2-16,0 3 2 16,0-1 4-16,0 2 1 15,0-1 0-15,0 2-4 16,0 0-3-16,0 4 2 15,0-1-2-15,0 4 2 0,-4 1-3 16,1 1 1 0,1 2 0-16,0 2-1 0,2 1-1 15,-1 4 1-15,1 4 0 16,0 4-4-16,0 2 3 16,0 2-3-16,0 1 1 15,1 0-1-15,10 2 0 16,-5 1 2-16,1 0 0 15,1-2 0-15,0-5 0 16,0 2-3-16,3 3 4 0,0 2-3 16,3 2 0-1,4-1 1-15,-3 4-1 0,4-3 3 16,1-2-4-16,0-2 1 16,0 0 0-16,-2-1 0 15,1 2 0-15,-1 0 1 16,-2-1 0-16,4-2-1 15,-5 0-1-15,4 1 2 16,1-1-2-16,-1 0 1 16,2-4 0-16,-3 0 1 15,2-3-1-15,1 1-1 16,0 0 6-16,2-1-5 16,-1-1 0-16,0 2 1 15,-2-3-2-15,4-2 2 16,-2 3 0-16,2-1-1 15,1 0 0-15,2 0 1 0,0 0 0 16,0 6-2-16,3 0 2 16,-5 2-1-16,3 2 0 15,-1 2 0-15,6 0 2 16,-2-1-3-16,4-1 2 16,2-1-1-16,0-1 1 15,2 3 0-15,3 2 0 16,-2 2-1-16,4-2 0 15,-4-2 0-15,-3 0 0 16,0-1-1-16,4-4 0 16,2 0 0-16,2-6 0 15,4 2 0-15,-4-4 2 16,1 1-1-16,-3-2-1 0,0-1 0 16,-1 2 2-16,0-2-2 15,0 3 0-15,0-4 0 16,-4 1 3-16,2 0-3 15,-1-5 0-15,0 2 2 16,-1-3-2-16,-1 0 1 16,-6-4 0-16,0 1 0 15,1 0-1-15,-1 0 0 16,0 2 4-16,4 1-4 16,-3 0 4-16,3 2 2 15,-1 0-5-15,1-2 0 16,-1-2 2-16,-1 3-3 15,2-1 1-15,3 0 3 0,4 6-3 16,0-4 3-16,7 3-3 16,-3 0 0-16,2 2 4 15,1 5-4-15,-4 0 0 16,4 3 1-16,-1 2-1 16,1 1 0-16,1-2 1 15,0 3-2-15,5-5 2 16,0 3-1-16,2-5 1 15,-2 4-1-15,3-6 0 16,2 1 2-16,1-4 0 16,3-3-1-16,-1 0 0 15,-2 0-2-15,-4-2 0 0,-4-1 1 16,1-1 0-16,-3-1-1 16,-1-3 1-16,1-2 0 15,-6-1-1-15,-3-5 2 16,-4 2-2-16,-5-5 0 15,-6 0 0-15,-3 2 0 16,-4-6 1-16,-4 0-2 16,-6 0 1-16,-5-2 0 15,-4-1 1-15,-1 0 0 16,0 0-1-16,0 0 2 16,0 0 0-16,0 0 0 15,0 0-1-15,0 0-1 0,0 0 0 16,0 0-1-16,0-10-10 15,-6-9-19 1,-8 0-16-16,-2-3-37 0,-9-4-123 16</inkml:trace>
  <inkml:trace contextRef="#ctx0" brushRef="#br0" timeOffset="81640.6954">20262 3804 54 0,'-14'-19'23'0,"4"3"-12"15,2 1-6 1,4 6-5-16,1-2 11 0,0 2 3 16,-4 3 0-16,7-1 17 15,-3 4 24-15,-2 0 9 16,2 2-27-16,0 1-6 16,1-2-6-16,1 2-11 15,-1 0-4-15,2 0-1 16,0 0-5-16,0 0 2 15,0-1-5-15,0 1 2 16,0 0-3-16,0 0 1 16,0 0 1-16,0 0-2 0,0 0-3 15,-1-3 1 1,-2-1-7-16,1 1-21 0,-2 0 14 16,3-2-5-16,-1 2 7 15,-1-1 3-15,2 0 9 16,-2 2 2-16,0 1 3 15,3 1 4-15,0 0 7 16,-3 0-1-16,3 0-4 16,0 0-5-16,0 0-2 15,0 0 0-15,0 1 3 16,-3 8 4-16,3-2-2 16,-4-1 2-16,3 3 0 15,-1 0-1-15,0-1 0 16,0 2 0-16,1 1-3 0,-1-4 6 15,1 2-3-15,-1 1 1 16,1-1-2-16,-1 3-1 16,2-1 1-16,-1 2-5 15,-1 3 1-15,2-3 2 16,-1 4-4-16,1-3 0 16,-2 2 1-16,2 1-1 15,0 0-1-15,0 1 3 16,0 0-3-16,0 2 3 15,0-1-2-15,0 2-1 16,0 0 1-16,0 4 1 16,2 0-1-16,1 3-1 15,1-3 0-15,-1 1 0 0,4 1 0 16,0 0 0-16,2 2 0 16,0 1 2-16,1 3 0 15,0-1-2-15,3-2 3 16,-3 1-3-16,-1-4 1 15,1-1 0-15,4-1-1 16,-5-1 1-16,1 1-1 16,0-2 3-16,-1 0-1 15,1 1 1-15,-2 2 2 16,3 3-4-16,-2 2 1 16,2 1-1-16,2-3 1 15,-6 1-1-15,3-2 0 0,-1 2 0 16,1-3 3-16,0-1-1 15,-1-2-1-15,0-2 1 16,0 3 1-16,3-2 2 16,-3-2-2-16,4-1 0 15,-1-1-1-15,-1 0 3 16,2-2-4-16,-1 1 2 16,1 2-3-16,4-1 3 15,0 4-2-15,2 2 1 16,-2 1 4-16,3 5-5 15,1-3 2-15,-4 4-3 16,2-5 0-16,0 1 3 16,0 0-3-16,-1-3 0 0,0 1 1 15,-1-2-2 1,0 1 4-16,-2-1-4 0,5 2 0 16,-5-1 2-16,2 0 0 15,3 2 0-15,-2-2-1 16,6 4 1-16,-4 0 0 15,5 0-1-15,-2 1-1 16,3 2 0-16,-3-4 1 16,1 1-1-16,-3-4 0 15,2-1 2-15,-4 0-1 16,-2 2-1-16,0 2 0 16,0-1 3-16,1 5-1 15,0-3-2-15,-1 1 1 16,3 3 0-16,-2-3 0 0,3-1 0 15,-2 0 1-15,1-2-2 16,-3-2 0-16,3 4 1 16,1-4 1-16,1 6-1 15,3-3 1-15,-2-2-1 16,2 1 0-16,2 0-1 16,-2-1 2-16,4 3-2 15,-4-3 2-15,1 1-2 16,2-2 1-16,2-1-1 15,0-2 2-15,-1 0-1 16,3 0 0-16,4 1 0 16,-1 0 1-16,1 4 0 15,1 0-2-15,1 0 0 0,-2 1 0 16,-1 0-1-16,1 0 1 16,-3-3 0-16,3-2 0 15,-1 1 1-15,7-1-1 16,3 3 0-16,-2-3 1 15,3 1-1-15,-1-1 0 16,1-1 1-16,-4 0-1 16,0 0 1-16,-2 4-1 15,-4-1 0-15,2 1 0 16,-3-1 0-16,4 0 0 16,0-2 0-16,0 5 0 15,0-4 1-15,1 1 0 0,-5-1-1 16,4 1 1-16,2 1 0 15,2-5-1 1,2 5 0-16,2-4 2 0,0 0-2 16,-1 0 0-16,-1-1 0 15,-2-1 0-15,-1 1-1 16,0 1 0-16,2-4 1 16,0 1 0-16,2 0-1 15,-1-1 1-15,-5 1 0 16,3 3 0-16,-3-4 0 15,-2 3 0-15,-3 1 0 16,0 0 0-16,-3 0 0 16,1-2 0-16,0 1 1 15,0-3-1-15,0 0 0 16,1 1 0-16,1-1 1 0,-1 0-1 16,-3 0 0-16,4-2 0 15,-1 1 1-15,-3-2 0 16,5 4-1-16,-3 0 0 15,-1-2 1-15,4 1-1 16,-3-6 3-16,-1 3-3 16,-3-3 0-16,-3 0-1 15,-3 0 1-15,-3-4-2 16,1 3 2-16,-3-4 0 16,-5 0-1-16,1 2 1 0,-3-7 0 15,-3 3 1 1,-2-2-1-16,-1-1-1 0,-4-1 1 15,2-1-2-15,-3 0 1 16,0 0 0-16,0 0-4 16,0 0-10-16,0 0-32 15,-23-11-85-15</inkml:trace>
  <inkml:trace contextRef="#ctx0" brushRef="#br0" timeOffset="83493.571">19444 4002 209 0,'-10'-8'18'0,"-3"-1"-3"15,5 6 23-15,6 1 6 16,2 2-14-16,0 0-9 16,0 0-10-16,0 0-8 15,0 0 2-15,0 3 0 16,0 13-1-16,0 8 16 16,0 2-2-16,0 6 0 15,0 5 2-15,0-1-9 16,0 2 0-16,0 4-5 15,0 0-1-15,0 5 1 16,0-2-1-16,0 0 1 16,0 1 1-16,0-1-2 15,9 3 3-15,2-1-3 0,1 1 0 16,4 6 1-16,5-2-2 16,-2 6 0-16,4-2 0 15,0-4 2-15,-1-1-1 16,1-1-2-16,6-5-3 15,-1-1 3-15,3 4-1 16,1-3 1-16,-1 0 0 16,0 1 0-16,4 3-1 15,-2-2 1-15,-1 3-1 16,1 2-1-16,-1 2 3 16,-3 2-4-16,1 0 1 15,2-2-1-15,-3 0 3 0,3-1-2 16,1 2 0-16,-1 3 3 15,4 2-1-15,-2 3-1 16,1-6-2-16,0 1 2 16,1-2 1-16,2 2-1 15,5-4-2-15,0-1 3 16,5 7-1-16,1-4 0 16,3-1 2-16,-3 1-3 15,-1-4 0-15,0 2 0 16,-3 3-1-16,2 1 1 15,3 5 0-15,2-2-1 16,5-1 1-16,-5-5 1 16,-1 2 0-16,1-4-1 0,-4 5-1 15,2 0 0 1,-1-3 2-16,2-2-2 0,0-3 2 16,6-1 0-16,-4-2-2 15,1-2 1-15,4-6-1 16,4 2 1-16,-1-4 2 15,4-2-2-15,0 0-1 16,-1-2 0-16,-2-2 0 16,1 1 2-16,-1-3-2 15,-1 3 0-15,1 1 0 16,-5 0-1-16,-2-1 0 16,-3 1 1-16,-4 2 0 15,-2-1 0-15,-3-2 0 16,0 0 0-16,1 0 0 0,-1-1 0 15,0 1 1-15,-1-3-1 16,0-1 0-16,-3 1 2 16,0-4-2-16,-2 2 0 15,3-2 0-15,0-3 0 16,2 3 0-16,1 0 1 16,-2-6-1-16,-1-1 1 15,-1 1-1-15,-7-4 0 16,0 0-1-16,-6-4 0 15,-3-2 1-15,-2 0-1 16,-3-2 1-16,-5-1 0 16,1 0-1-16,-2-3 1 15,-5-3 1-15,-1 0-1 0,-3 0 0 16,-3 0-1-16,2 0 2 16,-2 0 0-16,0 0-1 15,0 0 1-15,0 0-1 16,0 0 0-16,0 0 0 15,0 0 0-15,0 0 0 16,0 0 0-16,0 0 0 16,1 0 0-16,-1 0 0 15,3 0-2-15,-3 0-1 16,1 0-2-16,2 2 2 16,3 3 1-16,1-2 2 15,2 4-4-15,-1-2 1 0,0 2-4 16,-2-4-4-16,-2 0-16 15,1-1-3-15,1-2-7 16,-3 0-38-16,-2-8-160 16</inkml:trace>
  <inkml:trace contextRef="#ctx0" brushRef="#br0" timeOffset="86141.7637">21988 5447 312 0,'0'-21'34'0,"-22"8"-23"16,-16 8 12-16,-4 5-1 16,9 0 7-16,-4 12-24 0,2 11-2 15,-3 6-1 1,10 2 1-16,9 1-1 0,5-4-2 16,11-4 0-16,3-3 0 15,0-4-1-15,19-5 1 16,4-8-1-16,7-4-3 15,6 0 4-15,-1-18 1 16,-2-2 1-16,-6 3-2 16,-12 6 0-16,-9 8 0 15,-6 3 0-15,0 0 3 16,0 0 4-16,-8 18-6 16,-12 12-1-16,-7 3 2 15,2 0-2-15,5-6 0 16,9-7 0-16,10-9-1 0,1 0-8 15,4-6-1-15,13-3-5 16,5-2-2-16,2 0-2 16,3-3-46-16,-6-2-51 15,-2 3 16-15</inkml:trace>
  <inkml:trace contextRef="#ctx0" brushRef="#br0" timeOffset="86562.6376">23281 6886 54 0,'29'18'0'0,"-6"-5"0"0,0 0 54 16,-1-4-13-16,-1 1-40 15,-3-3-1-15,-2-1 21 16,1 2 6-16,-2-6 19 16,-3-1-36-16,1-1-9 15,-4 0 12-15,0 0-5 16,0-2-8-16,-2-7 0 16,-1 2-12-16,-2 1-29 15,-1 5-36-15</inkml:trace>
  <inkml:trace contextRef="#ctx0" brushRef="#br0" timeOffset="86698.0054">23580 7124 56 0,'4'6'7'16,"7"-2"-6"-16,6-4 9 15,5 0-10-15,1 0-8 16</inkml:trace>
  <inkml:trace contextRef="#ctx0" brushRef="#br0" timeOffset="86943.5947">24293 7806 20 0,'61'27'0'16</inkml:trace>
  <inkml:trace contextRef="#ctx0" brushRef="#br0" timeOffset="87243.0454">25175 8317 107 0,'0'-5'0'0,"0"-1"0"15,0 2-2-15,0 0-8 16,4-2-22-16,2 1-7 16</inkml:trace>
  <inkml:trace contextRef="#ctx0" brushRef="#br0" timeOffset="92981.8687">16243 2908 106 0,'-39'36'20'15,"3"-4"-1"-15,4-15-11 0,6-2 5 16,-3-1 4-16,6-4-1 16,0-3 3-16,7-3 16 15,3-3 1-15,3-1 8 16,4 0-17-16,2 0-15 15,4 0 12-15,-3 0-2 16,3 0 4-16,0 0-2 16,0 0-5-16,0 0-3 15,0-8-2-15,6-11-2 16,11-5-10-16,15-11 0 16,10-4 1-16,11-5-2 15,12-3 2-15,2 1 0 0,9-7-1 16,3 4-2-16,1 1 5 15,3 3 1-15,-4 2-6 16,4 5 9-16,2 3-6 16,3 1-3-16,3-2 0 15,3 1-1-15,4-1 1 16,-1 1-2-16,4 6 3 16,-10 1-2-16,0 4 1 15,-4 4 0-15,-1 3 0 16,0 3 0-16,7 2-1 15,5 1 1-15,7 3 1 16,1 0 4-16,4 4-5 0,2 1-2 16,1 0 0-16,4 3 2 15,-6 0 1 1,-8 6-1-16,-9 11 0 0,-6 5 0 16,-3 3 0-16,6 3 1 15,14-2-1-15,10-2 7 16,18-6-5-16,3-1-2 15,7-2 0-15,6-4 0 16,1 1 1-16,6 0 1 16,6-2 2-16,0 2-3 15,3-5-2-15,-5 1 1 16,-10-1 0-16,-1-5 0 16,-7 2 0-16,-3-4 0 0,1 0 2 15,-3 0 1 1,-2 0-1-16,-5-7-2 0,-9-5 0 15,-11 0 3-15,-12-3-1 16,-13 3-1-16,-11 0 0 16,-15-2 1-16,-8 4-1 15,-9-3-1-15,-6 1 1 16,-7-2-1-16,-2-3 0 16,-5-1 0-16,-3-2 2 15,-2-5-4-15,-1-5 1 16,-2-4 1-16,0-5 0 15,0-1 1-15,-1-7 1 16,3-5-2-16,-1-2 1 16,3-9 0-16,-3-2 0 15,-1-2-1-15,-1 1 1 0,-2 5 1 16,-5 3-4-16,-4 4 3 16,-2 1-1-16,-3 2 1 15,-16-3 1-15,-4 3-4 16,-2-5 3-16,-5 3-3 15,-2 0 1-15,-2 1 1 16,-4 4 0-16,-4 2 1 16,-7 4 0-16,-2 4-2 15,-11 2 0-15,-2 5 0 16,-9 2-1-16,-4 4-2 16,-11 0 3-16,-6 1-1 15,-9 3 1-15,-8 2 1 0,-7 2 1 16,-1-1 0-16,-3 5-1 15,3 1 0-15,2 3-1 16,-6 7 1-16,-4 2 1 16,-5 0-1-16,-1 0-2 15,-5 8 2-15,-1 0 0 16,3 0 0-16,3-2 0 16,2-1 0-16,1 0-1 15,-2 1-1-15,-4-1 2 16,-1 4 1-16,1 0 0 15,-7 0-1-15,7 3 1 16,-4-3-1-16,4 1-1 16,0-1 1-16,-7 2 1 0,0 0-1 15,4 3-3 1,-11 2 3-16,4 2 5 0,4 0-5 16,-2 4-3-16,4 2 1 15,4 1 2-15,-4 3 0 16,1-2 0-16,6 3 0 15,0-4 0-15,9 1 3 16,11 4-3-16,6 4 0 16,13 5-1-16,9 5 1 15,11 6 0-15,6 1-2 16,3 5 0-16,9 3 2 16,7 4 0-16,5 1 0 15,8 3-1-15,7 7 1 16,-1 4-2-16,4 2 1 0,6 0 1 15,-2-6 0-15,5-3 1 16,1 2-2-16,0-3 1 16,9-2 0-16,5-5 0 15,2-5-4-15,0-5 3 16,16-4-3-16,3-3 1 16,-3-3 3-16,7-2-3 15,2-4 2-15,3-4-4 16,4-2 2-16,3-6-4 15,6-4-6-15,8-6-34 16,4-5-74-16</inkml:trace>
  <inkml:trace contextRef="#ctx0" brushRef="#br0" timeOffset="109382.4203">26434 3405 63 0,'-54'41'6'15,"3"-3"-5"-15,4 6-2 16,2-13 1-16,0-5-2 15,3 3 2-15,-1-2 1 16,-2 0 1-16,2 4-2 16,3-4 0-16,4 0-13 15</inkml:trace>
  <inkml:trace contextRef="#ctx0" brushRef="#br0" timeOffset="111069.7636">25008 4797 285 0,'13'-35'42'0,"-1"3"-8"16,4-7-14-16,1-7 11 15,-1-3 6-15,7-8-9 16,6-7-16-16,10-12 2 16,9-12-10-16,8-6 4 15,9-9 0-15,9-6-3 16,14-5 0-16,12-8 1 16,6-5-5-16,3-3 3 15,1-4 0-15,1-3-4 16,-5-3 2-16,-3 7-1 0,-2 4-1 15,-1 6 2-15,-3 12-1 16,0 8-1-16,-4 13 4 16,-5 13-4-16,-6 20 3 15,-14 11-3-15,-11 17-2 16,-14 14 2-16,-7 12-3 16,4 3 0-16,5 22 0 15,4 18-1-15,4 18 4 16,-4 15 0-16,-6 20 3 15,-6 12-3-15,-11 19 1 16,-7 22 3-16,-7 8-2 16,-5 18 1-16,-7 11 0 0,0-1-3 15,0 6 5-15,0 2-4 16,8 1-1-16,7 5 0 16,6 5 1-16,4-9 0 15,3-10-1-15,1-14-1 16,-1-14 1-16,2-5 2 15,0-5-1-15,6-11 1 16,7-7 1-16,6-20-1 16,4-13 2-16,6-15-2 15,7-17 1-15,8-13 3 16,13-20-6-16,5-15 6 16,10-13-1-16,7-12-5 15,1-27 2-15,7-21-1 0,0-13 3 16,1-16-4-1,-6-16 2-15,-2-17 1 0,1-15 4 16,-1-11-6-16,2-7-1 16,0-5 0-16,0-7-2 15,-3 1-2-15,-2-5 4 16,-7 3 0-16,-10 11-1 16,-13 14 1-16,-16 20-1 15,-14 22 1-15,-8 13 1 16,-1 15 0-16,-3 12 1 15,-6 15-2-15,-9 19 0 16,-8 16-2-16,-9 8 1 0,-3 3-5 16,1 5-5-16,5 20-4 15,4 15 12-15,3 16 3 16,-4 12 1-16,-5 15-1 16,-4 13 2-16,0 14-1 15,-10 17 0-15,-10 6 0 16,-5 6 1-16,-2 7-1 15,-1-4-1-15,-2 4 0 16,0 4 0-16,2 7 2 16,1 13-1-16,-1 9-1 15,-2 8 0-15,0 1 1 16,0-8 0-16,-1 4-1 16,-1 0 1-16,1 4 1 15,0-2 0-15,1-3 1 16,2-7-3-16,2-8 2 0,1-5-1 15,2 2 0-15,-3 3 2 16,-1-5-3-16,0-3 1 16,2-8 1-16,2-15-2 15,2-10 1-15,4-8-1 16,7-8 3-16,6-8-3 16,4-7-1-16,3-5 1 15,21-10 0-15,8-4 0 16,9-10 0-16,5-13 0 15,5-9 0-15,4-9 0 16,3-11 2-16,2-9-2 16,0-9 1-16,-2-5-1 0,-2-2 0 15,-2-6 0-15,-2-16 0 16,-1-7 4-16,2-12 0 16,2-10-4-16,9-16 4 15,10-13-1-15,7-4-3 16,7-5-3-16,-2-2-1 15,1 2 2-15,-8-2 2 16,-5 6 0-16,-9 5 0 16,-16 6 0-16,-6 9 6 15,-7 6-6-15,-5 3 1 16,-1 5-2-16,0 0-1 16,1 3 1-16,-2 4-2 15,-4 8-4-15,-5-1 7 0,-6 6-1 16,-3 4 1-16,-2 3 0 15,0 4 0-15,-5 7-1 16,-2 3 1-16,-1 6-1 16,-1 0 1-16,0 4-1 15,0 0-4-15,0 0 3 16,0 0-9-16,0 0-10 16,0 4-16-16,-10 11-33 15,-13 4-3-15,-8-4-296 16</inkml:trace>
  <inkml:trace contextRef="#ctx0" brushRef="#br0" timeOffset="113019.085">30146 9183 158 0,'-27'-16'209'0,"3"6"-189"15,9 3 2 1,-6 7 6-16,-4 0-9 0,-6 15-6 15,-5 14-5-15,0 7 2 16,0 10-1-16,6 1-4 16,3 7 3-16,5 7-1 15,8 3-2-15,3 6-1 16,8 0 1-16,3-4 0 16,0-13-1-16,17-11-3 15,9-10 1-15,4-12 5 16,1-10 0-16,8-10 2 15,6 0 2-15,8-29 2 16,3-6-6-16,-7-10-5 16,-11-8 0-16,-12 0 3 0,-17-3-4 15,-9 4-1-15,-8 5-4 16,-23 7 4-16,-14 11 2 16,-7 10 0-16,-9 11-2 15,-1 8 0-15,2 8 0 16,7 17 0-16,12 5-1 15,14 3 1-15,10-3-1 16,16 1-6-16,1-1 4 16,19-6 1-16,17-6 2 15,10-9 2-15,13-9 4 16,3 0-1-16,7-20-2 16,-1-15-1-16,-7 0 0 15,-14-10 2-15,-17 5-3 0,-20 0 2 16,-10 3-3-1,-9 7 0-15,-28 5-1 0,-15 13 1 16,-14 12-1-16,-9 2 0 16,-2 30 2-16,7 9-2 15,13 6 1-15,17 2-1 16,19-3-1-16,19-3-1 16,2-6-1-16,24-7-1 15,15-11 3-15,15-7 2 16,10-12 7-16,8 0-5 15,3-22 2-15,-3-13-3 16,-12-5 0-16,-14-4 4 0,-19 0-5 16,-15 7 2-16,-12 1-2 15,-10 3-1-15,-23 14 0 16,-15 12 1-16,-15 7-2 16,-8 18 2-16,-2 23 1 15,7 7 0-15,15-1-1 16,20 4-2-16,17-7-1 15,14-7-1-15,0-4 1 16,24-11-3-16,15-11 6 16,9-6 3-16,10-5 1 15,8-16-4-15,1-13 3 16,-6-12-2-16,-13-7 1 16,-18 1 1-16,-16 7-3 15,-14 3-1-15,-7 11-1 16,-26 12 2-16,-15 12 0 0,-14 2 0 15,-13 29 0-15,0 10 1 16,13 5-1-16,13 0 0 16,20 1 0-16,19-5-5 15,10-11 3-15,3-4-2 16,27-6 0-16,10-9 4 16,12-10 0-16,6 0 4 15,2-15-2-15,-3-13-2 16,-9-5 2-16,-17 4-1 15,-12-2 0-15,-13 6-2 16,-6 11 3-16,-9 5 0 16,-22 9-2-16,-17 5-1 0,-10 28-1 15,-5 5 2-15,8 6 1 16,13-4-1-16,16-4 0 16,15-6-1-16,10-9-1 15,1-3-3-15,12-10-3 16,16-5 8-16,12-3 2 15,11-9 4-15,6-22-4 16,-1-9 1-16,-11-1 0 16,-15-6-3-16,-15 0 3 15,-15 6-3-15,0 4 0 16,-23 11 2-16,-11 15-2 16,-9 11 0-16,-6 0 0 15,-7 26 0-15,4 10 0 0,10 4 0 16,14 1 0-16,14-1 0 15,14-7-6-15,7-7 3 16,24-7 2-16,11-4-4 16,11-15 5-16,7 0 4 15,4-8-3-15,-6-15 3 16,-11-8-4-16,-12-4 3 16,-17-4-1-16,-13 1-1 15,-5 6-1-15,-9 3 0 16,-21 11 0-16,-12 6 0 15,-13 12-1-15,-6 0 1 16,-2 18 0-16,13 4 0 0,12-3-1 16,16 0 0-16,14-2-1 15,7-5-1-15,1 0-2 16,0-7 0-16,7 0 1 16,10-2 3-16,1 0 1 15,1-3 2-15,-4 0-2 16,-3 0 0-16,-6 0 1 15,-3 0 1-15,-2 0-2 16,-1 0 3-16,0 0 3 16,0 0-3-16,0 0-3 15,0 0 2-15,0 0-1 16,0 0-1-16,0 0 0 16,0 0-1-16,0 0 1 0,0 0-1 15,0 0 1 1,0 0 0-16,0 0 1 0,0 0-1 15,0 0 0-15,0 0 0 16,0 0-1-16,0 0 1 16,0 0 0-16,0 0 0 15,0 0 0-15,0 0 3 16,0 0-1-16,0 0-1 16,0 0 1-16,0 0-1 15,0 0-1-15,0 0 0 16,0 0 1-16,0 0-2 15,0 0 0-15,0 0-2 16,0 0-2-16,0 0-6 0,3-6-12 16,1-6-39-16,4-5-9 15,-2-2-49-15</inkml:trace>
  <inkml:trace contextRef="#ctx0" brushRef="#br0" timeOffset="113985.5554">28273 6000 396 0,'-15'-22'4'0,"-4"15"21"16,0 4-14-16,8-1 3 15,1 4 1-15,-2 0-3 16,-2 0-5-16,-3 12-3 16,-2 13-2-16,-1 9-1 15,2 5 4-15,7-2-4 16,8-4 0-16,3-3-1 0,0-9-1 15,16-11 1-15,3-5 5 16,6-5 4-16,8-3 6 16,9-21 0-16,2-5-6 15,-2-9-5-15,-10 0-1 16,-15 1 1-16,-12-3 1 16,-5 4-3-16,-9 3 2 15,-21 7-1-15,-10 15-3 16,-14 11 1-16,-14 11-1 15,-6 32 2-15,-3 9-2 0,13 3-2 16,17-5 2 0,19-9 0-16,20-10-6 0,8-7 1 15,17-8 1-15,25-10 4 16,13-6 5-16,19-7-1 16,13-25 0-16,-5-5-1 15,-12-3-2-15,-26-2-1 16,-28 2 1-16,-16 0 4 15,-21 4-5-15,-31 7 0 16,-23 14 0-16,-13 11 0 16,-6 4 0-16,0 10-1 15,17 12 1-15,16-3 0 16,20-1 0-16,22-7-4 16,14 0-1-16,5 0-5 15,5 4-2-15,20-1 6 0,10 1 5 16,6 0-2-16,3-1-3 15,-3 2-15-15,-1-3-28 16,-7 0-97-16</inkml:trace>
  <inkml:trace contextRef="#ctx0" brushRef="#br0" timeOffset="114632.0915">25525 3634 202 0,'-4'8'0'0,"2"-2"-20"16,2 9 20-16,0-5 3 15,-1 1-2-15,1 0-1 16,0 0 0-16,0 0-7 16,0-2-13-16,4 1-9 15</inkml:trace>
  <inkml:trace contextRef="#ctx0" brushRef="#br0" timeOffset="115305.9818">25354 4046 214 0,'-14'-6'30'16,"2"-3"-12"-16,2 2 8 15,-5 2-1-15,-3 4-8 16,-4 1-10-16,2 0-5 15,-1 1-2-15,4 13 0 16,0 5-1-16,1 4-2 0,-1 8 0 16,-1 10 2-1,3 6 0-15,-1 8 1 0,4 5-2 16,-1 5 2-16,5 2-3 16,1 0 2-16,1-5-5 15,-2-7 0-15,2-13 4 16,-1-10 2-16,1-13 0 15,-2-9 9-15,-3-4 9 16,-6-4 17-16,-13-2-8 16,-13 0-4-16,-9-9-5 15,-21-10-8-15,-5-6-1 16,-9-5-2-16,-4-9 5 16,-3-5 0-16,-1-9-1 0,1-11-2 15,1-10-4 1,2-18 3-16,6-11-1 0,2-7-1 15,11-7-2-15,14 4-4 16,16-8-1-16,17-2-1 16,14 5 2-16,11 7 1 15,0 13 4-15,6 15-4 16,7 12 0-16,-4 12-1 16,-4 14 4-16,-5 11 0 15,0 11-3-15,0 8 0 16,-7 4-1-16,-8 5 0 15,-7 6-1-15,-8 0-5 16,-12 13 4-16,-12 12 1 16,-4 7 2-16,2 0-2 0,5 3 0 15,5 0 0-15,8 1-4 16,5 0-4-16,13 3-12 16,10-3-42-16,10-10-127 15</inkml:trace>
  <inkml:trace contextRef="#ctx0" brushRef="#br0" timeOffset="115891.5774">25154 4974 305 0,'-17'-21'41'15,"-2"1"-17"-15,-5 6 0 16,-1 6 22-16,8 6-22 15,4 2-3-15,-2 2-13 16,-1 20-8-16,-4 10 0 0,7 1 3 16,5-1-3-16,8-5-1 15,0-7-2-15,14-7 1 16,13-9 2-16,7-4 0 16,13-18 11-16,13-22-4 15,6-11-5-15,-8-8-2 16,-10 1 2-16,-20 1 0 15,-20 8 2-15,-8 10 4 16,-23 14-6-16,-24 11 0 16,-15 14 2-16,-12 5-3 15,-10 27 0-15,2 3-1 16,14 2 2-16,17-7-1 16,24-10-2-16,20-8 1 15,7-2-7-15,8-5-1 16,19-4 6-16,15-1 2 0,12-3 4 15,0-14-3-15,2-1 1 16,-7 8-2-16,-8 3-5 16,-7 7-5-16,-3 3-29 15,1 11-179-15</inkml:trace>
  <inkml:trace contextRef="#ctx0" brushRef="#br0" timeOffset="148184.694">12380 5594 282 0,'9'-40'36'0,"-6"-4"-10"16,-3 10 14-16,0 17 16 16,0 6 3-16,0 5-21 15,0-1-6-15,0 4-2 16,0 3-2-16,0 0-9 15,0 0-8-15,0 0-4 0,0 0-4 16,0 0-3-16,0 0 0 16,3 7-6-16,2 19-3 15,8 26 9-15,6 20 3 16,-3 15 2-16,4 3-5 16,2 4 0-16,-5-1 1 15,5 1-1-15,-3-4 0 16,7-9 0-16,1-8-1 15,1-11 1-15,5-14 0 16,-3-7-3-16,-5-15 3 16,-9-10-1-16,-2-10 1 15,-5-6-2-15,-6 0 2 16,4-35 10-16,10-31-2 0,5-30-6 16,11-27-1-1,-4-8-1-15,6-2 0 0,1 9-1 16,-3 12 1-16,-5 25 3 15,-7 17-3-15,-6 16 1 16,-5 20 0-16,-9 10-1 16,-1 12-1-16,0 5 1 15,0 7-3-15,0 0-4 16,0 0-12-16,6 16-33 16,10 14 11-16,7 7-15 15,15 4-135-15</inkml:trace>
  <inkml:trace contextRef="#ctx0" brushRef="#br0" timeOffset="148740.2098">13695 5867 416 0,'3'-52'9'15,"4"-8"16"-15,-7-3 9 16,0-4-16-16,0 7-3 16,-14 8-3-16,-8 12-1 15,-5 14 5-15,-1 10-7 16,-8 11-1-16,-3 5 2 16,-7 24-7-16,-6 27-3 0,-2 23 1 15,2 15-1-15,7 12 2 16,11 3-2-16,11-2 1 15,10-9 0-15,7-10-1 16,6-16 0-16,3-13-2 16,17-12 2-16,9-10-1 15,1-15-2-15,4-12 2 16,5-5 0-16,10-27 1 16,8-26 1-16,4-18 0 15,-1-10-1-15,-4-7-1 16,-8 4-3-16,-12 12 4 15,-6 13 3-15,-13 18-2 0,-4 22 0 16,-10 12 1-16,0 7-1 16,-3 0-1-16,6 23-12 15,4 21 12-15,2 16 2 16,6 7 3-16,-3 0-2 16,5-2-3-16,3-9 0 15,-1-4-1-15,4-9 1 16,-6-9-1-16,-1-7-4 15,-3-11 0-15,-4-5-10 16,3-11-35-16,0-12-140 16</inkml:trace>
  <inkml:trace contextRef="#ctx0" brushRef="#br0" timeOffset="149085.6943">14330 5751 238 0,'0'49'26'0,"7"15"2"16,-3 6 3-16,2 8 3 15,4 3 0-15,-4-5-9 16,4-5 3-16,-4-8-6 16,-2-12-2-16,2-12-5 15,-3-12-7-15,1-14-6 16,0-12-2-16,-4-1 4 0,3-14 22 15,0-27 9 1,9-22-31-16,7-16 1 0,11-20-4 16,6-14 0-16,6-11-2 15,10-3-1-15,3 12 2 16,7 17 0-16,3 21-4 16,-7 23 3-16,0 17-7 15,-9 18-2-15,-4 19-8 16,-15 2-18-16,-14 33-75 15</inkml:trace>
  <inkml:trace contextRef="#ctx0" brushRef="#br0" timeOffset="149369.2771">12580 7366 422 0,'40'3'9'16,"35"-3"-9"-16,32-14 28 16,32-16-8-16,28-11 1 15,33-13 0-15,24-8-14 16,1-4-6-16,-1-1-1 0,-5 2 0 15,2-5-4-15,0 4-6 16,-6 3-19 0,-20 4-203-16</inkml:trace>
  <inkml:trace contextRef="#ctx0" brushRef="#br0" timeOffset="154519.9944">12863 8540 466 0,'4'-7'29'16,"-4"5"-28"-16,0 2 7 0,0 0 22 16,0 0-11-16,0 0-11 15,0 0-3-15,0 0-1 16,0 2 3-16,0-2-1 15,0 4-4-15,0-4 3 16,0 3 0-16,0-2 1 16,0 1 2-16,0-1-3 15,0 3-2-15,0 0-1 16,0 7-2-16,-7 15 1 16,-6 9 6-16,-5 13-2 15,-3 5-1-15,-1 5-4 16,-2 8 0-16,0 11 0 15,0 8 0-15,-1-2 0 0,7-5 0 16,9-5 0-16,3-7 0 16,6-3 0-16,0-5-4 15,6-13 3-15,8-9 0 16,8-4-2-16,3-8 3 16,2-11 0-16,9-1 2 15,2-6-2-15,12-6 3 16,5 0-2-16,6-18-1 15,4-7 0-15,3-4-2 16,-10-8-9-16,-9 3-7 16,-16-5-19-16,-15 3-13 15,-9-6-57-15,-9-9-273 0</inkml:trace>
  <inkml:trace contextRef="#ctx0" brushRef="#br0" timeOffset="154759.7172">12815 8404 376 0,'-26'-17'40'15,"7"5"-10"-15,11 8 15 16,5-2-3-16,3 6-18 16,3-7-24-16,30-6 4 15,22-7-4-15,30-6 5 16,18-1-2-16,1 2-1 15,1 3-2-15,-11 6 0 0,-14 6-4 16,-11 7-6-16,-20 3-6 16,-23 11-21-16,-26 25-139 15</inkml:trace>
  <inkml:trace contextRef="#ctx0" brushRef="#br0" timeOffset="154977.4493">12630 9128 444 0,'0'0'22'0,"0"0"-15"0,26-8-7 15,16-17 30 1,22-9-20-16,9-6 1 0,7 5-2 16,4-2-3-16,-2 6-4 15,-4 2-2-15,-11 7-5 16,-11 7-3-16,0 5-17 15,-10-1-41-15,-1 7-285 16</inkml:trace>
  <inkml:trace contextRef="#ctx0" brushRef="#br0" timeOffset="155509.3804">13815 8757 440 0,'0'0'53'0,"0"0"-51"15,0 0 5-15,0 0 5 16,0 20-12-16,3 15 0 16,3 18 10-16,0 5-1 15,1 8-3-15,4 2-1 16,-2-1 0-16,-3-1-5 15,-3 1 2-15,-3-8 3 16,0-12-4-16,0-6 0 16,0-17-1-16,0-12 1 15,0-8-1-15,0-4 0 0,0-4 11 16,0-26 8-16,0-28-14 16,0-16-5-16,3-18 0 15,10 1-3-15,11 7-2 16,-2 11 5-16,7 12 0 15,-2 11 0-15,-5 15 4 16,-3 10-3-16,1 11 3 16,-4 8-4-16,4 6-1 15,-1 6-2-15,5 24 3 16,0 11 1-16,6 10 1 16,-7 4-1-16,3 1 1 15,-6-2 0-15,-1 0-1 16,0-6 0-16,-6-3-1 0,1-2 0 15,-2-6 0 1,-6-1-4-16,1-9-2 0,-3-6-12 16,1-10-22-16,0-11-74 15</inkml:trace>
  <inkml:trace contextRef="#ctx0" brushRef="#br0" timeOffset="155891.8106">14370 8792 271 0,'-10'-5'192'0,"7"4"-190"15,3 1 16-15,0 0 4 16,0 0-18-16,16-3-1 16,14 2-1-16,12-4 6 15,13-3-2-15,9-3-4 16,2 2 4-16,1-1-3 15,-3-1-1-15,-4 1 1 0,-11 1-3 16,-17 5 0-16,-12-2-3 16,-14 3-8-16,-6 1-11 15,0-5-49-15</inkml:trace>
  <inkml:trace contextRef="#ctx0" brushRef="#br0" timeOffset="156131.1106">14564 8380 457 0,'-3'0'2'0,"3"20"5"15,0 25-7-15,0 14 22 0,0 14-10 16,3 11-2-16,9-3 6 16,6 1-1-16,-2 2-10 15,4-6 1-15,2-3-4 16,-4-13-2-16,3-8-2 15,-1-15-4-15,-4-10-4 16,-3-14-11-16,-7-15-26 16,-3-7-87-16,1-33-178 15</inkml:trace>
  <inkml:trace contextRef="#ctx0" brushRef="#br0" timeOffset="156439.6322">14857 8720 377 0,'0'0'10'0,"4"5"-3"16,5 20 3-16,3 12 18 0,1 10-8 16,1 8-2-16,2 5-4 15,-6-3-2-15,6-2-5 16,-3-5 2-16,-1-11-6 16,-4-6-2-16,0-11 0 15,-3-11-1-15,-2-11 0 16,-3 0 0-16,0-11 9 15,0-26 11-15,6-17-20 16,4-20 0-16,2-2 0 16,6-3 0-16,0 2-3 0,-1 8 3 15,2 13-1 1,-2 9-3-16,6 9-5 0,-2 10-15 16,3 13-15-16,-1 15-59 15,6 0-226-15</inkml:trace>
  <inkml:trace contextRef="#ctx0" brushRef="#br0" timeOffset="156748.0659">15473 8692 208 0,'0'20'37'16,"0"10"24"-16,0 8-7 16,-6 5 12-16,3 1-29 15,3 0-16-15,0 0-8 16,6-4-8-16,19-9 2 0,8-6-2 15,10-11 1-15,2-14-2 16,4-4 5-16,-1-27 1 16,-5-17-4-16,-7-4-4 15,-15-4 0-15,-6 2-1 16,-15-1-1-16,0 8 0 16,-24 12 0-16,-14 10 2 15,-8 13 6-15,-6 9-8 16,-3 3 0-16,6 9 0 15,10 9-8-15,13-4-7 16,22 1-13-16,4-8-51 16,34-7-161-16</inkml:trace>
  <inkml:trace contextRef="#ctx0" brushRef="#br0" timeOffset="156971.7151">16028 8570 332 0,'7'7'36'0,"-3"26"-17"15,5 9 12-15,5 11 3 16,-2 12 2-16,1 10-10 16,7 6-7-16,-1 4-6 15,0-4 5-15,1-5-12 16,-7 0 1-16,0-12-5 16,-3-9-2-16,-7-22-3 15,0-16 1-15,-3-17-4 0,0-9 4 16,-6-35-12-16,-15-22-109 15,-3-27-88-15</inkml:trace>
  <inkml:trace contextRef="#ctx0" brushRef="#br0" timeOffset="157219.3621">16019 8446 478 0,'0'-19'0'0,"9"0"5"15,16 2 0-15,12 4-1 16,11 6-4-16,5 7 0 15,3 0 1-15,-8 13-1 16,-2 14 5-16,-12 8 2 16,-11 1-5-16,-15 4 2 0,-8 1 3 15,-4 0 3 1,-28-2 8-16,-1-3-8 0,-3-3 1 16,-3-6-9-1,7-5-1-15,9-11-1 0,6-4-11 16,4-7-3-16,11-10-55 15,2-23-349-15</inkml:trace>
  <inkml:trace contextRef="#ctx0" brushRef="#br0" timeOffset="157407.6015">16505 8397 368 0,'10'36'5'16,"7"13"29"-16,-1 2 5 0,7 3-4 15,-1-8-11-15,5-5-6 16,-3-10-6-16,6-8-6 16,-7-9-6-16,3-11-4 15,-3-3-7-15,4-18-22 16,5-25-170-16</inkml:trace>
  <inkml:trace contextRef="#ctx0" brushRef="#br0" timeOffset="157677.2295">16990 8273 408 0,'0'11'18'0,"0"21"-17"15,-3 12 18-15,-11 11 8 0,2 5-2 16,1 9 1-16,-1 4 0 16,-2 2-4-16,-1 3 3 15,2 5-5-15,-10 2-3 16,3-2-3-16,-9 2-4 15,-4-1-3-15,-2 9-6 16,-7-2 2-16,-4 1-3 16,1-11 0-16,-7-9-2 15,0-10-2-15,-3-6-4 16,-4-11-8-16,-5-9-29 16,-3-8-37-16,0-15-165 15</inkml:trace>
  <inkml:trace contextRef="#ctx0" brushRef="#br0" timeOffset="158106.1276">12432 10288 484 0,'-7'0'0'0,"7"3"-14"15,34 0 14-15,30-3 5 16,27 0 9-16,36-6-3 0,31-17 1 16,33-14 2-16,27 1 6 15,25-9-11-15,14-2 6 16,22-3-6-16,16-2 2 15,8 1-3-15,-12 4-8 16,-24 6 4-16,-27 14-4 16,-35 8 0-16,-25 2 0 15,-26 3-4-15,-27 1 0 16,-23 3 4-16,-23-2-4 16,-13 5 1-16,-13-3-5 0,-4 2 7 15,-5 1 1 1,-9-3-5-16,-5 2-4 15,-10 0-14-15,-5 4-38 0,-5-7-151 16</inkml:trace>
  <inkml:trace contextRef="#ctx0" brushRef="#br0" timeOffset="159079.8538">17480 8057 403 0,'-50'-26'23'0,"-5"4"-14"16,-3-1 22-16,-8-5 6 16,-1 0-6-16,-4-4-11 15,-1 3-6-15,-9-7-2 16,-4 2 6-16,-9-5-1 0,-9 4-12 15,-10 0-1-15,-17 4-4 16,-13 6 5-16,-20 5-5 16,-15 3 2-16,-14 6-2 15,-15 10 2-15,-8-1-2 16,-12 2 0-16,-1 0 0 16,-8 0 4-16,2 3 0 15,10 12-2-15,-1 3-2 16,2 8 0-16,-1 7 2 15,1 3 1-15,8 2-2 16,17 2 2-16,19 4-2 16,22 8-1-16,15 10 1 0,17 10 0 15,10 9-1 1,15 4 0-16,15 10 1 0,7 15-1 16,16 12 0-16,11 15-2 15,11 5 2-15,16 4-2 16,9 1 1-16,15-3 1 15,0-2-1-15,30-3 0 16,19-6 1-16,19-8-1 16,23-5 0-16,26-15 1 15,19-16-2-15,23-14 0 16,26-13 2-16,23-17 1 16,26-15-1-16,19-16 2 0,20-11-2 15,5-3 0 1,12-13 0-16,2-18 0 15,-3-4 0-15,-1-7 0 0,-8-3-5 16,-20-2 2-16,-7-7-4 16,-16-9 6-16,-21-10 1 15,-17-4-1-15,-26-6 1 16,-21-3 1-16,-19 1 0 16,-20-5 0-16,-18-4-1 15,-15 0 0-15,-17 6 0 16,-8 8 0-16,-11 9 1 15,-11 11 0-15,-9 7-1 16,-15 5 2-16,-9 3-1 16,0 5-1-16,-16-1-1 15,-10 1-3-15,-13 1-7 0,0 2-2 16,-3 6-9-16,3 2-15 16,0 7-1-16,6 4 11 15,3 2-10-15,5 3-38 16,-1-2-139-16</inkml:trace>
  <inkml:trace contextRef="#ctx0" brushRef="#br0" timeOffset="165787.0453">5050 8738 303 0,'-6'-22'36'0,"3"2"-4"16,-6 5-1-16,3 8 7 15,6 7 3-15,-3 0-9 16,3 0-10-16,0 0-11 0,0 0 2 15,0 0-3 1,0 0-6-16,0 0-3 0,0 0-1 16,0 10-5-16,0 18 0 15,0 10 5-15,0 10 1 16,0-3-1-16,0-6 0 16,6-6-1-16,1-8 1 15,1-11-2-15,-2-8 1 16,0-2-3-16,-3-4 1 15,3 0 2-15,4-6 1 16,1-20 5-16,5-13-1 16,-7-9-1-16,-3-3-1 0,-6 10-1 15,0 8 2 1,0 9 3-16,-12 7 0 0,-1 6-4 16,-1 5 1-16,1 5-3 15,4-1 6-15,3 2-4 16,3 0-2-16,3 0 0 15,0 0-4-15,0 0 1 16,0 0-9-16,0 0 2 16,0 0-3-16,0 0 0 15,0 2 5-15,6 11-11 16,0 0-36-16,4-1-50 16</inkml:trace>
  <inkml:trace contextRef="#ctx0" brushRef="#br0" timeOffset="167331.1043">5083 6671 249 0,'-5'-3'86'0,"2"3"-84"16,3 0-2-16,0 0-7 15,0 25 2-15,0 28 5 16,3 30 35-16,2 27-2 16,-2 25-9-16,-3 21 0 0,0 21-2 15,0 11-7 1,0 9-1-16,0 5-7 0,0 7-2 16,3 1 2-16,7-3-3 15,2 3 5-15,3 10 1 16,-3 6-2-16,-3 10 0 15,0-1-2-15,-2-13 0 16,2-25 0-16,-1-28-5 16,2-18-1-16,-1-20 0 15,-3-12 2-15,0-13-2 16,0-21 0-16,-2-17-2 16,-2-15-2-16,-2-24-6 15,0-15-1-15,0-14-3 16,-24-11-21-16,-19-33-268 15</inkml:trace>
  <inkml:trace contextRef="#ctx0" brushRef="#br0" timeOffset="167699.444">3868 10420 478 0,'0'0'0'16,"20"0"-26"-16,32 7 26 16,39 3 3-16,40-5 1 15,36-5 5-15,30 0-1 0,18 0 1 16,12-15-2-16,19 0 9 16,12-3-1-16,11-2-8 15,7-2-7-15,-17 1 0 16,-5-3 0-16,-17-2 3 15,-13 4-3-15,-15 2-3 16,-36 2 2-16,-24 0 0 16,-34 7-2-16,-24-3 2 15,-27-1 1-15,-19 4 0 16,-21 4-2-16,-11-2-2 16,-13-4 4-16,0-6 0 15,-13-10-30-15,-11-4-22 16,-10-1-123-16</inkml:trace>
  <inkml:trace contextRef="#ctx0" brushRef="#br0" timeOffset="168801.1933">6048 6094 52 0,'18'-9'2'0,"4"1"-2"15,-8 6-6-15,-5 2 1 0,-2 0-2 16,-1 0 6-16,-3 0 1 16,3 0 0-16,-1 0 12 15,-2 0 4-15,-2 0 3 16,2 0 6-16,-3 0-5 16,0 0 4-16,0 0-2 15,0 2-1-15,0-2-7 16,0 1-2-16,0 2 2 15,0 2 6-15,3 2-7 16,0 0 1-16,-3 4 4 16,6 5-1-16,-3 1 1 15,0 4-3-15,-3 2 7 0,3 7-5 16,0 7-4-16,0 2 2 16,1 11-11-16,2 4 5 15,-1 12-3-15,1 14-4 16,3 20 6-16,-2 24-3 15,-1 26 1-15,0 29 1 16,-3 9-1-16,0 15 1 16,0 3-3-16,2 7-1 15,8-6-2-15,5 0 1 16,6-9-2-16,12-11 1 16,5-4-1-16,1 1 0 15,4 3 1-15,-7 4-1 16,0 6 1-16,-9-2-1 15,-2-11 0-15,-4-15-1 16,1-23 0-16,-2-21-1 0,-1-21 0 16,-1-17 2-16,-6-18 1 15,-5-17-1-15,-2-11 0 16,-5-15 0-16,0-11 1 16,-3-5 1-16,3-7-1 15,-3 1-1-15,0-4 2 16,0 0-1-16,0 0-1 15,0 0 4-15,3 0-4 16,-3 0 2-16,0 0 0 16,0 0-1-16,3 0 2 0,-3 0-2 15,0 0-1 1,0 0 3-16,0 0-3 0,0 0 3 16,0 0-2-16,0 0-1 15,0 0 0-15,0 0 0 16,0 0 1-16,0 0-1 15,0 0 0-15,0 0 0 16,0 0 0-16,0 0-2 16,0 0 1-16,0 0-1 15,0 0-4-15,0-4 5 16,-3-9-8-16,-11-10-48 16,-8-10-51-16,-5-12-156 15</inkml:trace>
  <inkml:trace contextRef="#ctx0" brushRef="#br0" timeOffset="169297.8777">5627 7367 288 0,'-13'-8'52'0,"4"5"-37"0,3 2 6 15,3-3 4-15,0 4 0 16,3 0-14-16,0 0-11 15,0 5 0-15,0 15-6 16,0 8 6-16,0 4 1 16,0-3-1-16,0-14 0 15,6-5-5-15,3-9 5 16,4-1 2-16,1 0 7 16,1-23 3-16,4-12-2 15,-4-7-6-15,-6-1-4 16,-6 14 2-16,-3 5 5 0,0 12-3 15,-6 3 3 1,-3 8 0-16,-3 1-1 0,3 0-5 16,-1 1-1-16,-2 15-8 15,1 9-1-15,1 5-3 16,7 7-12-16,3-1-34 16,0 3-164-16</inkml:trace>
  <inkml:trace contextRef="#ctx0" brushRef="#br0" timeOffset="169657.4358">6039 8867 81 0,'15'44'32'16,"-3"7"-17"-16,3-2-10 15,-2-6 2-15,-2 6 13 16,-1-6 8-16,-1 1-13 16,3 7-6-16,-3 2-5 15,0 2-4-15,3 0 1 16,-2-2 0-16,-2-4-1 15,-2-5 0-15,3-12 0 0,-3-4-1 16,4-15-2-16,-4-6-6 16,-3-5 2-16,2-2-1 15,-4-9 6-15,2-13-35 16,-1-4-52-16</inkml:trace>
  <inkml:trace contextRef="#ctx0" brushRef="#br0" timeOffset="176806.7729">16149 10324 54 0,'-45'-65'127'0,"6"2"-118"16,6 2-4-16,7-1-2 15,9 8 2-15,5 6 14 16,2 9 4-16,5 10 20 16,3 6-11-16,1 5-8 15,1 10-18-15,0 1-6 16,0 7 2-16,0 0-2 16,0 0-2-16,0 0 2 0,0 0 2 15,0 0 7 1,0 0 6-16,-2 0 5 0,1 0-5 15,-1 4 0-15,2 7-5 16,0 17-6-16,0 14 9 16,0 24 8-16,0 20-7 15,0 15-7-15,0 16 0 16,0 15 1-16,0 11-4 16,0 7 2-16,0 6-2 15,0-8 1-15,0-6-4 16,6-11 2-16,5-16-2 15,-2-20-1-15,0-15 0 16,-2-17 0-16,2-19 0 16,-6-15 0-16,2-14-1 15,-5-9-2-15,0-6 3 0,0 0 1 16,-18-25-1-16,-10-19-45 16,-14-19-18-16,-3-8-54 15</inkml:trace>
  <inkml:trace contextRef="#ctx0" brushRef="#br0" timeOffset="177318.5061">15441 11107 302 0,'-1'0'37'0,"1"6"-37"16,4 24-19-16,19 17 19 16,9 16 5-16,10 18 1 15,3 14 7-15,4 4 3 0,-3-3-8 16,2-5 0-16,-3-9-5 15,-1-2 4-15,-2-10 1 16,-4-15-6-16,-2-11 6 16,-3-16-7-16,-7-12 6 15,0-13 1-15,-6-3 1 16,3-14 1-16,1-34 7 16,9-21-5-16,10-28-1 15,8-12-7-15,11-9 2 16,10-3-5-16,2 4 2 15,1 2-3-15,-6 10 4 16,-17 16-3-16,-18 15 1 16,-17 13-2-16,-14 16 0 0,-3 5 3 15,-17 11 2 1,-14 3 1-16,-12 0-3 0,-11 1 1 16,-15 6 0-16,-8 3 5 15,-11 7-8-15,-10 9 2 16,-9 0-2-16,-3 9 5 15,-10 15 2-15,3 5-2 16,-4 11-4-16,15-2 1 16,18-3-3-16,16 3-5 15,24-9 2-15,19 3-5 16,12-1-4-16,13 1-15 16,4 1-3-16,0-3-8 15,21-8-6-15,5-11-64 16</inkml:trace>
  <inkml:trace contextRef="#ctx0" brushRef="#br0" timeOffset="183628.1769">28228 5939 228 0,'-8'-26'32'16,"-10"6"13"-16,-6 4-8 16,3 5-7-16,4-1-8 15,9 6 32-15,3 5-17 16,1-2-19-16,2 3 1 15,1 0-15-15,-2 0-4 16,-2 13-2-16,-6 23-2 16,-6 18 4-16,-4 14 4 15,-3 6-2-15,5-7 1 16,4-10-2-16,7-9-1 16,8-11-2-16,0-11 2 0,2-12-6 15,14-3 5-15,4-11 1 16,13 0 2-16,16-15 5 15,16-29 0-15,13-17-4 16,-2-9-3-16,-13-1-1 16,-20 6 1-16,-22 13 1 15,-18 9 3-15,-3 10 0 16,-15 11 0-16,-12 4-2 16,-10 14 1-16,-8 4-2 15,-6 11-1-15,-1 18-1 16,6 5 1-16,13 5-2 15,16 0-8-15,14 6 2 0,3 4-8 16,20 4-7-16,16 4-26 16,10-2-138-16</inkml:trace>
  <inkml:trace contextRef="#ctx0" brushRef="#br0" timeOffset="184360.4124">30326 9506 147 0,'-33'-11'56'16,"-8"4"-5"-16,-10-1-17 15,12 7-2-15,2 1-2 16,4 0-7-16,6 0 5 15,6 0-7-15,3 10-4 16,2 3-9-16,3 5-5 16,2 1 1-16,1 3-3 15,8-4-2-15,2-3 1 16,2-5 0-16,17-4 0 16,9-6 1-16,10 0 6 0,6-12-1 15,3-11 0 1,-5-5-4-16,-12 6 1 0,-14 8-2 15,-12 4 4-15,-4 4 11 16,0 2-2-16,-19 4-6 16,-7 0-7-16,-11 11-1 15,-3 12 0-15,4 2 0 16,11-3 0-16,10-3 0 16,9-9-3-16,6-1-4 15,0-4 3-15,0-1-7 16,0-4-5-16,0 0-9 0,9-4-4 15,0-17-12-15,3-12-104 16,-5-7-98-16</inkml:trace>
  <inkml:trace contextRef="#ctx0" brushRef="#br0" timeOffset="185607.8768">28309 6048 277 0,'-25'-12'26'0,"2"-1"-20"15,9 5-5-15,-2 8 5 16,-1 0-4-16,0 0 3 16,-1 10 3-16,-1 4 8 15,-1 3 0-15,1 5-9 16,4 3-1-16,0 0 1 15,8 3-3-15,2 1 3 0,5-4-4 16,0-3 0-16,5-7 0 16,14-3 2-16,8-9 4 15,10-3 3-15,10-1-2 16,8-25-1-16,1-8-1 16,-3-7-1-16,-10 0-1 15,-12 0-2-15,-12 2 0 16,-11 4 6-16,-8 6-1 15,0 4-2-15,-18 12 6 16,-5 7 0-16,-7 6-9 16,-14 15-4-16,-8 18-2 15,1 8 2-15,7 2 0 16,14-6 0-16,19-3-3 0,10-7 0 16,1-3 0-16,7-6-4 15,16-4 7-15,5-8 0 16,6-6 7-16,7-5-1 15,2-17 1-15,-1-8-2 16,-9-4-1-16,-11 1-2 16,-16 1 1-16,-6 2 1 15,-9 5-4-15,-24 6 5 16,-13 8-2-16,-15 11-3 16,-8 0 1-16,3 21-1 15,11 2 0-15,19 1-1 16,14-2 1-16,13-1-4 0,7-3 0 15,2-1-4 1,8-2-1-16,19-8 9 0,9-3 0 16,9-4 6-16,4 0-4 15,-7-13 0-15,-13 2 0 16,-12 3-2-16,-14 5 0 16,-3 2 5-16,0-6-5 15,-9 4-5-15,-12 1-2 16,-4 2-4-16,-2 0-14 15,0 21-16-15,9 4-27 16,12-1-159-16</inkml:trace>
  <inkml:trace contextRef="#ctx0" brushRef="#br0" timeOffset="186455.6529">30040 9495 186 0,'7'-18'49'0,"-5"3"-41"0,-2 1 20 16,0 2 17 0,0 2-16-16,0-1-1 0,0 2 7 15,-7 2-12-15,-6 4-1 16,-7 3-9-16,-10 3-10 15,-6 23-2-15,-3 7-1 16,3 7 0-16,9 1 3 16,11 2-3-16,12-2 0 15,4-1 0-15,8-9 0 16,22-6-4-16,7-7 2 16,10-14 0-16,4-4 1 15,2-7-1-15,3-19 2 16,-4-11 1-16,-5-4 0 15,-12-1-1-15,-16 1 0 16,-13 7 3-16,-6 9 0 0,-18-1 3 16,-19 9-6-16,-12 8 5 15,-9 9-3-15,-3 0 0 16,1 18-2-16,12 4 2 16,13 1-2-16,18 1-1 15,12-2 0-15,5 1-1 16,6-5-2-16,21-3 1 15,11-3 0-15,9-8 0 16,10-4 1-16,1 0 1 16,-3-7 1-16,-10-6-1 15,-17 4 1-15,-16 0 0 16,-10-1 2-16,-2 2 0 0,0-6-2 16,-14 2 0-16,-7 2-13 15,-5 2-25-15,-1 4-73 16,0 0-127-16</inkml:trace>
  <inkml:trace contextRef="#ctx0" brushRef="#br0" timeOffset="200023.5068">4495 13606 270 0,'-24'25'20'15,"2"-6"-19"-15,5-5 0 16,8-10 16-16,6-3 13 16,3 2-5-16,0-3-10 15,0 3-1-15,0-3 0 16,0 3-2-16,0-3 1 16,0 0-2-16,0 0-2 15,0 0-1-15,0 0 7 16,0 0 0-16,0 0-2 15,0 0 5-15,0 0-4 16,0 0-6-16,0 0 4 0,0 0-5 16,0 0 1-16,0 0-3 15,0 0-1-15,0 0 3 16,0 0-6-16,0 0 3 16,0 0-3-16,0-3 1 15,0-19 1-15,17-11 2 16,2-8 0-16,8 0-4 15,-3-2-1-15,3 2 4 16,1-6-2-16,5-3-2 16,0-2 1-16,4-5 0 15,0 0-1-15,5-1 1 16,4 2-1-16,2-6 0 0,6-4 1 16,7-4-1-16,3-4 0 15,5-3 1-15,1 1 1 16,9-2-1-16,9 1 0 15,3 4-1-15,3 3 0 16,-3 3 0-16,3 1 0 16,-3 7-2-16,3-3 2 15,-3 8-1-15,-3 8 1 16,-7 8 0-16,-7 12 0 16,-2 7-1-16,-5 8 1 15,-3 8 0-15,2 3 0 16,2 3-1-16,4 16 2 15,7 3 0-15,0 6 3 16,3 6-4-16,6-1 3 16,6 7-3-16,3 0 2 0,6 1-2 15,3 3 1-15,3 8-1 16,3 3 0-16,4 6 1 16,8 6 0-16,3-5 1 15,-2 5 0-15,5-3-2 16,-3 0 0-16,3 5-2 15,4 2 2-15,-3 1 0 16,2-1 4-16,4 1-3 16,2-5 2-16,4 3 0 15,5-4-3-15,-3-7 0 16,-2-5 0-16,3-6 0 16,-1-12 2-16,-2-9 0 0,3-12-1 15,5-8 3-15,4-7-4 16,4-22 4-16,3-26-4 15,-1-15 0-15,3-21 0 16,-9-15 0-16,-1-11-2 16,-2-7-3-16,-13-1-14 15,-12-7-37-15,-39 4-152 16</inkml:trace>
  <inkml:trace contextRef="#ctx0" brushRef="#br0" timeOffset="203698.1822">4213 14056 49 0,'-5'8'124'15,"0"-5"-108"-15,2-3-7 16,3 0 21-16,0 0 12 16,0 0-4-16,0 0-1 15,0 0-7-15,0 0-6 16,0 0-11-16,0 0-7 15,0-3-3-15,8-19 1 16,9-8-2-16,10-14-2 16,4-6 4-16,2-5-1 15,10-1 2-15,2-14 1 0,10-6-1 16,9-9 2-16,5-6-5 16,4-5 3-16,3-4-1 15,-1-5 1-15,7 1-4 16,-2 1 5-16,1 1-3 15,4 4-2-15,6-6 2 16,3 5 1-16,3 0 0 16,3 4-3-16,-5 5 1 15,-8 4-1-15,4 8-1 16,-3 1 0-16,3 3 0 0,-6 8 0 16,-3 11 0-1,-9 8 1-15,-4 15-1 0,-8 10 0 16,0 10-1-16,-1 8 1 15,4 4 0-15,5 4 0 16,2 18 0-16,-2 3 1 16,1 8-1-16,-1 7 0 15,5 5 0-15,4 7 0 16,7 3 0-16,3 3 0 16,-2 2-1-16,2-6 2 15,-1 4-2-15,1-2 1 16,3 3 0-16,0-1 1 15,13-3 0-15,1 1 1 16,1-6-2-16,4-3 1 16,-1-6-2-16,-3-7 1 0,4 0 0 15,-5-2-1-15,-2 2 2 16,1 2-1-16,-4 4 4 16,5-1-2-16,5-1 1 15,-1 1-2-15,6-4 0 16,1 1-1-16,-4-7-1 15,0 1 1-15,3-1-2 16,1-7 4-16,-2-10-3 16,-1-5 1-16,-1-7 0 15,0 0 1-15,6-12 0 16,-2-5-1-16,-4-2 0 16,-9 4 0-16,-6 0-3 0,-6 1-3 15,-3-8-12-15,-11-10-84 16</inkml:trace>
  <inkml:trace contextRef="#ctx0" brushRef="#br0" timeOffset="204876.0441">7855 9894 33 0,'0'-4'29'16,"0"-9"-29"-16,0-5-5 15,0-5 4-15,6-2 1 16,-3 15 0-16,0 0 0 16,1 4-28-16</inkml:trace>
  <inkml:trace contextRef="#ctx0" brushRef="#br0" timeOffset="211493.4624">10809 12787 309 0,'-36'0'25'15,"-7"0"-6"-15,10 0 11 16,9 0 23-16,14 0-21 16,2 0-3-16,5 0-5 15,3 0-2-15,-3 0-9 16,3 0-4-16,0 3-8 15,-6 30 0-15,-4 30 0 16,-5 25 0-16,-9 22 0 16,5 0 0-16,2-4 0 15,11-10 1-15,3-4-2 16,3-9 0-16,0-15 0 16,9-10-2-16,8-20 2 15,5-14-2-15,2-16-4 16,7-8 3-16,8-30 3 0,4-32 0 15,2-20 1-15,-9-12 2 16,-13 5-2-16,-13 6 0 16,-10 17 1-16,-14 18 1 15,-17 14-1-15,-5 16 2 16,-10 18 4-16,1 11-6 16,-4 34 0-16,0 21-1 15,1 8 0-15,12-2 1 16,12-13-2-16,18-12-2 15,6-13 0-15,17-8-3 16,15-12 3-16,16-11 2 16,9-6-7-16,1-37 7 0,3-23-1 15,-6-14 2-15,-7 0-2 16,-18 3 1-16,-24 13 0 16,-6 17 2-16,-22 18 0 15,-20 18 4-15,-13 8-3 16,-8 43-3-16,-7 32-1 15,-2 17 1-15,4 6 3 16,17-10-2-16,21-22 2 16,24-14-6-16,6-15 3 15,27-12-3-15,19-14-1 16,14-11-2-16,4-32 6 16,8-28 0-16,-4-20 0 0,-14 3 1 15,-21 18-1-15,-20 20 0 16,-13 16 1-16,-46 23-1 15,-24 7-11-15,-30 33-38 16,-18 16-46-16,-18-5-291 16</inkml:trace>
  <inkml:trace contextRef="#ctx0" brushRef="#br0" timeOffset="212296.2201">6991 12071 175 0,'-21'-29'15'0,"3"3"-3"16,-1 1-5-16,-5 6 22 16,-4 3 11-16,-5 6 1 15,-3 0-6-15,0 8 0 16,-1 2 3-16,-2 0-11 16,2 13 0-16,1 12-13 15,3 12-2-15,5 7-7 16,8 11-1-16,7-4 2 15,10-6-6-15,3-6 0 16,3-5-4-16,19-10 3 16,11-11 0-16,12-13-5 0,13-11 3 15,5-44 3-15,1-34 1 16,-3-28 1-16,-15-4-1 16,-22 7 0-16,-21 25 2 15,-6 26-2-15,-40 21 6 16,-18 26 0-16,-20 16-3 15,-17 44 0-15,-2 30-2 16,0 21 1-16,12 16 5 16,16-5-5-16,20-11 4 15,22-21-6-15,27-22-1 16,6-19-6-16,30-11 2 16,13-13 0-16,12-9 0 0,5-35 3 15,4-13 1-15,-1-6 2 16,-18 9-1-16,-17 12-1 15,-16 23 4-15,-15 10-4 16,-2 3 9-16,-23 26-4 16,-11 22-5-16,0 12-3 15,5 5-2-15,13-8 2 16,15-12-26-16,3-19-59 16,15-15-268-16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4T12:57:19.0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9047 1457 38 0,'0'-17'176'0,"0"5"-110"16,-3 4-5-16,-3 5-2 16,3 3-6-16,3 0-22 15,0 0-16-15,-3 0-2 16,3 0-1-16,0 0-2 16,0 0-6-16,-3 0-2 15,3 4 0-15,-3 10 0 16,0 8-1-16,0 7 2 15,0 7-1-15,3-2-2 16,0-4 2-16,0 0-2 0,0-4 0 16,0-3 0-16,0-3 0 15,6-1-1-15,-3-4 0 16,0-2 1-16,3-1-1 16,-3-5 0-16,-3-1-2 15,4-1-2-15,-4 0 0 16,0-1-6-16,0-1-14 15,0-3-58-15,0 0-214 16</inkml:trace>
  <inkml:trace contextRef="#ctx0" brushRef="#br0" timeOffset="322.2728">9348 1357 361 0,'0'0'48'0,"0"0"-40"16,0 0 15-16,0 0-3 15,0 0-11-15,0 5-5 16,0 10-2-16,3 7 6 16,3 7-2-16,0 0 0 15,2 0-2-15,-2 0-3 16,1-5 2-16,-1 1-2 15,-3-3 0-15,3-1-1 16,-3-5 2-16,3-1-2 16,0-2 0-16,-3-5-3 0,3-2 0 15,-3-4-2-15,0 2-5 16,0-2-13-16,7-1-49 16,2-1-108-16</inkml:trace>
  <inkml:trace contextRef="#ctx0" brushRef="#br0" timeOffset="2145.6144">10139 1666 289 0,'-6'-3'64'15,"0"2"-36"-15,-3-1 9 16,9 2 4-16,0 0-15 16,0 0-13-16,0 0-4 15,0 0-1-15,0 0 0 16,0 0-1-16,0 0-1 15,-4 0-4-15,4 0-1 16,0 3 3-16,-3 10-2 16,0 4 3-16,-4 8-3 15,3 4-1-15,-2 4 2 16,-1 10-2-16,4 4 0 16,0 6 0-16,0 5 1 0,3 2-2 15,0 2 0-15,-3 3 0 16,3-1 3-16,0-1-2 15,0-5-1-15,0-8 0 16,0-4 0-16,0-9 2 16,3-1-1-16,0 0 0 15,0-7-1-15,-3-2 1 16,0-2 0-16,0-6-2 16,3-6 1-16,-3-3 0 15,0-4 0-15,4-6 1 16,-4 0-2-16,3 0 1 15,-3 0-5-15,0 0-1 16,0-6-4-16,0-10-31 0,-10-10-292 16</inkml:trace>
  <inkml:trace contextRef="#ctx0" brushRef="#br0" timeOffset="2467.5254">10094 2092 88 0,'3'0'288'15,"0"0"-288"-15,8 0 1 16,11 0-1-16,14 0 16 0,3 0 8 16,10-1-9-16,3-4 8 15,6 0-9-15,-1 0 1 16,3-1-6-16,-2 0 2 15,-9 2-8-15,-4 1 0 16,-8 2 0-16,-4 1-2 16,-9 0-1-16,-3 0 1 15,-5 0-1-15,-4 0 0 16,-3 0-2-16,-5 0-3 16,0 0-7-16,-4 0-19 15,4 0-55-15,-4-8-99 16</inkml:trace>
  <inkml:trace contextRef="#ctx0" brushRef="#br0" timeOffset="2788.8611">10824 1620 143 0,'-9'0'226'15,"3"0"-210"-15,0 10-9 16,-5 19 3-16,7 13 1 15,4 17 3-15,0 10-4 16,0 8-1-16,0 0 2 16,12 0 0-16,-3 2 1 15,3 0-7-15,-2 3 2 16,-1-3 2-16,2-6-2 16,2-7-3-16,-4-6-2 0,0-6-1 15,0-3-1-15,-3-7 1 16,0-7-1-16,0-9 0 15,-3-11 0-15,0-9-4 16,4-5-4-16,-4-3-8 16,0 0-13-16,5-19-71 15,1-11-118-15</inkml:trace>
  <inkml:trace contextRef="#ctx0" brushRef="#br0" timeOffset="3247.3808">11234 1888 318 0,'0'0'99'16,"0"0"-94"-16,3 0 0 16,-3 5 5-16,3 17-4 15,0 11 7-15,0 12-2 16,-3 4 1-16,3 12-5 0,-3 9 4 16,0 4-6-16,0 2 4 15,0-6-5-15,1-4-3 16,10-4 3-16,-2-7-1 15,6-4-2-15,6-9-1 16,4-6-1-16,5-4 1 16,6-8 1-16,1-9 0 15,6-6 0-15,-1-9 7 16,0 0-5-16,7-3 2 16,-4-16-3-16,7-6-2 15,-6-1-2-15,-7-5-1 16,-6-5-5-16,-11-6-11 15,-11 2-33-15,-11-5-77 16</inkml:trace>
  <inkml:trace contextRef="#ctx0" brushRef="#br0" timeOffset="3487.1625">11255 1787 399 0,'-9'-4'14'16,"6"0"-5"-16,3 2 18 16,0 1-7-16,0-2-20 15,10-1 5-15,16 2-5 16,14-8 5-16,2 2-3 16,6-1 4-16,-2-1-6 0,-4 5-4 15,-11 2-5-15,-4 3-19 16,-11 0-70-16,-15 8-201 15</inkml:trace>
  <inkml:trace contextRef="#ctx0" brushRef="#br0" timeOffset="3706.0699">11270 2200 250 0,'-3'2'94'16,"3"-2"-92"-16,0 0 9 15,0 0 8-15,15 0-14 16,9 0 25-16,13 0-2 0,12-4-10 16,5-9-1-16,-3-1-12 15,4 4 0-15,0 0-5 16,0 0-4-16,-3 2-14 16,4-1-24-16,-4-4-124 15</inkml:trace>
  <inkml:trace contextRef="#ctx0" brushRef="#br0" timeOffset="4036.2145">12210 1766 323 0,'0'0'78'0,"0"14"-78"15,0 27 1-15,-12 16 15 16,-9 11 4-16,3 8-5 15,2 3-2-15,0 7-1 16,5 3-3-16,2 3 0 16,9-9-2-16,0-10-5 15,6-12-2-15,18-9 0 16,7-8 3-16,5-5-1 16,4-6 2-16,-1-8-4 15,-4-3 2-15,1-8 2 16,-1-4-1-16,-5-7-3 15,-1-3 1-15,6-5-1 16,-2-17 0-16,7-12-6 0,-8-10-12 16,3-7-35-16,-8-3-117 15</inkml:trace>
  <inkml:trace contextRef="#ctx0" brushRef="#br0" timeOffset="4295.6352">12092 1823 378 0,'-15'-10'95'16,"12"6"-92"-16,3 3 4 16,0 1 5-16,0 0-12 0,13 0-7 15,23 0 7-15,12-6 4 16,9 2 0-16,4-3-1 15,0 2-3-15,-8-1 0 16,-5 2-6-16,-9 4-4 16,-13 0-23-16,-13 8-44 15,-13 21-95-15</inkml:trace>
  <inkml:trace contextRef="#ctx0" brushRef="#br0" timeOffset="4507.8799">12086 2276 251 0,'-9'10'52'0,"9"-3"-50"0,0 0 6 16,0 1 12-16,7-3 0 15,13 2 6-15,5-4 3 16,8-1-11-16,6-2-5 16,4 0-4-16,8 0-4 15,4 0 0-15,1-7-4 16,6-5-1-16,-4-4-1 15,0-5-7-15,-6-1-24 16,-4-5-169-16</inkml:trace>
  <inkml:trace contextRef="#ctx0" brushRef="#br0" timeOffset="4897.4965">12977 1805 194 0,'0'0'218'16,"0"0"-189"-16,0 0-12 16,0 8-5-16,-6 21-2 15,-4 11-4-15,0 11 0 16,-3 5-1-16,4 3-2 16,0 10 0-16,1 2 1 15,5 8-3-15,2 3 1 16,1-5 1-16,0-3-1 15,0-6 0-15,0-9-1 16,12-3-1-16,0-10 2 0,3-5-1 16,1-10 2-16,11-6-2 15,3-9-1-15,5-5 8 16,9-6-4-16,7-5-1 16,-2 0 3-16,-1-2-2 15,-2-10-3-15,-4-1-1 16,-5 0 0-16,-1 4-3 15,-6 1-1-15,-8 4-6 16,-1-1-12-16,-3-2-49 16,-7-2-160-16</inkml:trace>
  <inkml:trace contextRef="#ctx0" brushRef="#br0" timeOffset="5437.4321">13778 2027 435 0,'-12'0'14'16,"-4"0"1"-16,0 12 4 16,-1 13-12-16,0 14 5 15,1 9-2-15,4 8-6 16,6 8-3-16,3 2 4 15,3 1-2-15,0-1-3 16,6-10 1-16,9-1-1 0,6-9 0 16,4-8-1-16,2-5 0 15,2-7 0-15,6-9 1 16,1-10-1-16,0-7 1 16,-2 0 4-16,3-14 3 15,5-15-2-15,-3-10 5 16,0-6-6-16,-2-6-2 15,-6-4 3-15,-2-8-3 16,-7-7 1-16,2-3 1 16,-12-2-2-16,-5 2 1 15,-7 8-3-15,0 10 3 16,-7 11 1-16,-14 10 3 0,-6 4 5 16,-8 7 1-1,-5 4-7-15,-5 6 0 0,-4 8-3 16,0 5 3-16,-5 0 0 15,7 9-6-15,3 7 0 16,12-1 0-16,5-2 0 16,8 6-3-16,2 2-13 15,8 4-4-15,2 3-23 16,7-5-28-16,0-5-269 16</inkml:trace>
  <inkml:trace contextRef="#ctx0" brushRef="#br0" timeOffset="6561.213">17378 1736 208 0,'10'-7'98'0,"-9"4"-54"16,-1 3 10-16,0 0 5 16,0 0-19-16,0 0-10 15,0 0-14-15,0 0-4 16,0 9-9-16,0 25-2 0,0 18 0 16,-5 19 3-16,-3 8 1 15,4 0-4-15,4 0 1 16,0-2-2-16,0-3 0 15,6-4 0-15,5-7 0 16,2-13 0-16,0-11 0 16,2-11-2-16,-1-12 0 15,-1-8-2-15,-6-8-1 16,1 0 5-16,3-17 1 16,8-23 6-16,-2-15-3 15,6-18-3-15,-2-13-1 16,3-3-1-16,-4 3-1 15,2 13 0-15,-6 15 2 0,-3 16 0 16,-4 17 2 0,-4 12-2-16,-2 11 0 0,-3 2 0 15,3 13-10-15,3 21 6 16,4 15 4-16,0 12 6 16,6 7-5-16,-3 0 0 15,0-2 0-15,3-7-1 16,3-8 2-16,-2-12-2 15,3-10 0-15,1-10 0 16,3-11 1-16,-1-6 0 16,6-2 1-16,7-22 8 15,1-19-2-15,3-14-2 16,3-12-4-16,-7-6 0 16,-4-9 0-16,-13 3-2 0,-6 4 1 15,-3 8-1-15,-10 9 2 16,0 7 0-16,0 14-1 15,-4 6 2-15,-8 9 6 16,3 8-2-16,4 3-7 16,-1 2 0-16,6 8-4 15,-3-2-10-15,0 3-11 16,-5 0-29-16,-13 2-71 16</inkml:trace>
  <inkml:trace contextRef="#ctx0" brushRef="#br0" timeOffset="7460.698">15023 2393 370 0,'0'-3'39'16,"0"3"-31"-16,0 0 13 0,0 0 10 15,0 8-14-15,0 19-16 16,0 14 5-16,0 12 6 16,-1 7-6-16,-5 1 0 15,2-1 0-15,-5-4 0 16,3-11-2-16,-1-10-2 16,4-13 2-16,3-9-2 15,-1-6 0-15,1-5-2 16,0-1-1-16,0-1 1 15,0 0-2-15,0 1 2 16,7 1 0-16,9 2 3 16,7-1 2-16,12-1-1 15,8 4-1-15,9-1-2 16,9 2 2-16,11-4-1 16,9-2 2-16,20-1 4 0,3 0 2 15,10 0 1-15,-5-8-4 16,-11-2-3-16,-4 4-2 15,-7 1-2-15,-11 0 1 16,-12 1 0-16,-9-2 0 16,-9-1-1-16,-10 1 0 15,-7 1 1-15,-9 1 0 16,-9 1 1-16,-3 1 0 16,-8 0 4-16,0 2 3 15,0-2 9-15,0 2-2 16,0-3 1-16,0-3 1 15,0-10 3-15,0-13-16 0,-7-13-5 16,3-12-5-16,-1-11 3 16,4-1-5-16,-1-7-4 15,2 4 3-15,-1 8-5 16,-1 10-9-16,1 8-4 16,1 12-23-16,0 6-24 15,6 6-157-15</inkml:trace>
  <inkml:trace contextRef="#ctx0" brushRef="#br0" timeOffset="8173.2591">18707 1902 269 0,'-10'-9'107'0,"-17"0"-92"15,-5 9 16-15,0 0 0 16,8 14-10-16,3 11 1 16,0 11-13-16,2 6-2 15,4 9 1-15,5 5-4 16,5 4 0-16,5 3 1 0,0-1-5 16,15-5 4-16,7-6-4 15,8-8 1-15,1-7-1 16,5-10 3-16,1-10-3 15,1-12 3-15,5-4 1 16,-1-14 3-16,7-21-1 16,-4-12-1-16,-6-7-3 15,-8-5 0-15,-13-4 0 16,-12 0-1-16,-6 4 0 16,-9 6 1-16,-18 11 2 15,-6 10 1-15,-5 8 1 16,2 9 0-16,0 6 4 15,1 8-4-15,9 1-3 0,4 0-3 16,8 0-2 0,8 5-7-16,6 6-11 0,0 0-12 15,9 0-20-15,13-5-94 16</inkml:trace>
  <inkml:trace contextRef="#ctx0" brushRef="#br0" timeOffset="8443.3227">19295 1820 380 0,'6'0'16'0,"-3"11"-9"16,4 15-6-16,-1 14 20 0,-3 9 2 16,-1 10-2-1,2 6 1-15,-3 12-10 0,6 5-3 16,-4 2 4-16,0 3-3 15,3-7-8-15,0-6-2 16,1-11 0-16,-4-11-1 16,-3-14 0-16,0-11 0 15,0-14-2-15,-9-13-7 16,-7 0-16-16,-8-25-92 16,2-16-110-16</inkml:trace>
  <inkml:trace contextRef="#ctx0" brushRef="#br0" timeOffset="8872.0549">19275 1760 388 0,'5'-24'33'15,"3"11"-13"-15,5 1-5 16,0 8-4-16,10 3-4 16,6 1 2-16,10 2 0 15,7 17-1-15,4 6-3 16,2 9-2-16,1 0-3 15,-5 5 0-15,-2 0 0 16,-10-2 0-16,-13 3 0 16,-14 0 0-16,-9 2 1 15,-13 3 1-15,-26 4-2 16,-12 0 1-16,-8-5 1 16,1-8 1-16,3-5 4 0,8-8-1 15,9-6 3-15,15-8-3 16,6-1 0-16,12-3-1 15,5 4-5-15,5 7 0 16,22 5 1-16,9 1 0 16,6-2 7-16,4-1-6 15,2-2-1-15,1 0 0 16,-4-6-1-16,1 2 0 16,-11-3 0-16,0 0 0 15,-8-7-3-15,-4-1-6 16,-4-2-9-16,-3 0-17 15,0-4-59-15,1-16-284 0</inkml:trace>
  <inkml:trace contextRef="#ctx0" brushRef="#br0" timeOffset="9337.3382">20262 1642 350 0,'0'0'97'16,"0"0"-86"-16,0 9-10 15,0 19 9-15,0 18 12 16,-15 16-9-16,-2 13 1 0,0 8-4 16,-5 6-2-1,5 1-2-15,-3 2-4 0,7-3 0 16,1-10 0-16,5-7-2 15,-1-10 0-15,8-10 1 16,0-4 2-16,0-8-3 16,11-8 0-16,8-7 2 15,5-6 0-15,5-8 0 16,4-9 2-16,8-2 1 16,5 0 1-16,2-13-3 15,4-6-3-15,0-2 2 16,0 3 0-16,0-2 1 0,-3 3 2 15,-7 1-2-15,-7 5 2 16,-8 1 0-16,-12 6-1 16,-2 2 0-16,-7 1-4 15,-5 1-1-15,-1 0-2 16,0 0-5-16,0 0-3 16,0 0-18-16,0-4-36 15,4-6-171-15</inkml:trace>
  <inkml:trace contextRef="#ctx0" brushRef="#br0" timeOffset="9689.2554">21138 1850 367 0,'-11'-11'77'16,"9"6"-64"-16,2 5 21 16,0 0-12-16,0 0-11 15,0 1-11-15,0 29-1 16,0 19 1-16,7 22 10 16,-1 14-6-16,-3 11 3 15,-1 6-1-15,0 1-2 16,1-8-2-16,0-2 4 15,0-10-2-15,-2-16-4 0,1-13 0 16,-1-22 1-16,-1-16-1 16,0-12 0-16,0-4-1 15,0-14 0-15,-1-21-8 16,-7-21-71-16,4-15-72 16</inkml:trace>
  <inkml:trace contextRef="#ctx0" brushRef="#br0" timeOffset="10063.278">21149 1713 317 0,'-3'-32'149'0,"3"5"-146"16,0 5-2-16,5 6 5 0,7 7 5 16,2 3-5-16,8 6 0 15,8 0-1-15,2 0-1 16,8 15-2-16,4 13 0 15,2 15-1-15,-1 12 0 16,-5 8-1-16,-1 4 1 16,-6 2-1-16,-7-2 1 15,-4 3 5-15,-11-2-3 16,-3-2 5-16,-7-2-4 16,-1-3-2-16,-1 0 5 15,-23 0 4-15,-10 4-6 16,-12 1-1-16,-8-2-1 0,-3-2-2 15,2-8 0 1,7-12 0-16,8-8-1 0,12-16 0 16,6-9-1-16,9-7-2 15,9-2-4-15,4-2-17 16,0-18-36-16,4-13-186 16</inkml:trace>
  <inkml:trace contextRef="#ctx0" brushRef="#br0" timeOffset="10979.3128">22057 2590 320 0,'-5'6'71'16,"3"1"-71"-16,2 3 0 15,0 4 0-15,0 2 5 16,0-1 0-16,0-4-2 16,7-2 1-16,4-6 4 15,3-3-1-15,7 0 7 16,-2-17-4-16,7-12-9 15,-10 3-1-15,-7 2-4 16,-8 7 4-16,-1 7 9 16,-1 0 0-16,-14 8-1 15,0 2 6-15,-1 0 0 16,2 0-9-16,4 0 1 16,2 1-3-16,5 4-3 0,3 1-1 15,0-3-9-15,0 1-8 16,2-4-54-16</inkml:trace>
  <inkml:trace contextRef="#ctx0" brushRef="#br0" timeOffset="11378.0532">23195 1215 340 0,'0'0'97'16,"0"0"-89"-16,0 8-8 15,0 14 7-15,-5 6 17 16,-11 7-4-16,1 0-8 0,-4-1 0 16,1 0-1-16,-2-5-4 15,5-1-5-15,-2 0-2 16,-3-8-4-16,8-6-7 15,5-6-15-15,7-8-62 16</inkml:trace>
  <inkml:trace contextRef="#ctx0" brushRef="#br0" timeOffset="11579.8672">23450 1318 400 0,'0'0'36'0,"0"0"-31"15,0 0 8 1,0 2 20-16,-6 20-12 0,-11 9-6 16,-5 14-7-16,-5 8-3 15,1 1-5-15,-6 4 0 16,1 2-8-16,-3 0-8 16,1-3-73-16,1-6-222 15</inkml:trace>
  <inkml:trace contextRef="#ctx0" brushRef="#br0" timeOffset="18505.253">4783 2240 199 0,'-21'0'44'0,"3"0"-12"16,6 0 1-16,9 0 7 0,3 0-2 15,0 0-11 1,0 0-1-16,0 0-6 0,0 0-5 16,0 0-3-16,0 0-5 15,0 0-3-15,0 0-1 16,0 0-3-16,0 0 3 15,0 0-1-15,0 0 3 16,0 0-3-16,0 0 0 16,0 0-1-16,6 0 0 15,19 0 0-15,11-4 0 16,22 0-1-16,11-3 4 16,19-4-3-16,12 1 1 15,12-4-1-15,16 0 1 16,8-1 1-16,9 0-3 0,-2 4 0 15,-6 0 2-15,-4 4-2 16,-9 1 0-16,-3 2 0 16,-2-1 0-16,2 1 1 15,0-2 0-15,1 0-1 16,-7 1 0-16,-6 0 0 16,-12-1-1-16,-6 5 1 15,-12 1-6-15,-15 0 1 16,-7 0-1-16,-14 0-4 15,-13 0-11-15,-9 0-24 16,-15-3-68-16</inkml:trace>
  <inkml:trace contextRef="#ctx0" brushRef="#br0" timeOffset="18938.7978">6491 1574 312 0,'-3'0'30'0,"3"2"-24"16,0 1 6-16,0 4-2 16,0 12-7-16,0 14 3 15,3 20 20-15,3 20-1 16,0 19-5-16,-6 18-3 16,0 7 5-16,0 2-13 15,0-8-5-15,0-5 1 16,0-9 3-16,0-10-8 15,0-7 2-15,0-15-1 16,0-8 2-16,0-14-3 0,5-13-5 16,-2-9-1-16,4-12-8 15,-4-9-6-15,-3 0-19 16,3-28-38-16,0-25-189 16</inkml:trace>
  <inkml:trace contextRef="#ctx0" brushRef="#br0" timeOffset="19367.5689">6527 1443 386 0,'0'0'49'0,"6"0"-49"0,7 7-17 15,13 15 17 1,14 11 0-16,14 6 8 0,19 0-2 15,6 1-3-15,12 0 2 16,7-3 0-16,7-4 0 16,8 1-1-16,-4-8-1 15,0 1-3-15,-12-4 1 16,-12 2 0-16,-15-2 0 16,-18 3-1-16,-16-1 2 15,-16 0-2-15,-13 2 1 16,-7 9 1-16,-21 12 12 15,-28 15-3-15,-21 14-6 0,-15 6-2 16,-15 6 0 0,-5-1-1-16,-5-3 5 15,1-6-1-15,6-8 1 0,15-13-2 16,18-14 1-16,18-11-5 16,13-13-1-16,3-6 0 15,8-3-12-15,1-1-1 16,5-3-18-16,11-6-62 15,2-1-230-15</inkml:trace>
  <inkml:trace contextRef="#ctx0" brushRef="#br0" timeOffset="28371.7053">6546 4614 210 0,'3'-7'28'0,"-3"3"-8"16,0 0 33-16,0 2-3 15,0 2-18-15,0-1 0 16,0 1 0-16,0 0-4 0,0 0-1 15,0 0-9 1,0 0 5-16,-3 0-5 0,-10 0 0 16,-5-4-8-16,-6-1-1 15,-6 3-8-15,-7 2 1 16,0 0-2-16,1 0 1 16,3 5-1-16,-1 8 0 15,1 7 0-15,0 8-2 16,2 12-1-16,1 9 2 15,3 8 0-15,2 10-3 16,8 2 2-16,4 12 1 16,7 2 1-16,0 5 0 15,6 1-1-15,0-5 2 16,3 1-1-16,9 9 0 16,6 3-2-16,-3 2 2 0,1 3 1 15,-2-3-1-15,-1 2 0 16,-4-2 1-16,0-8 0 15,4-7-1-15,-2-7 1 16,-5-10-1-16,1-5 0 16,-4-4 0-16,0-13 1 15,-3-7-1-15,0-11-2 16,0-5 2-16,0-3 0 16,0-3 0-16,0-5 0 15,-13 0 0-15,-4-2 0 16,-11-2-7-16,-8-5-15 15,-10-2-40-15,-5 0-79 0</inkml:trace>
  <inkml:trace contextRef="#ctx0" brushRef="#br0" timeOffset="28701.1182">5654 5832 325 0,'3'0'0'16,"3"0"5"-16,9 0-5 0,9 0 18 16,12 0 4-16,10 0-4 15,9 0-1-15,6 0 3 16,8 0-5-16,1-1-2 15,2-12-3-15,2 1 0 16,-2-6-2-16,-5 3-2 16,0-3-1-16,-10 3-2 15,-2-1 1-15,-4 3-4 16,-11 5 0-16,-4 6-6 16,-9 2-14-16,-24 2-170 15</inkml:trace>
  <inkml:trace contextRef="#ctx0" brushRef="#br0" timeOffset="30479.0457">7212 5114 269 0,'0'-15'49'15,"-9"3"-25"-15,-6 8 36 16,9-1 2-16,0 3-24 16,3 0-12-16,0 2-4 15,3 0 1-15,0 0-5 16,-3 0-8-16,0 0-4 0,-12 16-4 15,-7 24-1 1,-11 13-1-16,-3 13 2 0,-1 3-2 16,7 3 0-16,0 2 1 15,8 7-1-15,2 8 0 16,1 4 0-16,4 2 1 16,6-4-1-16,8 0 1 15,1-6-2-15,6-8 1 16,13-8-4-16,8-10 3 15,-2-4 0-15,5-4-2 16,1-5 2-16,-1-4-1 16,0-5 0-16,-2-6 2 15,-5-6 0-15,-4-6-1 16,-5-5-4-16,-4-7 2 16,-7-4 0-16,0-3-1 0,-3 0-12 15,0 0-10-15,3-12-27 16,3-26-148-16</inkml:trace>
  <inkml:trace contextRef="#ctx0" brushRef="#br0" timeOffset="31229.9922">8698 5285 350 0,'0'-14'20'16,"0"3"12"-16,-3-2 36 16,-12 6-23-16,-9 0-21 15,-9 5-12-15,-9 2 1 16,-16 2-4-16,-6 21-2 16,-12 12 8-16,3 7-8 15,0 9-2-15,6 2 0 16,14 1-3-16,12 1-2 0,14 0-1 15,12 1 0 1,15 0-2-16,0-6-1 0,28-3-2 16,14 1 1-16,10-1 5 15,8-2-3-15,4-1 2 16,0 4 1-16,2-4 0 16,-5 0 1-16,-3-4-1 15,-4 0 0-15,-11-4-2 16,-13-5 2-16,-6-2 0 15,-15-3 1-15,-6-2-1 16,-3-1 4-16,-12 7 3 16,-21 3-2-16,-19 2 0 15,-6-2-5-15,-11-7 2 16,-6-7-2-16,4-11 1 16,-1-8-1-16,2 0 0 0,0-11-1 15,3-19-21-15,9-8-30 16,16-12-82-16</inkml:trace>
  <inkml:trace contextRef="#ctx0" brushRef="#br0" timeOffset="32519.1697">9438 5081 379 0,'-21'-9'68'0,"6"-1"-68"16,15 10 0-16,0 0-1 15,0 16-1-15,12 19 2 16,9 13 4-16,9 14 0 0,4 3 0 16,6 7 7-16,5 7-5 15,1 1 2-15,5 4 1 16,-2-2-2-16,-4-4 1 15,-5-1 4-15,-10 0-6 16,-12 10-3-16,-12 5 5 16,-6 0-7-16,-15 0 0 15,-21-5 0-15,-10-8 2 16,-2-4-3-16,-1-11 1 16,4-13 0-16,9-15 0 15,8-10-1-15,10-14 1 16,6-5-1-16,5-7 0 0,4 0-1 15,-3 0-7 1,3-4-17-16,3-8-48 0,0-8-131 16</inkml:trace>
  <inkml:trace contextRef="#ctx0" brushRef="#br0" timeOffset="33748.9156">10706 5451 335 0,'6'2'14'16,"-3"-2"-13"-16,-3 0 6 0,0 1 12 16,0-1-1-16,0 0-1 15,0 0 7-15,0 0-6 16,0 0 3-16,0 0-9 15,0 3-5-15,3-3-3 16,0 0-1-16,3 2-2 16,7 0 8-16,7 1-1 15,5-2-2-15,5 3 0 16,13-4-1-16,8 0-2 16,7 0 1-16,5 0-1 15,4 0 2-15,-3 1-1 16,9 2-2-16,-6 0 1 15,5 3 4-15,1 0-4 0,-6 1 1 16,2 1-3-16,-2-1 4 16,0 0-4-16,3-3-1 15,-9 1 3-15,-6 1-2 16,-10-5-2-16,-9-1 1 16,-12 0-3-16,-9 0 3 15,-5 0-4-15,-10 0-4 16,0 0 2-16,0 0-7 15,-7 0-21-15,-28 0-120 16</inkml:trace>
  <inkml:trace contextRef="#ctx0" brushRef="#br0" timeOffset="34250.895">10894 6061 264 0,'0'0'67'0,"0"0"-67"15,0 2 0-15,0-1 10 16,6 1 9-16,9 3 6 0,6-1 0 15,7 2 5 1,8 1-3-16,3-2-9 0,4 1 0 16,2 0-7-16,1 0-3 15,5 4 0-15,4-1 1 16,6-1-3-16,2-2 1 16,1 4-1-16,1-4 4 15,4 0-7-15,-4-2 2 16,3-4-2-16,-1 0 4 15,-7 0-7-15,-5 0 4 16,-3 0-2-16,-7 0 0 16,-6-4-2-16,-4 1 1 0,-2 0 0 15,-7-1 0 1,-4 4 0-16,-4 0-2 0,-3 0 1 16,-2 0 0-16,-7 0-2 15,2 0 1-15,-5-2-10 16,-3 2-6-16,3 0-16 15,-3 0-53-15,0 0-153 16</inkml:trace>
  <inkml:trace contextRef="#ctx0" brushRef="#br0" timeOffset="35166.8361">13405 5408 397 0,'-6'9'62'0,"6"-5"-61"16,0-4-1-16,14 0 2 15,31 0 11-15,7 5-3 16,10 0-2-16,8-1 3 16,5 0-1-16,7-3-1 15,2-1 1-15,7 0-5 16,3 0 2-16,4-12-1 15,-11-1 1-15,-7 2-6 16,-17 3-1-16,-21 3-5 16,-13 3-5-16,-17 2-19 15,-12 0-69-15,-25 10-257 0</inkml:trace>
  <inkml:trace contextRef="#ctx0" brushRef="#br0" timeOffset="35414.908">13425 5913 384 0,'13'0'8'0,"24"0"-1"16,14 0-7-16,19-7 9 16,15-8 6-16,12 0 1 15,4-1 0-15,1 3-2 0,1-2 5 16,-2 8-8-16,-7 0-2 15,-10 4-8-15,-12-2-1 16,-22 1-2-16,-17-2-7 16,-15 2-10-16,-15 1-26 15,-3-6-73-15</inkml:trace>
  <inkml:trace contextRef="#ctx0" brushRef="#br0" timeOffset="35699.1893">13730 5048 371 0,'-6'0'30'16,"6"0"-30"-16,0 29-5 16,6 22 5-16,3 23 12 15,6 17 2-15,0 9-6 16,-1 11 1-16,5 5 0 15,-3 4-2-15,0 0-2 16,1-8-3-16,-2-9-2 16,-4-9 0-16,2-17 0 15,-1-17-2-15,1-17-2 16,-6-13-5-16,1-11-7 16,1-19-65-16,-6-8-126 15</inkml:trace>
  <inkml:trace contextRef="#ctx0" brushRef="#br0" timeOffset="36031.9384">14230 5068 322 0,'0'22'8'0,"3"15"-5"16,0 12 21-16,1 9-6 0,3 12 0 16,1 5 2-1,0 5-1-15,1 7-6 0,1 8-1 16,0 2-1-16,4-3 0 16,-2-5-3-16,-3-9-6 15,1-7-2-15,-1-8 1 16,-1-8 0-16,-2-13-2 15,0-8 1-15,-2-7-6 16,-4-12 0-16,3-7-15 16,-3-8-56-16,0-2-239 15</inkml:trace>
  <inkml:trace contextRef="#ctx0" brushRef="#br0" timeOffset="39219.8697">15749 5348 1 0,'-3'-13'21'16,"0"1"-8"-16,0 2-12 16,3 1-1-16,-3 2 0 15,3 1 0-15,-3 1-27 16</inkml:trace>
  <inkml:trace contextRef="#ctx0" brushRef="#br0" timeOffset="39893.829">16193 5291 188 0,'-8'-9'140'16,"0"1"-109"-16,2 1-10 15,-3 0 21-15,3-1-4 16,-6 1-8-16,1-2-13 16,1 0 0-16,-9-2-5 15,-2 2 0-15,-4 0 1 16,-8 0-6-16,-12 6-2 16,-10 3 2-16,-10 0-4 0,-3 13 0 15,-4 11-2-15,4 2 3 16,-1 11-3-16,5 9-1 15,-1 8 2-15,13 8-4 16,17 10 0-16,11 5-2 16,12-4 1-16,12 1-3 15,0-8 4-15,22 0 0 16,14-3 1-16,9-5 1 16,11-5 0-16,12-14-1 15,3-7 1-15,7-16-3 16,1-9 1-16,-5-7-3 0,3-1 0 15,-6-21-13-15,-5-11-19 16,-10-7-56-16,-8-7-113 16</inkml:trace>
  <inkml:trace contextRef="#ctx0" brushRef="#br0" timeOffset="40470.7816">16515 4880 326 0,'0'-15'50'15,"0"7"-23"-15,-4 6 15 16,2 2 0-16,1 0-25 0,1 13-17 16,-2 21 3-16,1 18-3 15,1 18 6-15,0 14-3 16,0 9-1-16,0 5 0 15,4 11-1-15,6 6 1 16,-3 3-1-16,-1 0 3 16,-3-8-4-16,3-14 0 15,-3-7 0-15,0-18 2 16,-3-11-2-16,0-18 1 16,0-15-1-16,0-12 3 15,0-11-1-15,0-4 0 16,0 0 8-16,0-14-1 0,-6-27-4 15,0-17-5-15,6-21 0 16,0-5-3-16,7 2 0 16,16 15 3-16,0 13 0 15,6 11 0-15,-7 8 0 16,7 4 0-16,0 9 0 16,6 6-1-16,5 11 0 15,-1 5-4-15,0 11 5 16,0 17-1-16,-4 11-2 15,-6 6 3-15,-2 5 0 16,-5 4 4-16,-5 0-3 16,2-1-1-16,-6-1 2 15,2-6-1-15,3-9-1 16,-6-5 0-16,2-9-3 16,-1-2-3-16,-4-10-3 0,2-7-13 15,3-4-55-15,7-1-97 16</inkml:trace>
  <inkml:trace contextRef="#ctx0" brushRef="#br0" timeOffset="41027.1485">17727 5771 378 0,'0'-16'21'0,"-4"-7"10"15,-9-8 9-15,-6-7-7 0,0-3-11 16,-8 0-10-16,-3 5 4 16,2 8-1-16,-1 6 0 15,2 6-2-15,1 12-9 16,-3 4 4-16,4 0-8 16,-5 23 0-16,0 21-2 15,5 15 2-15,-1 10 1 16,10 8-1-16,6-2-1 15,4-7 1-15,6-4-2 16,0-6 2-16,6-14-2 16,10-11 2-16,4-11-12 15,-1-8 12-15,3-11-6 16,1-3 2-16,4-6 3 16,1-27 1-16,5-9 0 0,3-14-2 15,-3-7-1-15,3-1-2 16,-1 6-3-16,-5 11-3 15,-5 12 3-15,-12 18 5 16,-3 11 3-16,-7 6-3 16,-3 4-7-16,7 23 10 15,-1 7 4-15,0 7 3 16,3-1-4-16,2-4-3 16,5-2 0-16,0 2 3 15,4-7-3-15,0 1 1 16,6-9 0-16,-4-7-1 0,1-7-3 15,2-7-4 1,-1 0-5-16,-1-18-45 0,3-10-67 16,-5-8-171-16</inkml:trace>
  <inkml:trace contextRef="#ctx0" brushRef="#br0" timeOffset="41432.1016">18125 5685 310 0,'3'0'27'0,"0"7"-20"16,5 17-1-16,1 7 17 16,1 9-5-16,-1 4-2 15,1 4 3-15,4 4 1 16,-5-1 2-16,1 3-12 16,2-2 0-16,-4-6 3 0,-2-8-6 15,-3-8-4-15,0-9 1 16,-3-9-1-16,0-7 0 15,0-5-1-15,0 0 5 16,0-3 8-16,0-24 13 16,-3-17-25-16,0-16 6 15,3-10-9-15,0-9 1 16,10-2-1-16,16 5 0 16,-1 0 0-16,8 9 0 15,-2 11 0-15,5 10 0 16,2 8-1-16,3 9 1 15,1 5 0-15,4 3 0 0,-1 10-1 16,1 4 0-16,-4 3-2 16,-6 4-3-16,-5 0-7 15,-1 0-10-15,-7 9-34 16,0 0-80-16</inkml:trace>
  <inkml:trace contextRef="#ctx0" brushRef="#br0" timeOffset="42421.9099">20028 5357 41 0,'-3'0'290'0,"-2"0"-269"16,2 0-9-16,3 0 11 15,0 0 1-15,0 0-5 16,0 0-12-16,0 0-1 16,0 0 0-16,0 0 1 15,0 0-4-15,0 0 3 16,0 0-4-16,0 0 1 0,0 0 4 16,0 0-3-16,0 0-1 15,0 0-2-15,0 0-1 16,0 0 0-16,0 0 0 15,0 0 0-15,0 0 0 16,0 0-1-16,0 0 1 16,0 0-4-16,0 0-6 15,0 0-24-15,0 5-114 16</inkml:trace>
  <inkml:trace contextRef="#ctx0" brushRef="#br0" timeOffset="42999.2207">20229 5260 408 0,'0'0'40'15,"0"0"-30"-15,0 0 1 16,0 26-7-16,0 21-3 16,1 21 17-16,2 17-10 15,-1 6-1-15,2-4-2 16,4-7-2-16,4-14 0 16,-2-16-3-16,5-15 0 0,0-9 0 15,0-13 2-15,0-8-1 16,1-5 1-16,4-11-2 15,10-34 15-15,2-20-11 16,8-17-2-16,-5-7 0 16,-6 6-2-16,-9 11 0 15,-4 19 3-15,-7 22-3 16,-2 19 0-16,-4 12 0 16,-3 5-3-16,5 31-3 15,1 21 6-15,2 14 10 16,2 2-8-16,7-4-2 15,-1-14 2-15,10-13-2 0,-1-14 0 16,5-6 3-16,-4-10-2 16,3-12 0-16,1 0 5 15,4-30 5-15,2-10 3 16,0-12-7-16,-3-11-4 16,-11-2-3-16,-6-3 0 15,-5 4-4-15,-8 6-3 16,-3 8-12-16,0 7-26 15,0 6-71-15,0 0-286 16</inkml:trace>
  <inkml:trace contextRef="#ctx0" brushRef="#br0" timeOffset="43621.3822">21272 4882 143 0,'0'33'216'0,"3"15"-214"15,-3 17 5-15,0 12 17 16,0 8 13-16,0 14-2 16,0 10-3-16,0 8-13 15,0-2-4-15,0-3-6 16,3-18-7-16,3-17 2 16,1-18-4-16,2-18 0 15,-5-18-2-15,-1-12 0 16,-1-11-2-16,-2-5 4 0,8-37 15 15,5-21-15-15,6-20-2 16,10-8 2-16,-1 4 1 16,-1 11 0-16,0 18 0 15,-9 22-1-15,-4 18 2 16,-4 16-2-16,-4 2-3 16,2 15-3-16,1 21 6 15,2 14 8-15,1 7-5 16,-2 0-1-16,4-6 1 15,5-10 0-15,3-8-1 16,3-12 1-16,4-11-2 16,7-10 2-16,9-3 2 15,8-26 1-15,2-14-1 16,-4-6-5-16,-6 2 0 16,-12 5 0-16,-11 9 1 0,-10 11-1 15,-6 12 1-15,-4 9 2 16,-2 1-3-16,1 0-1 15,2 19-13-15,4 11 14 16,1 13 5-16,3 3-2 16,0-2-1-16,1-4 0 15,2-8 0-15,2-4-1 16,-2-8-1-16,0-5 0 16,-4-5-1-16,-4-9-1 15,-2-1-2-15,-1 0-6 16,-3 0 1-16,0-15-6 15,-6-10-66-15,-11-14-70 0</inkml:trace>
  <inkml:trace contextRef="#ctx0" brushRef="#br0" timeOffset="43801.9033">21966 5101 481 0,'-8'-7'22'16,"5"5"11"-16,1 2-21 15,2 0-6-15,0 0-6 16,0 13-1-16,13 12 0 16,3 6 1-16,3 4-3 15,8 2-17-15,2 1-43 16,3-1-113-16</inkml:trace>
  <inkml:trace contextRef="#ctx0" brushRef="#br0" timeOffset="44092.9614">22687 5430 344 0,'0'0'50'16,"0"0"3"-16,0 0-2 16,-14 0-18-16,-10 10-26 15,-10 15-6-15,-5 16 1 16,-2 8-2-16,5 1 3 0,10 4-1 15,5-2 0 1,12-4-2-16,9-4 0 0,0-3-2 16,16-8 1-16,13 1 0 15,7-8-3-15,4-4 3 16,1-10-4-16,7-11 0 16,2-1-9-16,-1-12-16 15,-1-16-37-15,-5-9-208 16</inkml:trace>
  <inkml:trace contextRef="#ctx0" brushRef="#br0" timeOffset="44537.7064">23143 5139 501 0,'-5'0'1'15,"4"3"-1"-15,1 34 0 16,-6 17 0-16,-3 17 8 15,-5 11-2-15,4 5-1 16,2 4-2-16,2 4 6 16,-2-10-3-16,2-2-3 15,-2-9-1-15,0-11-1 16,1-12 0-16,4-18-1 16,2-15 0-16,1-10-1 15,0-8-3-15,0-7 1 16,1-28 1-16,17-16-8 15,6-10 10-15,4-2 0 0,-1 6 0 16,0 8 0-16,-3 14-1 16,-6 15 2-16,-8 10-1 15,-2 10 0-15,2 0-1 16,0 21 1-16,4 14 5 16,1 7 3-16,-5 1-6 15,7 3 1-15,-5-2 4 16,5 3-7-16,3 1 8 15,1-8-5-15,3-7-3 16,-5-8 0-16,4-8-6 16,0-7-11-16,4-9-36 15,1-1-148-15</inkml:trace>
  <inkml:trace contextRef="#ctx0" brushRef="#br0" timeOffset="44963.3554">24728 5070 416 0,'-7'-11'59'0,"-3"7"-26"16,8 1-11-16,2 3-15 15,0 0-7-15,2 0 0 16,12 12 0-16,5 8 0 16,1 2 0-16,0 3-7 0,-5-3-31 15,-8-1-115-15</inkml:trace>
  <inkml:trace contextRef="#ctx0" brushRef="#br0" timeOffset="45158.5204">24741 5453 335 0,'-2'42'12'0,"-1"8"10"15,0-2 1-15,-2 0 8 16,1-3 4-16,-1 1-5 15,2-5-22-15,3-7-8 0,0-6-1 16,0-9-14-16,16-15-9 16,12-4-82-16,12-23-152 15</inkml:trace>
  <inkml:trace contextRef="#ctx0" brushRef="#br0" timeOffset="45511.0515">25365 5299 212 0,'5'0'188'16,"-5"0"-188"-16,0 11 11 16,-3 15 26-16,-21 12 0 15,-10 9-13-15,-11 5-9 0,5-2 1 16,9-6-4-16,5-6-8 16,13-9-2-1,8-4-2-15,5-3-1 0,2 0 0 16,19 0-5-16,12 0 5 15,8 2 1-15,4-1 1 16,3 1-1-16,-5 2 0 16,-1-1 1-16,-8 1-1 15,-8 6 2-15,-7-6-1 16,-10-1 0-16,-9 1-1 16,0 3 2-16,-24 1 3 15,-16 4-2-15,-10-3 0 16,-5-5-3-16,-1-8-2 0,0-5-3 15,10-10-13 1,9-3-49-16,8-7-168 0</inkml:trace>
  <inkml:trace contextRef="#ctx0" brushRef="#br0" timeOffset="46051.4756">27705 5336 195 0,'0'-21'176'0,"-9"5"-150"0,-22 2 6 16,-13 3-8-16,7 6-1 16,-9 5 2-16,-8 0-10 15,-3 8 0-15,-1 18-2 16,5 7 0-16,2 10-4 16,7 9-7-16,9 11-1 15,6 6 0-15,10-1 3 16,12 1-4-16,7-10-1 15,0-8 1-15,23-3-2 16,12-5 2-16,7-9-4 16,8-9-6-16,5-9-4 15,6-14-34-15,4-2-43 16,-1-19-200-16</inkml:trace>
  <inkml:trace contextRef="#ctx0" brushRef="#br0" timeOffset="46509.5728">27988 5453 380 0,'-4'-2'17'0,"-2"2"-3"15,5 0 14-15,-2 0 0 16,-2 0-8-16,-1 0-10 0,-3 3-3 15,-6 8 1 1,-1 12-4-16,-5 6 3 0,-3 9-2 16,0 10-3-16,2 8 4 15,-2-1-2-15,6 0 4 16,9-4-3-16,8-4-3 16,1-8 1-16,6-2 0 15,14-5 1-15,7-10-2 16,4-7 5-16,5-14-3 15,9-1 4-15,9-12-6 16,3-17 0-16,1-6 0 16,-9-4 0-16,-12-6-2 0,-13-2 0 15,-14-5 0 1,-10-1 0-16,0 4 0 0,-25 5 0 16,-8 8 3-16,-3 7-3 15,1 10 0-15,1 9 0 16,8 6-6-16,5 4-8 15,9 0-15-15,5 0-39 16,7 0-88-16</inkml:trace>
  <inkml:trace contextRef="#ctx0" brushRef="#br0" timeOffset="46913.4973">28485 5443 332 0,'3'14'21'0,"2"11"-19"16,-1 13 14-16,-4 7 9 16,0 5 8-16,0 2-10 15,0-1-2-15,2-7-4 16,6-2-6-16,0-6 2 16,-2-3-2-16,0-5 0 15,0-6-7-15,-2-6-2 16,-1-9 0-16,-3-4-2 15,0-3 0-15,0 0 2 16,0-3 3-16,-4-15 1 16,-9-9-6-16,-1-7 0 15,5-7 1-15,8-8 2 0,1-1-3 16,5-7 6-16,15 0-4 16,7 1 1-16,4 2-1 15,4 5-2-15,4 6-1 16,2 6 1-16,-2 8-3 15,-2 6 1-15,-4 5-4 16,-5 10-3-16,-4 5-9 16,-2 3-22-16,-6 4-52 15,-2 14-148-15</inkml:trace>
  <inkml:trace contextRef="#ctx0" brushRef="#br0" timeOffset="47641.5032">29046 5491 373 0,'0'0'77'16,"0"1"-77"-16,0 5-4 15,0 13 4-15,0 12 6 16,0 10 10-16,0 8 2 16,0 2-8-16,0 0-4 15,0-4 4-15,0-5-1 16,0-2-5-16,2-10 4 15,-1-8-8-15,1-8 4 16,-1-7-2-16,1-7-1 16,-2 0 4-16,1-5 4 15,5-20 11-15,0-12-14 16,5-12-3-16,3-11-3 0,4 1 0 16,3-6 0-16,1 6-3 15,-3 12 3-15,-3 12 5 16,-3 13-2-16,-1 8-1 15,0 8-1-15,2 4-1 16,2 2-5-16,3 0-1 16,4 8 4-16,5 8 1 15,-1 1 0-15,4 6 1 16,-1-1 0-16,-3 0 0 16,0 0 0-16,-3-4 0 15,-3-1 0-15,0-4 0 16,-2-7 0-16,0-2 0 15,7-2 3-15,2-2 1 0,3 0-1 16,4-16 2-16,1-6-1 16,1-4-2-16,3-2 3 15,-6-1-1-15,-7 1-2 16,-9 5 4-16,-9-1-1 16,-6 4 3-16,-3 0-3 15,0 5 1-15,-12 5-2 16,-7 3-4-16,-10 7-1 15,-5 0-2-15,-6 16-2 16,0 10 5-16,1 12 0 16,6 7 0-16,1 12-1 15,4 2 1-15,4 2 1 0,7 1 0 16,8-9-1-16,7-5-1 16,2-6-1-16,5-8-5 15,14-7-1-15,8-10-10 16,5-9-19-16,12-8-13 15,11-1-25-15,14-21-79 16,7-7 94-16,-2-3-162 16</inkml:trace>
  <inkml:trace contextRef="#ctx0" brushRef="#br0" timeOffset="47889.4113">30384 5504 384 0,'0'-6'132'16,"0"6"-103"-16,-1 0-18 0,-25 6-11 15,-13 23-3-15,-16 10 3 16,-1 8 1-16,2 3 4 16,9 2-3-16,11-4 2 15,6-1-3-15,10-5-1 16,9-5-1-16,9-1 1 16,0-7-1-16,7-7-1 15,17-1 4-15,9-9-1 16,10-7-1-16,13-5-7 15,5-5-10-15,3-16-31 16,-4-4-23-16,-10-5 6 16</inkml:trace>
  <inkml:trace contextRef="#ctx0" brushRef="#br0" timeOffset="48121.1804">30346 5766 468 0,'0'0'22'0,"0"0"-22"15,0 0 0-15,0 0 0 16,18 8 14-16,4 2 5 16,8-1 2-16,5-2 0 15,4-3-6-15,7-2-1 16,4-2-8-16,5 0-5 16,2 0-1-16,-6-8 0 15,-4-5-3-15,-5-3 1 16,-7-2-3-16,-6-6-20 15,-2 2-57-15,-8-2-284 0</inkml:trace>
  <inkml:trace contextRef="#ctx0" brushRef="#br0" timeOffset="48413.12">30914 5340 446 0,'-6'-5'0'0,"2"5"-11"15,-1 0 2-15,-10 12 8 16,-9 18 1-16,-8 18 10 16,-10 13 4-16,-4 10-4 15,1 3 4-15,-1 3 0 0,7 0 1 16,7-7-7-16,10-4-6 16,10-5 4-16,4-7 1 15,8-7-1-15,0-5 0 16,10-7 1-16,8-8-1 15,7-9-1-15,8-6-3 16,14-11-2-16,16-1-3 16,16-9-15-16,8-15-21 15,5-5-139-15</inkml:trace>
  <inkml:trace contextRef="#ctx0" brushRef="#br0" timeOffset="52224.0993">5705 689 25 0,'-21'0'339'0,"-3"0"-274"15,5-5-45-15,19 1-12 0,0 2 2 16,0 2-4-16,0-3-4 16,22-1-1-16,17-2 3 15,19-7 4-15,17-5-3 16,10 0-2-16,3 0 0 15,3-3-2-15,-3-1 2 16,-9-1 1-16,0 5-2 16,-10 5-2-16,-11 8 0 15,-6 5 0-15,-13 0-4 16,-8 0-2-16,-7 3-2 16,-12 10-6-16,-9 4-14 15,-3 4-17-15,-9 6-43 16,-24-5-199-16</inkml:trace>
  <inkml:trace contextRef="#ctx0" brushRef="#br0" timeOffset="52433.8668">6235 642 292 0,'-11'0'62'16,"8"0"-35"-16,3 10-27 16,0 18-13-16,0 20 13 15,0 28 5-15,9 18 15 16,-4 14-10-16,2 7-1 15,-1-1 4-15,-3-5-8 16,3-10-5-16,3-8 0 16,6-18-1-16,-3-13-7 0,1-14-8 15,2-17-3 1,-3-23-50-16,3-9-241 0</inkml:trace>
  <inkml:trace contextRef="#ctx0" brushRef="#br0" timeOffset="52815.2132">7433 724 384 0,'3'0'47'0,"10"2"-47"16,2 15 0-16,15 11 0 16,7 5 8-16,11 6 5 15,7 2-3-15,9 1-2 16,5 0 3-16,8-1 1 15,1-1-7-15,7-3 1 16,-6-3-3-16,-6-5-3 16,-10-6 0-16,-11-2 0 15,-13-3-3-15,-11 0-3 0,-11 1-8 16,-17-1-32-16,-11-2-184 16</inkml:trace>
  <inkml:trace contextRef="#ctx0" brushRef="#br0" timeOffset="53041.9239">7573 1348 361 0,'0'5'44'0,"0"3"-41"16,25 5-3-16,8 4 11 15,12 2 5-15,10-1 2 16,9 0 2-16,8 0-4 0,10-3 0 15,3 0-4-15,-2 0-12 16,1 1-1-16,-2 3-6 16,-3 3-10-16,-12 4-25 15,-16 5-243-15</inkml:trace>
  <inkml:trace contextRef="#ctx0" brushRef="#br0" timeOffset="55785.4988">12429 1688 189 0,'0'-12'55'0,"0"-1"-9"15,0 2 2-15,0 4 5 16,0 5 1-16,0 1-14 15,0 1-11-15,0 0-10 16,0 0-6-16,0 0-1 16,0 0-6-16,0 0-5 0,0 0-1 15,0 10-3 1,0 17 3-16,0 16 3 0,0 21 3 16,0 12-1-16,0 12 3 15,0 6-1-15,0 5 0 16,0-2-6-16,0 2 1 15,-4-5 2-15,4-8-4 16,-3-9 0-16,3-11 2 16,0-10-2-16,0-11 0 15,0-11 2-15,0-11-2 16,0-4 0-16,0-5 0 16,0-5 0-16,3 0 0 15,4-2-5-15,5 3 2 16,6-3 0-16,6-2 3 15,6-2 6-15,10-3-5 0,5 0 0 16,4 0 1-16,-1 0-1 16,-2 0 0-16,-4 7-1 15,-8 0 0-15,-1 2-1 16,-3 0 1-16,-2-1 0 16,-4-2 0-16,-4-1 0 15,-4-2 1-15,-7-2-2 16,-2-1 0-16,-7 0 0 15,0 0 1-15,0 0 0 16,0 0-2-16,0-12-6 16,-19-10-58-16,-2-11-12 15,-14-10-281-15</inkml:trace>
  <inkml:trace contextRef="#ctx0" brushRef="#br0" timeOffset="56522.0835">12435 1500 254 0,'-3'-4'41'16,"0"1"-4"-16,3 3-12 0,0 0 14 16,0 0-9-16,0 0-8 15,0 0-14-15,0 4-8 16,0 18 0-16,-4 15 4 16,1 12 9-16,-6 13-5 15,1 7 4-15,2 7-5 16,-1 0-4-16,4 3 5 15,-3 8-2-15,6 6-1 16,-3 5-3-16,0 0 5 16,0-4-4-16,3-7-1 15,0-9-2-15,0-8 2 16,0-7 0-16,6-9-1 0,3-12 1 16,1-7-1-16,-3-10-1 15,3-6 2-15,-4-5-2 16,-3-6 0-16,1-4 0 15,-4-3 2-15,0-1-2 16,0 0 3-16,0 0-3 16,0 0 4-16,0 0-1 15,0 0 0-15,0 0 5 16,0 0-6-16,3 0 2 16,-3 0-4-16,0 0-1 15,6 0-4-15,3 0-3 16,9 0 8-16,7 0 5 15,5 0-3-15,3 0 2 0,1 0-3 16,5 0 0-16,3 0 1 16,-2 2-1-16,2-2 0 15,-3 0 1-15,-7 0 2 16,-3 0-3-16,-9 0 0 16,-4 0 0-16,-9 0-1 15,-7 0 0-15,0 0 1 16,0 0 0-16,0 0-1 15,0-2 0-15,-13-5-10 16,-14-4-21-16,-3-5-44 16,-10-5-153-16</inkml:trace>
  <inkml:trace contextRef="#ctx0" brushRef="#br0" timeOffset="57211.169">12331 1535 288 0,'0'-1'49'0,"0"1"-29"0,0 0 10 16,0 0 9-16,0 0-11 16,0 0-20-16,0 8-7 15,0 14 0-15,0 15 11 16,0 11-1-16,0 14-1 16,0 10-6-16,-9 4 2 15,-2 4 0-15,1 3-3 16,-2 5 4-16,3 0-2 15,-2-2-2-15,5-4 0 16,5-7 0-16,1-8-2 16,0-5 3-16,0-5-4 0,0-4 0 15,0-9 4 1,0-7-2-16,4-11-1 0,4-4 0 16,-2-4-1-16,3-5 0 15,0 0-1-15,2 0 1 16,5-2 0-16,0 0 0 15,2-2 0-15,6-2 0 16,-2 0 3-16,5 1 1 16,3-1-1-16,1 4-1 15,-1-1-2-15,6 4 0 16,-2 2 1-16,6 0-2 16,3-3 2-16,-2 2 1 15,-2-6 0-15,0 0-2 16,-5-2 3-16,-7-3-2 15,3-1 0-15,-8-2 1 0,-1-1-2 16,-9 0 3-16,-2 0-3 16,-10 0 0-16,0 0 1 15,0 0 0-15,0 0 1 16,0 0 1-16,-4-11-3 16,-11-5-22-16,-11-5-29 15,-3-9-143-15</inkml:trace>
  <inkml:trace contextRef="#ctx0" brushRef="#br0" timeOffset="57871.0419">12386 1590 209 0,'0'-4'109'16,"0"4"-77"-16,0 0-11 16,0 0 10-16,0 0-6 15,0 0-15-15,0 2-9 16,0 20-1-16,0 15 9 0,-6 17 10 15,-3 7-6 1,-3 9-5-16,3 2 1 0,3 2 2 16,-3 7-3-16,2 1-1 15,4 6-3-15,-4 6 7 16,6-2-8-16,1 1 0 16,0-3 3-16,0-5-6 15,0-9 1-15,0-5 4 16,0-8-5-16,8-7 1 15,2-5 0-15,-4-7 0 16,0-8-1-16,0-6 0 16,0-11 1-16,3-5 1 15,0-3-2-15,3-5 0 16,2-3 1-16,8-3 5 0,1 0 2 16,12 0 1-16,2-5-3 15,5-10 1-15,6 2-7 16,1 0 3-16,3 0 0 15,-4 4 1-15,1-1-1 16,-4 5 0-16,-2 3-3 16,-7 2 1-16,-8 0-1 15,-4 0 0-15,-12 0-1 16,-5 0-1-16,-4 0 2 16,-1 0-1-16,-2 0-1 15,0 0 1-15,0 0 0 16,0-9-5-16,-2-11-4 15,-11-10-64-15,-12-16-78 0</inkml:trace>
  <inkml:trace contextRef="#ctx0" brushRef="#br0" timeOffset="58492.8638">12444 1556 322 0,'-3'0'41'0,"3"0"-41"15,0 2-2-15,0 20 2 16,-6 9 7-16,0 12 4 15,-1 7 6-15,-2 6 3 16,2 4 0-16,1 4-4 16,1 4-1-16,-4 3-1 15,3 8-5-15,0 6 1 16,0 4 1-16,-3 1-5 16,6-1 2-16,0-3-3 15,0-3 1-15,0-4-5 16,0-9 0-16,3-6 1 0,-3-6 1 15,3-4-2 1,-3-7 1-16,3-11 1 0,0-12-3 16,0-11 0-16,0-6 0 15,0-5-1-15,0-1 1 16,6 0 0-16,6 1 2 16,6-1 3-16,7-1 2 15,8 0 0-15,6 0-4 16,3 0 0-16,4-1-1 15,2 1-1-15,4 0-1 16,0 0 0-16,3 0 5 16,-6 0-3-16,3 0 2 0,-7 0-3 15,-3 0 0 1,-12 0 0-16,-11 0-2 0,-5 1 1 16,-8 1-1-16,-3-2-1 15,-3 0-2-15,0 0-2 16,0 0-4-16,0-6-22 15,-9-19-134-15</inkml:trace>
  <inkml:trace contextRef="#ctx0" brushRef="#br0" timeOffset="59221.1541">12971 1681 264 0,'-3'-2'58'16,"3"2"-25"-16,0 0 6 15,-4 0 2-15,4 0-13 16,0 0-7-16,0 0-6 16,-1 0-3-16,1 0-3 15,-2 0-7-15,-1 3-2 0,-1 18-1 16,-3 8 1-16,-5 10 3 16,3 8-1-16,-2 5 2 15,4 6 0-15,4 7-2 16,-3 6 0-16,6 11 2 15,-3 4-3-15,3 7 2 16,0-4 1-16,0-6-3 16,0-2 3-16,0-7-3 15,0-6 1-15,0-10 5 16,6-9-5-16,-3-12 0 16,1-6-1-16,1-4 1 15,1-5 1-15,-3-5-3 0,3-2 1 16,3-7 0-16,0 0-1 15,4-3 2-15,4 0-2 16,6-2 8-16,6-2-1 16,4-1 0-16,1 0 1 15,2 0-7-15,1 0 2 16,2 0-2-16,3 0 0 16,7 0 2-16,2-1-3 15,1-4 2-15,0 2 0 16,-10 1-2-16,-6 0 0 15,-11 1-1-15,-4-2 1 16,-12 2 0-16,-3-1 2 16,-1 0-2-16,-3 2 0 0,-2-1 0 15,0 1 0 1,0-2 0-16,0-2-1 0,0-7-1 16,0-6-7-16,-13-8-53 15,-5-6-17-15,-15 2-137 16</inkml:trace>
  <inkml:trace contextRef="#ctx0" brushRef="#br0" timeOffset="59663.1242">12961 1812 352 0,'-7'-6'37'0,"5"6"-10"16,2 0 6-16,0 0-23 16,0 25-9-16,0 14 1 15,0 15 10-15,-1 13-7 16,-3 3 2-16,1 8-1 16,0 3-1-16,3 5 1 15,0 1-4-15,0-3 1 16,0 0 3-16,0 0 0 15,6-9-2-15,5-8 1 16,8-10-3-16,0-11 0 16,5-7-2-16,4-4 1 15,5-6 4-15,0-5-5 0,3-7 5 16,-1-7-1-16,6-5-2 16,2-4 3-16,2-1-1 15,1 0 3-15,-1-4-4 16,1-5 1-16,-10-1-4 15,-10 2-3-15,-3 3 0 16,-8-1 0-16,-5 3-6 16,-2 1-18-16,-8 1-57 15,-4-4-155-15</inkml:trace>
  <inkml:trace contextRef="#ctx0" brushRef="#br0" timeOffset="66721.251">13117 9426 301 0,'0'6'77'0,"3"2"-14"0,6 3-31 15,-1-7-25 1,5-1-7-16,2-3-1 0,7 0-16 16,11-11-16-16,7-10-57 15,5 1-53-15,0 9 52 16</inkml:trace>
  <inkml:trace contextRef="#ctx0" brushRef="#br0" timeOffset="66824.0015">13515 9418 305 0,'11'8'67'0,"2"-2"-7"15,2 2-29-15,6-4-25 16,0-4-6-16,13-4-13 16,5-18-36-16,9-5-57 15</inkml:trace>
  <inkml:trace contextRef="#ctx0" brushRef="#br0" timeOffset="78263.8235">19486 15385 179 0,'59'18'41'0,"12"-2"-36"16,5-6-5-16,12-10-43 16</inkml:trace>
  <inkml:trace contextRef="#ctx0" brushRef="#br0" timeOffset="78345.3973">20560 15588 37 0,'79'18'0'16</inkml:trace>
  <inkml:trace contextRef="#ctx0" brushRef="#br0" timeOffset="104353.4692">7661 8984 363 0,'0'-2'33'0,"-9"-6"2"15,-12-4-12-15,-3 1 4 16,-7 0-5-16,1 3-10 15,-12 2 2-15,-13 2-4 16,-11 0 0-16,-17 4-4 16,-8 0-3-16,-3 0 4 15,-3 8-3-15,4 3-1 16,10 1-1-16,11-3 2 16,17-3-2-16,19 0-2 15,17-5 0-15,13-1-1 16,6 0-4-16,0 0-3 15,0 0-2-15,0 3-1 0,12 7 5 16,10 5 6-16,5 16 2 16,3 12 3-16,-5 20-3 15,-8 24 0-15,-10 20 1 16,-7 18 3-16,-7 11-4 16,-13-2-2-16,-5-2 4 15,1-10 0-15,9-20-3 16,3-20 1-16,9-20-1 15,3-15-1-15,0-9 0 16,21-13 0-16,7-9-1 16,8-6 2-16,9-6-1 15,13-4 3-15,15 0-3 16,14-19-3-16,14-6 3 16,13-2-5-16,5-1-7 15,8 8-4-15,4 2-22 0,5 14-28 16,10-2-110-16</inkml:trace>
  <inkml:trace contextRef="#ctx0" brushRef="#br0" timeOffset="105373.4043">21148 8860 339 0,'6'-8'46'0,"-6"1"-24"15,3 5 19-15,-2 2-12 16,1 0-11-16,1 0-6 15,3 0-12-15,12 0 3 16,10 0-3-16,20 0 3 16,17 0 0-16,11 0-2 15,6 0 0-15,-1 9-1 16,-3 3 2-16,-10 2-1 16,-3 1-1-16,-10 3 0 15,-10 4 0-15,-9-1 1 0,-10 5 0 16,-10 5-1-16,-6 8 0 15,-10 10 2-15,0 17 7 16,-7 14-3-16,-16 13-3 16,-3 4 3-16,1 3-3 15,2 0-3-15,9-5-1 16,8 0 1-16,6-4 0 16,0-9 0-16,0-5 1 15,4-11-1-15,2-4 1 16,-5-9 0-16,-1-9-1 0,-5-9 0 15,-13-8 2-15,-9-9-2 16,-8-8 2-16,-5-4 4 16,-11-6-6-16,-7 0 2 15,-7-3-2-15,-17-14 1 16,-8-5-1-16,-10 0 0 16,-10 3 0-16,-7 0 0 15,-5 6-1-15,0 1 0 16,-2 9-7-16,7-2-6 15,10 3-61-15,7-10-220 16</inkml:trace>
  <inkml:trace contextRef="#ctx0" brushRef="#br0" timeOffset="106687.1527">8543 9103 77 0,'0'-5'41'16,"0"1"-32"-16,0 1 13 16,0-1 24-16,0 1 13 15,0 3-8-15,0-3-7 16,0-2-8-16,0 5-5 16,0 0-2-16,0 0-10 15,-3 0-7-15,3 0-2 16,0 0-3-16,0 0 1 15,0 0-1-15,0 0-1 16,0 0-2-16,0 0 1 16,0 0 0-16,0 0 1 15,0 0-4-15,0 0 1 16,0 0-2-16,0 0 1 0,0 0 1 16,0 0-2-1,0 0 1-15,0 0-2 0,0 0 1 16,0 0-1-16,0 0 0 15,0 0-1-15,0 0 1 16,0 0-3-16,0 0-1 16,0 0-2-16,0 0-7 15,0 0-9-15,0 0-35 16,10 0 0-16,5 0-82 16</inkml:trace>
  <inkml:trace contextRef="#ctx0" brushRef="#br0" timeOffset="108337.3571">8589 9101 182 0,'-3'0'90'16,"3"0"-50"-16,-3 0-6 16,3 0 9-16,-2 0-13 15,-1-2-10-15,3 2-3 16,-4 0 0-16,4 0-4 16,-3 0-1-16,3 0-3 15,-3 0-3-15,-3 0-2 16,-3 15-4-16,-12 14 1 15,-1 14-1-15,-5 9 0 16,6 11 3-16,5 2-2 16,8-2-1-16,5-4 0 15,3-5-2-15,3-5 2 16,15-1-3-16,6-9 2 0,6-6-2 16,0-7 1-16,1-13 2 15,2-7 0-15,-3-6 1 16,8-15 9-16,4-21-4 15,7-15 2-15,1-15-5 16,-1-5-2-16,-9-1 3 16,-13 0 0-16,-15 2 1 15,-12 5 6-15,0 6-3 16,-18 8-5-16,-12 7 8 16,-6 7-5-16,-5 1-3 15,-4 7 0-15,2 5-1 16,-2 10 2-16,6 3-3 0,-1 10 0 15,4 1-1 1,3 0-4-16,5 5 2 0,4 7 0 16,9 1-5-16,6-1 2 15,2 5-7-15,4 3 0 16,3 2 0-16,0-1-17 16,7-5-24-16,11-7-62 15,6-6-221-15</inkml:trace>
  <inkml:trace contextRef="#ctx0" brushRef="#br0" timeOffset="109942.0402">8137 8864 250 0,'0'-12'73'0,"-6"5"-48"16,0 7-2-16,-2-2 7 16,4 2 0-16,4 0-9 15,-3 0-14-15,3 0-6 16,0 0-1-16,0 23-2 0,0 21 2 16,-3 20 5-1,0 13 5-15,-6 15-5 0,3 10-2 16,3 8 1-16,-1 4 1 15,4 8 2-15,-3-5 0 16,3-1-4-16,0-13 0 16,0-10-1-16,10-10-1 15,-1-12 2-15,0-11-3 16,1-13 0-16,1-11 0 16,4-11 1-16,-2-6-2 15,1-6 0-15,8-2 1 16,2-2 0-16,10-1 1 0,11-1 0 15,12 0 2-15,4 1-3 16,9-5 1-16,0 1 0 16,5-1 1-16,2-3-1 15,1 0-1-15,7 0 4 16,-5-7 1-16,1-4-2 16,-8 4 1-16,-9 0 0 15,-7 1-4-15,-8 0 1 16,-13 3 1-16,-9 0-2 15,-8 2 0-15,-10-2-2 16,-4 3 2-16,-5 0 0 16,0 0 0-16,0 0 0 15,0-4 0-15,-5-4-1 16,-17-2-16-16,-14-13-76 0,-19-12-273 16</inkml:trace>
  <inkml:trace contextRef="#ctx0" brushRef="#br0" timeOffset="110459.4392">8143 8845 426 0,'-6'-7'34'0,"6"3"-34"15,3-3 0-15,30-4 0 0,31-14 4 16,34-8 2-16,29-7-1 16,12-1-2-16,10 4 2 15,0 7-1-15,-1 5-2 16,-6 6 0-16,-13 12-2 16,-21 7-1-16,-23 0-1 15,-27 3-3-15,-19 12 5 16,-11 11-4-16,-11 4 2 15,-10 11 2-15,-4 13 3 16,-3 12 0-16,0 14 1 16,-3 16-1-16,-4 21-2 15,1 26 5-15,3 15-4 0,-1 15 2 16,4-4 0-16,0-18-1 16,4-15-3-16,9-17 0 15,-1-16 2-15,0-10 0 16,-3-13 0-16,-3-17-2 15,-3-12 0-15,-3-15 2 16,0-14 1-16,-6-3 2 16,-18-5 6-16,-15-6 1 15,-10-8-7-15,-12 0-5 16,0-3-4-16,-5-13-5 16,-4 5-2-16,0 11-16 15,0 0-106-15</inkml:trace>
  <inkml:trace contextRef="#ctx0" brushRef="#br0" timeOffset="110953.4823">7743 11360 378 0,'-21'0'23'0,"0"5"-16"15,-1 22 3-15,-1 14 7 16,1 17-6-16,9 9-1 15,5 10-1-15,8 0-1 16,2-8-7-16,23-7 3 16,5-10-3-16,9-11 0 15,7-15 0-15,-1-19 2 16,7-7-1-16,3-22 3 16,3-26 5-16,-4-19-1 15,-8-6-7-15,-16-4 0 0,-18 7 0 16,-12 0 6-1,-12 13-2-15,-24 8-2 0,-10 9 2 16,-5 14 0-16,-7 8 0 16,6 8-1-16,6 2-4 15,10 8-1-15,16 0-1 16,7 0-4-16,13 0-10 16,0 7-53-16,6 12-53 15</inkml:trace>
  <inkml:trace contextRef="#ctx0" brushRef="#br0" timeOffset="111291.9419">8358 11730 364 0,'10'-11'68'0,"5"-18"-62"16,12-15 0-16,15-11 4 15,7-1-4-15,3 5-2 16,-4 8 0-16,-8 16-3 16,-13 16-2-16,-3 11 0 15,-5 14-4-15,-5 20 5 16,-4 10 3-16,-7 0 2 16,3 0-2-16,3-5 0 15,1-4 4-15,10-4-3 16,2-4-1-16,8-5-2 0,6-6 1 15,3-10 2-15,0-6-4 16,2 0-4-16,-2-18 0 16,0-8-8-16,-2-3-27 15,-8-7-128-15</inkml:trace>
  <inkml:trace contextRef="#ctx0" brushRef="#br0" timeOffset="111651.2624">9044 11384 260 0,'0'-2'132'0,"0"2"-132"15,0 0-17-15,18 0 17 16,18 0 4-16,13 0 4 0,6 0 9 16,0 2-10-16,-7 9-2 15,-9 5 4-15,-9 2-5 16,-8 4 1-16,-10 3 6 15,-12 12-3-15,0 7-2 16,-12 4 10-16,-16 11-1 16,-8 6-5-16,0 2-3 15,6 0-1-15,5-6-3 16,13-10-3-16,6-7 0 16,6-14 0-16,2 0 0 15,20-9 0-15,8-6-2 16,7-8 1-16,6-7-1 15,8-4 0-15,6-28-5 0,4-19-7 16,0-12-18-16,2-14-69 16,-11 1-181-16</inkml:trace>
  <inkml:trace contextRef="#ctx0" brushRef="#br0" timeOffset="111972.3236">9808 11332 315 0,'-12'-6'106'0,"3"6"-83"15,-6 8-13-15,-3 23-4 16,-5 21-1-16,3 16 0 16,2 5 3-16,0 7-3 15,12 1 2-15,6 3-1 16,0-3-3-16,6-7-1 0,12-9-2 16,7-20 0-16,5-16 0 15,2-11 0-15,6-14 0 16,1-4 1-16,0-22-1 15,-6-18 2-15,-5-6-1 16,-10-3 3-16,-18 4-1 16,0 12 7-16,-33 7 4 15,-16 8-8-15,-12 10-2 16,-14 8 0-16,-10 0-4 16,7 11 0-16,7-3-5 15,13-8-6-15,16-4-30 16,9-37-88-16</inkml:trace>
  <inkml:trace contextRef="#ctx0" brushRef="#br0" timeOffset="113464.7574">9253 10883 222 0,'-24'-9'80'0,"6"-1"-27"16,12 2-6-16,6 4 13 15,0 4-29-15,0 0-16 16,0 0-6-16,0 0-2 16,0 0-2-16,9 0-1 15,18 0 1-15,9 6 2 16,16 0 3-16,6 1-3 15,14-4 2-15,8 1-1 0,11 0 1 16,3-3-5-16,-6 5 5 16,-10 1-8-16,-20 4-1 15,-13 4 0-15,-15 0 0 16,-8 3 0-16,-7 0-3 16,-9 9 1-16,-3 3 2 15,-3 10 3-15,0 3 3 16,-3 14-3-16,-12 9-1 15,3 8 1-15,-4 16-3 16,-1 8 3-16,1 6-3 16,4 13 0-16,6 4 2 15,-1-3-1-15,6-1 0 0,1-8-1 16,0-3 0 0,0-2-1-16,0-5 1 0,0-10 0 15,5-12 0-15,1-11-1 16,0-19 0-16,-3-10 0 15,3-15 1-15,-6-14-1 16,3-2 1-16,-3-6-2 16,0 0 1-16,0-3-3 15,4-27-4-15,-4-14-17 16,0-25 1-16,0-19 13 16,3-19-9-16,-3-20-41 15,0-13-55-15,0-18-120 16</inkml:trace>
  <inkml:trace contextRef="#ctx0" brushRef="#br0" timeOffset="113961.0162">9857 10963 147 0,'-9'-29'134'16,"3"19"-98"-16,2 10 2 16,1 0 1-16,3 31-24 15,-3 28-12-15,-4 34 6 16,3 17 0-16,4 16-3 15,0 7 2-15,0 4 0 16,0 9-1-16,4-6 2 16,3-4-2-16,-4-9-2 0,0-19 3 15,-3-6-3 1,0-18-2-16,0-13 2 0,4-21-2 16,-1-19-2-16,0-18-1 15,3-8-1-15,-6-5 1 16,0-5 6-16,0-34 8 15,0-32-13-15,0-32-1 16,3-28 0-16,0-20-1 16,-3-8-8-16,0 11-2 15,0 19 2-15,0 36 4 16,0 38 5-16,3 30 1 16,-3 15 5-16,0 10-5 15,3 22-1-15,0 36 0 16,-1 31 2-16,5 31 1 15,-4 12 2-15,3 3-5 0,0-6 3 16,0-15-2-16,4-15 0 16,-4-11-1-16,2-14 1 15,2-20-1-15,-1-13-2 16,0-19 0-16,-3-11-7 16,-2-11-16-16,4-22-42 15,1-40-52-15</inkml:trace>
  <inkml:trace contextRef="#ctx0" brushRef="#br0" timeOffset="116245.1644">10767 8430 281 0,'-7'13'63'16,"-7"-3"-58"-16,-5-3 0 15,-2 8 4-15,-9 10 3 16,0 15-4-16,8-10 1 16,4 7 3-16,3 6-5 15,-4 8 9-15,5 9-7 0,-2 6 2 16,1 14-1-16,-3 4-4 16,6 12 0-16,-1 18 5 15,4 12-4-15,2 14 3 16,6 6-6-16,1-3 3 15,0-9-3-15,0-15-1 16,0-13 0-16,8-18 0 16,8-15-3-16,-1-14 1 15,0-10-1-15,-3-17-1 16,-3-10-2-16,-2-7 0 16,-7-12-2-16,3-3-3 15,-3 0 3-15,0-29 3 0,0-15-62 16,0-26-79-16,6-11 20 15,5-15-42-15</inkml:trace>
  <inkml:trace contextRef="#ctx0" brushRef="#br0" timeOffset="116861.5375">10621 8709 384 0,'0'0'29'0,"0"0"-29"16,0 0-11-16,15 0 9 15,15 7 2-15,22 0 16 16,19-2-3-16,25-5 3 0,19 0-1 16,6 0-5-16,4-12 0 15,-4-3-6-15,-5-2-2 16,-1 7 2-16,-15 1-3 15,-12 9-1-15,-24 0 0 16,-18 9-1-16,-14 7-3 16,-12 10 4-16,-7 3 0 15,-10 9 0-15,-3 12 5 16,0 6-1-16,0 10 2 16,-3 5-4-16,-3 1-1 0,6 9 0 15,0 14 1 1,0 8 1-16,6 11-3 0,10-1 1 15,-3 2 0-15,7-2-1 16,-1-7 0-16,-2-7-1 16,2-10 1-16,-7-9 0 15,-3-8-1-15,-8-11 2 16,-1-7-1-16,-7-5 0 16,-21 1 1-16,-14-5 2 15,-16 2 0-15,-11-6 3 16,-13-8-2-16,-8-8-2 15,-2-9 2-15,1-9-3 16,-6-5 1-16,-6-2 0 16,-7 0-2-16,-4 0 1 15,-2 0 1-15,7 0-1 0,12 0 2 16,13 0-1-16,16 0-4 16,4 0 0-16,10-6-2 15,6-1-5-15,8-8-13 16,6-4-49-16,1-13-194 15</inkml:trace>
  <inkml:trace contextRef="#ctx0" brushRef="#br0" timeOffset="118173.2506">9329 8845 360 0,'-11'-2'37'0,"4"-3"-14"16,-2 5 7-16,6 0 8 15,0 0-10-15,0 0-8 0,3 0-20 16,0 27-3-16,0 19 3 15,0 23 2-15,-3 16 0 16,0 11 4-16,3 3-3 16,0 4 1-16,0-4 2 15,0 0-1-15,0-8-1 16,0-9-2-16,0-13 0 16,3-13-1-16,6-17-1 15,-3-15 0-15,-3-14 0 16,0-7-1-16,0-3 1 15,-3 0 5-15,0-13 6 16,0-41 6-16,4-33-17 16,4-31 0-16,7-28-1 0,1 2 0 15,1 6-4 1,-1 16 5-16,-4 26 0 0,-6 24-1 16,-6 20 1-16,0 19 0 15,0 16 2-15,0 7-1 16,-3 8 7-16,0 2-8 15,3 0-8-15,-9 40-2 16,-3 33 8-16,-12 33 2 16,-4 27 2-16,1 13-1 15,5 1 1-15,2-4 2 16,7-12-2-16,4-15-2 16,9-16 0-16,0-20 0 15,0-23-1-15,6-16 1 16,3-16-1-16,-2-13 1 0,-4-8-2 15,-3-4 2-15,0-8 5 16,-3-22-5-16,-19-17-11 16,-2-11-18-16,6-9-25 15,5-6-32-15,8 0-106 16</inkml:trace>
  <inkml:trace contextRef="#ctx0" brushRef="#br0" timeOffset="119118.1853">11039 9235 210 0,'0'-8'112'0,"0"0"-92"16,-3 2 17-16,-3-2 2 16,-5 4-7-16,1 0-9 15,-2-3-4-15,6 6-8 16,0-2 1-16,3 0-4 0,3 3-2 16,-5-4 0-16,4 4-2 15,-1-1-2-15,-2 0 2 16,1 0 1-16,0-3 0 15,-3 4 1-15,3-4-3 16,-3 3 3-16,2-1-5 16,-2 1 3-16,3-2 1 15,-1 3-1-15,4-4 1 16,0 4-3-16,0 0-1 16,0 0-1-16,0 0-2 0,0 0-1 15,0 0-5 1,10 0 1-16,6 0 5 0,11 11 2 15,4 4 1-15,-1 7-1 16,0 3 0-16,-2 5-1 16,-5 8 1-16,-7 4 0 15,-4 3 0-15,-12 2 1 16,0 10-1-16,-15 4 4 16,-21 9-3-16,-7-4 2 15,-2 0 2-15,-4-15-5 16,10-7 3-16,5-15-2 15,10-14 2-15,12-4-3 16,5-10 0-16,7-1-1 16,0 0 1-16,0 0-12 15,7 0 2-15,11 0 4 0,15 0 6 16,10 0 3-16,5-12-2 16,4-10-2-16,3-1 0 15,-4-5-7-15,-5-5-10 16,-7 0-42-16,-9 0-33 15,-8-1-94-15</inkml:trace>
  <inkml:trace contextRef="#ctx0" brushRef="#br0" timeOffset="119410.5851">11312 9428 268 0,'0'0'110'15,"0"0"-104"-15,0 10-6 0,0 21 7 16,-6 6 10-16,2 7-8 15,4 0 0-15,0 1 0 16,0-3 3-16,17-1-2 16,1 0-1-16,0-1 1 15,-3-3-9-15,1-8 3 16,-5 4 1-16,-5-10-1 16,-3-1 4-16,-3 0-2 15,-3-3 2-15,-24 2 4 16,-9 1-7-16,-12 0-5 15,-4-11-1-15,-3-7 1 16,0-4-8-16,4-9-7 16,5-23-13-16,13-24-81 15,7-21-253-15</inkml:trace>
  <inkml:trace contextRef="#ctx0" brushRef="#br0" timeOffset="119568.3097">11376 9352 175 0,'43'-1'107'16,"-1"1"-83"-16,16-6 19 16,11-6-13-16,8 2 1 15,11-6-11-15,3-2-19 16,0 1-1-16,-1-6-29 16,-8-3-237-16</inkml:trace>
  <inkml:trace contextRef="#ctx0" brushRef="#br0" timeOffset="119861.3778">13017 9051 377 0,'-24'69'20'0,"5"20"-10"16,6 10 1-16,4 8 3 16,4 9-6-16,-1 7 14 15,6 4-6-15,0-2-5 0,0-11-8 16,3-15 1-16,10-15-4 16,1-18 0-16,2-14-4 15,-4-21-3-15,-5-18-10 16,1-13-24-16,-5-19-84 15</inkml:trace>
  <inkml:trace contextRef="#ctx0" brushRef="#br0" timeOffset="120393.9834">13014 8824 430 0,'0'-19'0'15,"21"8"-11"-15,19 0 11 16,14 8 2-16,16 2 9 16,15 1-2-16,15 0 2 15,6 0-1-15,0 4 4 16,-1 14-7-16,-7 2-2 16,-11 8 0-16,-10 1-5 15,-7 8 3-15,-12 3 0 16,-10 1 5-16,-2 6-5 15,-7 5-1-15,-7 10 4 16,0 12-1-16,-2 6 2 16,-5 5-3-16,2 3-2 0,-8 0-2 15,7 3 1 1,-7-2 1-16,1 3-2 0,-4-5-1 16,-6-6 1-16,1-3-1 15,-11-5 1-15,0-4 0 16,0-13 0-16,-14-5-1 15,-9-10 1-15,-16-1 0 16,-16 0 3-16,-14 4-1 16,-15-8-2-16,-10 1 0 15,-6-14 1-15,-4-6-1 16,-9-9 3-16,1-8 0 16,0 0 3-16,1 0-1 15,13-8-2-15,13-3 0 16,21 0-2-16,19-3-1 0,13 1-2 15,15-6-7-15,11-4-13 16,6-13-49-16,22-12-160 16</inkml:trace>
  <inkml:trace contextRef="#ctx0" brushRef="#br0" timeOffset="121511.432">13581 9220 264 0,'-9'-1'38'0,"-5"1"-20"16,1 0 7-16,-9 22 1 15,-8 19-5-15,-9 15-6 16,-2 13 7-16,0 8-5 16,7 3 1-16,7 8-3 15,9-2-3-15,7 1-1 0,8 0-3 16,3-13-6 0,11-8 6-16,13-14-8 0,12-9 4 15,10-13 0-15,9-14-1 16,9-16 6-16,5 0-3 15,-4-24-3-15,-6-9-1 16,-21-3-1-16,-15 4-1 16,-20-2 3-16,-6 1 3 15,-32 1-2-15,-15 7-3 16,-14 1 1-16,-11 7 0 16,-6 5 1-16,7 8 0 15,8 4-2-15,17 0 0 0,11 0-1 16,18 0-3-16,17 0-8 15,3 0-22-15,22 0-110 16,21 0-145-16</inkml:trace>
  <inkml:trace contextRef="#ctx0" brushRef="#br0" timeOffset="121727.1814">15161 9663 151 0,'4'4'296'0,"13"3"-296"0,5-3-1 16,8-1 0-16,2-3 1 15,7 0-8-15,10-7-61 16,19-15-169-16</inkml:trace>
  <inkml:trace contextRef="#ctx0" brushRef="#br0" timeOffset="122056.7454">17094 9586 373 0,'46'12'6'0,"2"3"0"15,13 0 1-15,10 2 3 16,8 2-10-16,7 0 0 16,13-5-5-16,14 0-7 15,17-6 0-15,16-5-41 16,12-3-58-16,9 0 49 16,5 0 47-16,-13 0 15 15,-3-3 25-15,-13 3 12 16,-13 0 4-16,-4 0-4 15,-2 3 0-15,-4 12-13 16,-3-2-9-16,-1 3-11 16,-2 3-4-16,3-1-2 15,2-3-3-15,2-1-13 0,-1-6-20 16,9-4-134-16</inkml:trace>
  <inkml:trace contextRef="#ctx0" brushRef="#br0" timeOffset="125027.4673">5578 9737 90 0,'-9'7'79'16,"-10"1"-67"-16,2 6-8 15,4-6 6-15,1 3 15 0,0-4-2 16,0 2-2-16,-3-3 10 15,5-2 4-15,-1-1-6 16,-2 1-2-16,-2 1-1 16,-6 1-13-16,-10 5-12 15,-8 4-1-15,-16 7 0 16,-11 4 0-16,-12 6 0 16,-13 2 3-16,-7-2 4 15,4-2 1-15,6-2-2 16,12-6-2-16,15-6-1 15,14-5-2-15,12-4-1 16,12 3 0-16,7-5-2 0,7 0 0 16,3-5 1-16,6 0 1 15,0 0 0-15,0 2-8 16,0 9-3-16,6 12 7 16,12 20 3-16,1 15 2 15,2 22 6-15,-6 21-7 16,0 19 3-16,-12 24-2 15,-3 19 2-15,0 12-1 16,-15 15-2-16,-6 6 2 16,-6 9-2-16,-4 10 0 15,-2 14 1-15,-3 9-1 16,-4 1 0-16,0 10 1 16,-6-3 2-16,-4 8-2 15,-2 3 2-15,4-11-3 16,5-12 1-16,10-21 0 0,8-27 0 15,16-16 1-15,9-19-1 16,0-20 1-16,28-13-2 16,11-14 0-16,15-11 0 15,7-4 0-15,12-8 1 16,9-3-1-16,12-2 0 16,12-3 0-16,12-2 0 15,9-3-1-15,16-2 0 16,9-6-1-16,21-9-2 15,18 1-2-15,14-2 1 16,11-2-15-16,6-2-16 16,11-3-49-16,7-10-102 15</inkml:trace>
  <inkml:trace contextRef="#ctx0" brushRef="#br0" timeOffset="132534.8307">4319 12079 178 0,'-20'25'37'16,"-2"-3"-14"-16,1-7-6 15,9-8-1-15,2-2 16 16,7-5 2-16,3 0-10 16,0 0-5-16,0 0 1 15,0 0 5-15,0 0-3 16,0 0-3-16,0 0 0 15,-6 0-2-15,-6 0 4 16,-9 0-6-16,-13 0-10 16,-11 0 2-16,-7-9-2 15,-5-2 2-15,-1-7 1 0,0 3-4 16,-5-3 5-16,2-11-3 16,-6-1 1-16,-2-18-5 15,2-10-2-15,-9-8 4 16,-5-15-1-16,-7-14-3 15,-3-19 1-15,-3-14-1 16,-4-15 0-16,1-9 0 16,13-1 0-16,11-1 0 15,17 15 1-15,12 6 0 16,4 5 0-16,0-1-2 16,-5-10-1-16,-1-15 2 15,-4 0 0-15,-2-5 0 0,0-9 2 16,6 2-2-16,7-17-1 15,6-1-4-15,14-10 5 16,1-8 0-16,12 3 0 16,3 2 0-16,3 9-1 15,0 1 1-15,3 7 1 16,13-6-1-16,7-2 0 16,2-2-1-16,15-1 0 15,5 0 1-15,13 1-1 16,11 0 1-16,11-4-1 15,14-2 0-15,14 2 1 16,11 8-1-16,5 3-1 16,10 4 0-16,-4 3 1 0,3 0-1 15,0 2 1 1,-9 7 0-16,-11 19 0 0,-6 15 1 16,-4 17 0-16,-1 15 3 15,-1 11-2-15,-4 8-1 16,-3 9-1-16,-3 9 0 15,0 8-1-15,-4 0 1 16,1 1 1-16,-3 4-2 16,-8 0-1-16,-5 7 3 15,-5 4-1-15,-9 7 1 16,-9 2 0-16,-7 9 0 16,-9 4-1-16,-9 1 1 15,-3 4-1-15,3-3 0 16,4-4 0-16,8-5-1 0,7-4 0 15,5-5-2-15,4-1-1 16,0 6-2-16,-10 3 2 16,-6 5 0-16,-9 7 3 15,-5 3 0-15,-7 3 2 16,-3 5-1-16,-3-3-1 16,-3 5 0-16,-3 0-1 15,0-2 3-15,0 3-3 16,-3-2 3-16,0 2-5 15,0 0 4-15,0 0-2 16,0 0-3-16,0-2-6 16,0-2-8-16,-6-1-40 15,-19-4-206-15</inkml:trace>
  <inkml:trace contextRef="#ctx0" brushRef="#br0" timeOffset="133263.2155">4686 2989 260 0,'0'0'74'0,"0"0"-74"16,0 0-7-16,9 3 5 16,15-3 2-16,13 0 10 15,17 0 2-15,13 0 4 16,15-12-1-16,15-7-2 16,10-1-5-16,7 0 0 15,10 1-4-15,1 3-2 16,3 3 4-16,-7 4-5 15,-12 4 0-15,-15 5 0 16,-15 0 0-16,-21 12-1 16,-16 8 0-16,-14 3-4 15,-14 4 3-15,-11 2 1 16,-3 6 5-16,-12 19 8 0,-27 14 0 16,-24 17-6-16,-17 8-5 15,-8-4 0-15,-3-6 4 16,13-12-2-16,11-14 2 15,13-13-2-15,15-12-1 16,11-10-2-16,9-11-1 16,11-4 0-16,2-7-1 15,6 0-1-15,0 0 2 16,0 0 3-16,0 0 1 16,-4-4 3-16,-5-10 6 0,-9-5-6 15,-16-13-7 1,-8-4 0-16,-10-7 0 0,-5-6 0 15,-7-2-1-15,-6-3 1 16,-2 1 0-16,-7-1 1 16,3 3 1-16,-3 1 1 15,6 1 0-15,4 3 0 16,8 2-3-16,7 9 0 16,8 8 0-16,12 10 0 15,7 4-2-15,9 7 2 16,6 3-6-16,8 0-2 15,4 3-7-15,0 0-21 16,0 21-69-16,7 5-18 16</inkml:trace>
  <inkml:trace contextRef="#ctx0" brushRef="#br0" timeOffset="161778.6116">23281 11329 417 0,'-13'-3'23'16,"13"0"-18"-16,0-1-3 0,0 1 5 15,0 3 14-15,0 0-8 16,0 0-4-16,0 0-3 16,0 0 2-16,0 0-3 15,0 0 0-15,0 0-3 16,0 0-2-16,0 0 0 15,0 3 0-15,-3 12 2 16,2 5-2-16,-2 2 5 16,0-2-4-16,-4 3-1 15,3-1 3-15,-4 3-2 16,0 1 2-16,-1 2 0 16,0 0 1-16,0 3 0 0,1 3-2 15,1 10-1-15,-2 14 2 16,-1 15 0-16,-4 12 3 15,-1 14-4-15,-4 4 1 16,-5 10 1-16,2 2-2 16,-7-6-1-16,7 2 3 15,-1-8-4-15,3 4 5 16,4 5-5-16,6 3 3 16,7 2 0-16,3 7-2 15,0 2 11-15,0 2-4 16,0-1-5-16,0-5 0 15,0-4-2-15,0-8 1 16,-3-11-2-16,-6 0 1 0,-3-4-1 16,-3-6 1-16,0-1 1 15,-1-10-2-15,2-17 2 16,3-13 0-16,5-22-2 16,4-11 0-16,2-12 0 15,0-3 0-15,0 0 1 16,0-3-1-16,2-5 0 15,-1 0-3-15,1-9-5 16,2-21-15-16,5-25-29 16,6-31-48-16,-3-23-199 15</inkml:trace>
  <inkml:trace contextRef="#ctx0" brushRef="#br0" timeOffset="162558.8609">23114 11860 497 0,'0'0'0'15,"5"-2"0"-15,-2-2-7 0,0 1 6 16,-2 3 1 0,7-1 1-16,11 1 0 0,20-2 0 15,24-3 5-15,27 0-1 16,25-8-4-16,17-2 3 16,12 5-3-16,-2-2-1 15,-9 2 1-15,-17 7-1 16,-11 3 0-16,-20 0 2 15,-14 3-1-15,-13 15-1 16,-13 0 0-16,-5 9-3 16,-11 5 3-16,-1 12-5 15,-7 14 3-15,-6 9 2 16,-6 17 0-16,-6 11 1 16,-3 15 2-16,0 11-3 0,0 4 0 15,-11 1 1-15,4 6 1 16,6 4-2-16,1-8 2 15,0-4 4-15,0-3 0 16,8-6-1-16,-3-1 3 16,-5-5-3-16,0-6 6 15,0-7-5-15,0-9 2 16,-12-6-2-16,-4-7-2 16,-5-11-4-16,-3-5 1 15,-4-6 1-15,-4-8-2 16,-6-5 5-16,-15-16-5 15,-7-5 5-15,-15-7-3 16,-13-8 0-16,-13-3-2 0,-9 0 0 16,-6-17 0-16,-4-9 1 15,-1-4 0-15,7-6 0 16,2 3-1-16,6-4 5 16,7 4-5-16,5 1 0 15,9 1 0-15,10 6 0 16,7 3-2-16,9 7-1 15,8 1 0-15,5 2-2 16,11 5 2-16,10 3-5 16,11 1 5-16,8 2-4 15,6-2-13-15,0-1-26 16,6 1-93-16,11-5-224 0</inkml:trace>
  <inkml:trace contextRef="#ctx0" brushRef="#br0" timeOffset="204261.133">25352 12808 530 0,'13'-62'16'0,"-5"0"-16"0,17-7 6 16,1-13-6-16,-1-20 6 15,17-4 5-15,4-1 5 16,9-2-6-16,10-13 0 16,2-11 3-16,12-13-7 15,13-14-3-15,11-6-1 16,10-8-2-16,4 14 0 16,-4 8 3-16,-2 10-3 15,-7 9 7-15,0-2-3 16,-2 7 2-16,4 2-5 15,6-2-2-15,4 0 0 16,3-2 1-16,1-1-1 0,-2 4 0 16,-3 12 1-16,-8 23 0 15,-15 19 0-15,-9 25 2 16,-9 22-3-16,-7 11 1 16,-2 15-5-16,-3 8 2 15,-2 29-7-15,-4 26 5 16,1 17 0-16,-4 12 5 15,-1 17 3-15,1 8-2 16,0 12 0-16,-6 15 0 16,-5 17-1-16,-6 26 0 15,-7 11 2-15,-3 4-2 16,1-4 0-16,3-7 0 16,1 0 4-16,7 3-4 0,6 5 1 15,4-4 1 1,7-9 0-16,3-7 2 0,8-9-3 15,7-4 6-15,5-2-1 16,5 2 2-16,4-12-8 16,-2-11 6-16,-3-15-6 15,-9-17 2-15,-12-8-1 16,-9-12-1-16,-10-18 2 16,-9-21-3-16,-12-15 1 15,-8-27-3-15,-7-10 0 16,-4 0 0-16,-1-6-7 15,1-17-16-15,4-28-49 16,1-34-25-16,-7-37-277 16</inkml:trace>
  <inkml:trace contextRef="#ctx0" brushRef="#br0" timeOffset="205079.8755">28548 9189 130 0,'-41'-39'123'0,"13"6"-106"15,0 3 3-15,0 8 14 16,2 0-11-16,1 5 18 0,7 6-11 16,-1 4-1-1,-4 7-1-15,-5 0-8 0,-14 9-13 16,-13 17-4-16,-11 18 1 16,2 8 1-16,6 8-2 15,13-6 2-15,18-9-2 16,14-10-2-16,11-8-1 15,2-3 0-15,0-5-1 16,15-4 1-16,3-4 0 16,9-5 1-16,13-6 4 15,19-17 0-15,23-27-2 16,7-19-3-16,-4-6 0 0,-21-1-1 16,-26 15 1-1,-22 10-2-15,-16 6 1 0,-3 14-6 16,-31 3-1-16,-13 10 8 15,-14 12 1-15,-9 0 1 16,0 19-1-16,7 9 0 16,20 10-2-16,16 1-2 15,18-9 3-15,9-1 0 16,11-14-8-16,14-1 3 16,9-6 5-16,10-5 1 15,11-3 0-15,8-18-1 16,-5-11 1-16,-9 0 0 15,-21 7-1-15,-14 7 2 16,-11 7 2-16,-3 1-2 16,-8 0-2-16,-17 7-3 0,-14 0 3 15,-15 8 0-15,-5 17-7 16,-2 4-12-16,11 8-32 16,13-1-95-16,16-6-131 15</inkml:trace>
  <inkml:trace contextRef="#ctx0" brushRef="#br0" timeOffset="206235.0228">28206 9270 179 0,'-16'-6'30'16,"1"2"3"-16,-1 1-5 15,0-2 4-15,2-2 11 16,2 4-15-16,-4-1 1 16,0 4-4-16,-4-3-16 15,-3 3 4-15,-7 0-5 16,-5 3-6-16,-7 15 2 16,-10 5-4-16,-9 6 1 0,-8 8-1 15,-5 0 1 1,-4 3-1-16,-2 7 2 0,-8 5 4 15,-6 13-2-15,-10 12-2 16,-8 12 3-16,-7 16 1 16,1 9 1-16,3 9-3 15,7 4-2-15,4 10-1 16,3 10 3-16,2 0-2 16,7 6-2-16,2-2 3 15,-1 6-1-15,2 8-2 16,1-2 3-16,5-7-1 15,6-8-2-15,2-16 0 16,5-15 1-16,6-14-1 0,6-6 0 16,9-10 0-16,3-7 2 15,8-10-2-15,4-4-1 16,6-8 1-16,5-9-2 16,8-6 2-16,2-14-2 15,5-6-6-15,4-11-24 16,4-9-45-16,0-3-106 15</inkml:trace>
  <inkml:trace contextRef="#ctx0" brushRef="#br0" timeOffset="212150.7686">23247 7880 485 0,'-15'-17'11'15,"15"16"-11"-15,33-3-5 16,34-14 5-16,28-11 6 0,26 0-6 16,20-1 1-16,11 4 0 15,6 4 2-15,10 10 5 16,1 5-5-16,-3 7 0 15,-10 16 1-15,-24 21-4 16,-25 17-3-16,-22 34 2 16,-21 26 2-16,-19 28-1 15,-18 24 4-15,-17 9-2 16,-10-4 3-16,0-14-4 16,0-22-1-16,0-27 2 15,0-20 0-15,3-11-1 16,3-14 0-16,-1-14-1 15,2-19 0-15,-1-19-4 16,-1-11-18-16,4-24-23 0,11-39-32 16,13-33-248-1</inkml:trace>
  <inkml:trace contextRef="#ctx0" brushRef="#br0" timeOffset="212407.173">25579 7484 289 0,'-57'-1'164'15,"-10"9"-164"-15,-12 47 0 16,-20 26 1-16,-14 13 3 0,-20 18 6 16,-11 16 6-1,6 1-2-15,10-1-8 0,25-18 1 16,24-12-6-16,15-12-1 15,21-9-5-15,10-14-6 16,14-14-30-16,16-19-37 16,3-14-50-16,22-16-42 15</inkml:trace>
  <inkml:trace contextRef="#ctx0" brushRef="#br0" timeOffset="212886.9159">26146 6972 431 0,'31'-21'14'0,"2"10"-13"16,11 11-2-16,15 0 1 16,15 0 0-16,10 4 0 0,1 10 2 15,3 5 0-15,-10 3-1 16,-19 8 2-16,-21 4-3 15,-26 9-1-15,-12 11-2 16,-29 2 3-16,-22 1 5 16,-20-4 0-16,-1-9-1 15,7-5-2-15,16-12 6 16,22-6-6-16,19-9-2 16,8 2-1-16,9-6 1 15,28 0 2-15,20-6 2 16,21-2-3-16,17 0-1 15,15-4-15-15,3-6-14 16,-3-4-32-16,-15-4-68 0</inkml:trace>
  <inkml:trace contextRef="#ctx0" brushRef="#br0" timeOffset="213366.7485">21979 7579 331 0,'-10'-11'29'0,"7"11"8"16,3 0-37-16,0 22-1 16,0 17 1-16,-7 22 5 0,4 22 12 15,3 19 2-15,0 9-7 16,10-5-8-16,12-11-1 16,8-17-3-16,-1-16-2 15,4-18-17-15,-1-21-20 16,7-20-13-16,10-11-15 15,4-41-51-15</inkml:trace>
  <inkml:trace contextRef="#ctx0" brushRef="#br0" timeOffset="213584.0708">22658 7619 400 0,'-29'52'13'0,"-2"35"-8"16,-17 42-5-16,-17 21 8 15,-16 13 4-15,-4 12 0 16,-6 3 0-16,0-3 2 16,11-14-11-16,17-11 1 15,24-17-4-15,18-19-2 16,12-23-17-16,9-28-32 16,0-34-37-16,5-29-7 15,18-31-57-15</inkml:trace>
  <inkml:trace contextRef="#ctx0" brushRef="#br0" timeOffset="213741.15">23043 8114 429 0,'64'-10'7'15,"12"10"-7"-15,6 7-18 16,-5 1-13-16,-14-1-68 15,-14 10 14-15</inkml:trace>
  <inkml:trace contextRef="#ctx0" brushRef="#br0" timeOffset="213921.2915">22966 8742 505 0,'5'0'0'0,"29"0"-29"15,40 0 29-15,36-19 0 16,21-17 0-16,17-8-8 16,9-3-4-16,1 3-15 15,-2 0-24-15,-13 1-162 16</inkml:trace>
  <inkml:trace contextRef="#ctx0" brushRef="#br0" timeOffset="223158.9869">21303 7814 36 0,'27'-18'6'0,"0"-9"-5"15,0-13 4-15,0-7-3 16,-16 11 8-16,-3-2 1 16,-4 5 14-16,-4 0 3 15,0 10-5-15,0 3 0 16,0 5 8-16,0 6 10 15,-1 3-1-15,-2 3-17 16,3 3-3-16,-2-1-11 16,2 1-6-16,-3 0-2 15,-5 15 0-15,-9 18-1 16,-8 15 9-16,-7 17 7 16,-4 13-3-16,1 20-4 0,0 13 5 15,5 13-4-15,10 9 5 16,-1 9-5-16,9 4 0 15,4 7-3-15,5 3-2 16,3 9 1-16,0 9-4 16,14 2 2-16,10-3-3 15,-3-8-1-15,9-7 3 16,-4-11-3-16,3-19 0 16,-3-18 2-16,-6-17-2 15,-10-9-1-15,-4 0 1 16,-3-3 0-16,-3-13-6 15,0-19 4-15,0-24-2 0,0-18-9 16,0-7 4-16,0-21 8 16,-4-31-16-16,-5-36-137 15</inkml:trace>
  <inkml:trace contextRef="#ctx0" brushRef="#br0" timeOffset="224351.5837">21015 7328 160 0,'0'-32'41'0,"0"9"-38"16,36 2 1-16,9 7-4 16,16-5 1-16,18 1 0 15,11 0 5-15,11 3 6 16,12 0 10-16,21-2-5 16,25 4-3-16,26-2 3 15,29 2-6-15,16-3 0 16,6-5 1-16,10 2-9 0,9-4 3 15,14 1 1 1,5 0-2-16,-7 5-1 0,-10 6 0 16,-6 4-2-16,-5 7 0 15,-5 0 0-15,-18 7-2 16,-17 15 0-16,-21 7 1 16,-12 12 0-16,0-1-1 15,-5-2 0-15,0-6 0 16,-3-6 0-16,-1-8 1 15,-7-3-1-15,-8-8 0 16,-18 0 1-16,-14-7 0 16,-20 0-1-16,-20 0 0 15,-8-7 0-15,-17 4 0 16,-9 1-1-16,-13 2 0 16,-10 0 1-16,-6 0 0 0,-4 0 0 15,-4 5 1-15,-2 0-1 16,-1 1 0-16,1 1 0 15,1 8 0-15,-2 1-1 16,1 5 1-16,1 3 0 16,-1 3 0-16,1 3 0 15,1 5 0-15,-2 2 1 16,1 5-1-16,-2 5 0 16,-3 4 0-16,0 4 0 15,0 12 0-15,-6 9 2 16,-14 9-2-16,-2 5 0 15,-5 0 4-15,-4 3-2 0,-3-3-1 16,5 1 0-16,1-6 1 16,2-7 1-16,7-5 0 15,4-3 0-15,-1 6-1 16,4 0 3-16,-2-1-4 16,4 3 2-16,1-5-3 15,-3 1 0-15,2 2 0 16,-3-6 0-16,2-10 1 15,2-13-2-15,0-21 2 16,0-9-1-16,1-6 0 16,-5 0 1-16,-13 4 1 15,-15 4 2-15,-23 7-3 16,-23 5 0-16,-19 3 2 0,-13 3-3 16,-14 7-4-1,-7-1 3-15,-12 1 0 0,-11 0 1 16,-9 0 0-16,-18 0 1 15,-14 5 0-15,-24 5 0 16,-22 6-1-16,-13-2-2 16,-13-2 2-16,3-10 0 15,5-8 1-15,2-9-1 16,-1 2-1-16,-2-6 1 16,-2-1 2-16,4-2-2 15,-5-7-1-15,8-6 0 16,17-9 1-16,17 0 5 0,15 0-4 15,14-8 0-15,8 8 3 16,9 0-4-16,16 0 1 16,19 14 2-16,22 2-3 15,29-3-1-15,29-3-1 16,19-1 0-16,16-5-2 16,13 2-3-16,10-3-11 15,5 6-14-15,6 1-47 16,0-1-50-16</inkml:trace>
  <inkml:trace contextRef="#ctx0" brushRef="#br0" timeOffset="240384.4618">12676 13973 258 0,'-5'-8'18'0,"2"-3"-3"16,-3 3-4-16,6 2 24 16,0 6-8-16,0 0-11 15,0 0-4-15,0 0-4 16,0-1 1-16,0 1 4 15,0 0-3-15,0 0-3 16,0 0 1-16,0 0 0 16,0 0 2-16,0 0 3 0,0 0-3 15,0 1-5 1,0 2 2-16,0 8-5 0,3 15 5 16,10 10 5-16,1 23-4 15,-1 15-4-15,-1 13-2 16,-2 27 2-16,4 21-3 15,-2 16 2-15,-3 10-3 16,-1 2 2-16,0-9 1 16,3-18-2-16,-1-23 1 15,-1-22-1-15,0-12-1 16,3-14 1-16,-6-10 0 16,0-4 0-16,0-17 0 15,-3-9-1-15,-3-16 0 16,0-6 0-16,0-3-4 0,0 0-5 15,0-9-10-15,-12-31-15 16,-11-37-164-16</inkml:trace>
  <inkml:trace contextRef="#ctx0" brushRef="#br0" timeOffset="240835.2063">12580 13800 455 0,'0'-11'9'0,"7"7"-9"0,10 4-1 15,9-11 1-15,12-11 4 16,20-4 7-16,21 1-3 15,21 10-2-15,9 4 1 16,-3 4-2-16,0-5 0 16,-10 3-3-16,-7 4-2 15,-13 5 0-15,-15 0 0 16,-19 5 0-16,-15 16-1 16,-8 5 1-16,-19 15 1 15,0 13 8-15,-27 20-1 16,-25 14 2-16,-18 7-7 0,-12-1-1 15,-6 7 4 1,-9 4-5-16,0-2 2 0,-3-4-2 16,3-14 2-16,15-19-3 15,27-22-1-15,22-23 1 16,21-16 0-16,9-5-7 16,3 0-19-16,0-8-38 15,0-6-103-15</inkml:trace>
  <inkml:trace contextRef="#ctx0" brushRef="#br0" timeOffset="241210.8775">13805 13631 413 0,'0'11'16'0,"0"11"-10"16,3 15-6-16,4 21 21 15,2 11 3-15,4 16-11 16,7 14 6-16,0 12-7 16,5 13 2-16,0 8-1 15,5 1-8-15,-6-1-2 16,-2-7-1-16,-3-4 2 15,-2-7-4-15,-5-8 4 0,-6-14-2 16,-2-12-2-16,-1-17 3 16,-2-16-3-16,-1-13-1 15,2-17 0-15,-2-9-1 16,0-8-3-16,0 0-11 16,-2-8-8-16,-15-31-32 15,-10-28-202-15</inkml:trace>
  <inkml:trace contextRef="#ctx0" brushRef="#br0" timeOffset="241622.713">13681 13481 205 0,'7'-8'220'15,"0"4"-218"-15,9-10 0 16,15-8-2-16,18-4 6 16,14 4 4-16,8 4-3 15,4 18 3-15,0 0-5 16,5 3 3-16,4 19 0 16,-8 11-5-16,-5 7 0 15,-12 1-1-15,-19 0 2 16,-9 0-2-16,-11-1 1 15,-11 1 1-15,-9 5 3 16,-6 10 2-16,-27 10 5 0,-16 4-7 16,-12 7 1-16,-11-1-8 15,3-2 5-15,2-8-3 16,6-5-1-16,5-4 0 16,15-7-1-16,7-6-1 15,9-17-1-15,14-17-9 16,11-10-25-16,0 0-41 15,0-22-86-15,13-15-48 16</inkml:trace>
  <inkml:trace contextRef="#ctx0" brushRef="#br0" timeOffset="242553.4471">15214 13525 285 0,'-10'0'38'15,"0"0"-28"-15,4 0 18 16,6 0 27-16,0 0-32 16,-3 0-13-16,3 0-1 15,0 0-1-15,0 0-1 16,-3 7-1-16,-10 15 0 16,-1 8-3-16,-5 13-1 15,0 5 6-15,5 0-2 16,2 10 3-16,2 8-4 15,9 5 5-15,1 2-4 0,0 3 2 16,20-6-5-16,3-7 0 16,9-8 2-16,10 0-5 15,4-4 2-15,3-10-1 16,5-8 1-16,1-14 1 16,8-12-2-16,1-7 3 15,-2-15-3-15,3-22 3 16,-10-11-2-16,-5-10 0 15,-6-4 0-15,-5-6 0 16,-9-16 2-16,-8-18-4 16,-15-4-3-16,-7-4 3 0,0 11 0 15,-19 18 0 1,-13 18 4-16,-4 12-4 0,-5 14 1 16,-9 8 1-16,-9 3 2 15,-9 8 3-15,0 7-3 16,3 0-4-16,5 10 3 15,6 1-3-15,9 0-4 16,8 5-3-16,6 12-11 16,7-1-5-16,5-2-13 15,10 4-22-15,6 1-56 16,-1-1-45-16</inkml:trace>
  <inkml:trace contextRef="#ctx0" brushRef="#br0" timeOffset="243205.5636">17012 12982 9 0,'0'-8'387'16,"0"5"-381"-16,0 3 0 15,0 0 27-15,0 0-12 0,0 0-6 16,0 0-2-16,0 0-3 16,-1 0-3-16,1 0-5 15,0 0-1-15,0 0 1 16,0 0 0-16,-3 0 5 15,0 3 1-15,-6 0 0 16,0 2-3-16,-9 1-4 16,2 2 1-16,-2 3 1 15,-2-3-3-15,1 3 3 16,-2 3 1-16,-1 1-1 16,-4 3 3-16,4 0-3 15,-4 8 1-15,0 7-3 0,2 11-1 16,6 1 4-1,3 2 3-15,4 5-7 0,7-1 3 16,4 5-2-16,0 2-1 16,12-4 1-16,18-2 0 15,9-8 1-15,13 0 1 16,7 0-1-16,3 0-1 16,-4-1 0-16,-2 1-1 15,-5-6 0-15,-3 1 1 16,-8-4-1-16,-5-6 0 15,-15 4 0-15,-4-8 1 16,-12 9-1-16,-4 7 1 16,-20-3 3-16,-17 14-3 0,-11 0 2 15,-8 0-3 1,-5 2-4-16,-7-2-17 0,-6-2-17 16,-14-4-22-16,-6-7-168 15</inkml:trace>
  <inkml:trace contextRef="#ctx0" brushRef="#br0" timeOffset="243708.6572">12083 17077 440 0,'0'-8'0'15,"0"-3"-3"-15,33-5 3 16,25-15 3-16,30-23 9 16,21-20-1-16,19-11-1 15,20-7 0-15,26 1 5 0,31-4-6 16,25-11 6-16,34-13-12 16,21-13 0-16,31-7 3 15,17-4-5-15,7 6 3 16,6 10-2-16,-9 10-1 15,-4 14-2-15,-8 18 0 16,-22 4 1-16,-21 11 2 16,-32 16-1-16,-21 2-2 15,-23 12 0-15,-27 10-4 16,-30 5-3-16,-29 4-8 16,-22 5-23-16,-30 2-96 15,-27-2-198-15</inkml:trace>
  <inkml:trace contextRef="#ctx0" brushRef="#br0" timeOffset="244442.5749">19772 15653 492 0,'0'0'9'0,"-4"26"-9"16,-5 21 0-16,-15 17 1 15,-7 16 10-15,-8 22-3 16,-4 15 0-16,1 15-3 15,-1 2 2-15,5-6-6 16,2-7 8-16,7-19-8 16,0-16 0-16,6-11-1 15,4-21-8-15,5-12-2 16,5-20-24-16,9-22-46 16,0-22-116-16</inkml:trace>
  <inkml:trace contextRef="#ctx0" brushRef="#br0" timeOffset="244773.5141">19739 15823 443 0,'16'20'1'16,"6"14"5"-16,8 30-6 16,6 33 14-16,-1 14 6 15,5 4-3-15,2 0-4 16,4-14-9-16,2-15 9 15,1-15-7-15,-4-19-1 16,1-17-2-16,-4-13-3 16,-1-14 1-16,-1-8-1 0,2-24 8 15,7-36-3 1,-3-25 0-16,0-25-3 0,-5-19-2 16,-15-6 0-16,-10-6-1 15,-9 21 1-15,-4 18 0 16,1 20-1-16,5 25-13 15,3 13-11-15,5 14-12 16,-4 15-33-16,5 11-51 16,0 4 10-16</inkml:trace>
  <inkml:trace contextRef="#ctx0" brushRef="#br0" timeOffset="244990.7456">20999 16027 212 0,'0'64'161'15,"0"12"-132"-15,0 19-2 16,0 4 3-16,0-3 1 16,0-4-9-16,0-4-6 15,0-1-7-15,6-1 3 16,3-6-5-16,2-6-6 16,0-5-1-16,0-14 0 15,-4-11-6-15,2-7-14 16,-2-15-23-16,-1-13-49 15,5-9-96-15</inkml:trace>
  <inkml:trace contextRef="#ctx0" brushRef="#br0" timeOffset="245321.167">21518 16009 402 0,'1'0'42'15,"4"0"-42"-15,-5 0 4 16,0 22 10-16,0 22 2 16,0 26 11-16,4 25-3 15,5 17-10-15,2 8-2 0,-1-7-5 16,1-7-1-16,0-6-4 15,0-13 1-15,0-5 0 16,-3-9-2-16,-2-15-1 16,-1-9 0-16,-5-13-2 15,0-10-5-15,0-8-18 16,0-16-10-16,-11-2-33 16,-3-5-80-16</inkml:trace>
  <inkml:trace contextRef="#ctx0" brushRef="#br0" timeOffset="245657.437">21542 15932 359 0,'9'-26'0'16,"4"-3"-19"-16,6 0 19 15,8 4 1-15,1 6 19 16,7 9-12-16,4 10 8 15,11 0 9-15,4 13 3 16,8 20-9-16,0 14-2 16,-7 9-4-16,-7 6-4 15,-15 0-2-15,-15-1 1 16,-14-7 1-16,-4-4 2 16,-22 2 0-16,-20 3-5 15,-9 0-1-15,-11 1-3 16,-7-8-1-16,4-4 1 0,3-8-2 15,13-5-1-15,6-7-5 16,9-12-17-16,7-12-22 16,6 0-77-16,9-34-170 15</inkml:trace>
  <inkml:trace contextRef="#ctx0" brushRef="#br0" timeOffset="246063.3957">23168 15899 282 0,'-49'0'197'0,"-16"0"-197"15,-4 4-14-15,-6 25 14 16,-6 19 10-16,1 6 0 15,1 12 4-15,13 1 5 16,20-4-2-16,23-12-7 16,23 1-10-16,6-2-2 15,35 2 2-15,12-1 1 16,18 1 1-16,4-5-2 16,8-3 4-16,2 0-2 15,-3-2 1-15,-11-3-2 0,-9-2 0 16,-22-5-1-1,-16-10 0-15,-23 5 0 0,-4 1 0 16,-36 10 10-16,-20-1-4 16,-19 6-4-16,-7-11-2 15,-8-5-2-15,-2-1-17 16,-8-7-32-16,-4-9-74 16</inkml:trace>
  <inkml:trace contextRef="#ctx0" brushRef="#br0" timeOffset="246594.9771">18934 17609 389 0,'23'-3'0'16,"22"-16"2"-16,23 1-2 0,23 4 13 15,14 4 27-15,18-3-24 16,16-6 4-16,23-6-10 16,23 0 0-16,20-5 0 15,19 8-3-15,10 0 1 16,7 3 3-16,10 1-10 16,0 1 3-16,2 1 0 15,0-5-3-15,-3 6 4 16,-3-2-4-16,-10 5 0 15,-9 5-1-15,-6 2 0 16,-9 5 5-16,-8 0-2 16,-11 0-3-16,-26 0-2 15,-14 0 2-15,-24 0-3 0,-24 0 3 16,-27 0-4-16,-22-3-4 16,-22-3-10-16,-14-5-18 15,-12-1-45-15,-9-10-100 16</inkml:trace>
  <inkml:trace contextRef="#ctx0" brushRef="#br0" timeOffset="247113.364">18443 16317 383 0,'1'-6'27'0,"-1"6"-20"15,0 0-7-15,0 3 0 16,0 41 1-16,-7 24 27 16,0 33 6-16,5 12-22 15,2 12-4-15,6-4-1 16,12-9-1-16,6-11-6 16,6-12 0-16,-1-13-1 0,0-10-7 15,-4-10-10 1,-2-12-28-16,-1-11-31 0,-1-15-72 15</inkml:trace>
  <inkml:trace contextRef="#ctx0" brushRef="#br0" timeOffset="247645.1173">23998 16307 298 0,'0'14'110'0,"3"4"-105"16,1 11-5-16,5 12 14 15,-2 7 5-15,-2 8 1 16,-2 13-1-16,0 11-3 16,-2 6 5-16,2 5-4 15,5-3-11-15,-1-11-6 16,2-12 3-16,3-9-3 15,-3-12 0-15,-1-15-4 16,-7-10-9-16,1-8-29 16,-2-11-95-16</inkml:trace>
  <inkml:trace contextRef="#ctx0" brushRef="#br0" timeOffset="248433.0658">18645 15272 344 0,'-8'-8'19'0,"3"1"-4"16,5 7-12-16,0 0 0 15,0 0 5-15,0 3-8 16,0 19 1-16,0 23 6 16,2 32 23-16,13 33 4 15,3 18-18-15,6 12-4 16,-2 3-5-16,1 2-2 16,-3 3 0-16,-1-4 0 15,0-1 1-15,-6-8-5 16,-3-6 0-16,0-15-1 15,0-12 0-15,-1-18 0 16,0-21-2-16,-2-19 0 16,-1-14-2-16,-5-14-5 0,-1-7-13 15,0-9-26 1,0-3-41-16,0-34-72 0</inkml:trace>
  <inkml:trace contextRef="#ctx0" brushRef="#br0" timeOffset="249265.0757">19034 15197 352 0,'24'-6'8'0,"11"2"-5"15,21 4-3-15,15 0 15 16,13 0 1-16,7 1 6 16,7 2-9-16,7 0-2 15,10 0 3-15,8 2-10 16,16-2 5-16,11 1-7 15,16-3 3-15,16-1 1 16,8 6-2-16,6 2-1 16,-8 6-3-16,-3 2 1 15,-3 3 2-15,3 2 1 0,3-7 4 16,-2 8-3-16,5-3-5 16,-8 2 0-16,-5-6 0 15,-4-3 1-15,-8-9-1 16,-3 4 0-16,-20 2 1 15,-7-2-1-15,-20 8-1 16,-16-5 1-16,-8-2-2 16,-7 1-1-16,-7-7 3 15,-8 1 0-15,-5 0-1 16,-9 0 1-16,-5-3-1 16,-8 0 0-16,-3 0-1 15,-5 0-1-15,-7 0 2 0,-4 0 1 16,-5 0 0-1,-7 0 2-15,-1 0-2 0,-8 0 0 16,-2 0 0-16,-1 0 0 16,0 0 0-16,0 0 0 15,0 0-1-15,0 0-2 16,0 6 2-16,0 15 1 16,0 20 9-16,0 21-2 15,0 7-1-15,0 9-4 16,0 2 4-16,0 1 1 15,0 0-6-15,0 6 3 16,-4-1-2-16,-1 0-1 16,-2 3 0-16,4-9 0 15,-2-1 0-15,2-5-1 16,3-2 0-16,0-2 0 0,0-1 0 16,0 1 0-16,0-8-3 15,0-7 2-15,0-6-1 16,0-14 2-16,0-8-12 15,0-8-8-15,0-10-14 16,0-9-41-16,0 0-67 16</inkml:trace>
  <inkml:trace contextRef="#ctx0" brushRef="#br0" timeOffset="250121.0673">21058 15665 155 0,'-1'0'33'0,"-1"0"-27"0,2 0-1 15,-1 0 27 1,-1 0 2-16,1 0-17 0,-3 0 4 16,4 0 13-16,0 0-4 15,0 3-14-15,0 8-6 16,0 11-9-16,0 14 21 15,0 12-4-15,0 7-2 16,0 8 2-16,0 6-10 16,-3 12 3-16,-7 11 0 15,-2 4 0-15,-1 6-7 16,0 0-1-16,1-1 1 16,3-2 1-16,4-9-5 0,5-8-1 15,0-5 1 1,0-8-11-16,0-9-21 0,6-14-52 15,2-27-138-15</inkml:trace>
  <inkml:trace contextRef="#ctx0" brushRef="#br0" timeOffset="251910.6161">11743 13691 335 0,'-3'-1'32'15,"3"1"-24"-15,0 0-8 16,0 0 0-16,0 0 4 16,0 0-4-16,0 10 1 15,0 16-1-15,10 19 16 0,-3 14 0 16,9 16 1-16,0 14-3 15,2 17 0-15,6 16-2 16,-1 21-2-16,3 10-2 16,1 20 0-16,1 11-3 15,1 4 0-15,8-1-5 16,-2-18 0-16,3-22 0 16,-2-20 5-16,-6-23-4 15,-2-17-1-15,-4-13-2 16,-2-11 2-16,-5-17-2 15,-8-13-8-15,-5-14 8 16,-1-15-5-16,-3-4-19 16,0-4-11-16,-13-37-33 0,-11-43-208 15</inkml:trace>
  <inkml:trace contextRef="#ctx0" brushRef="#br0" timeOffset="252781.1662">11837 13245 33 0,'10'-28'254'0,"10"2"-250"15,12-4-3-15,16-10-1 16,15-4 12-16,13-7 12 16,16 2-3-16,13-3 2 15,4-3-6-15,9 1-1 16,7 3 0-16,16 3-5 16,15 4-5-16,20-3-4 15,18-5 2-15,19-11-4 16,11-2 2-16,13-1-1 15,2 7 0-15,7 8 3 16,-4 7-4-16,-5 3 0 16,-3-3-2-16,-6 0 2 15,2-1 3-15,-8-5-3 0,-8-2-4 16,-23 4 4-16,-18 0-1 16,-14 4 2-16,-7 4 2 15,-6 4-2-15,-6 6-1 16,-15 3-1-16,-7 5 1 15,-9 2 0-15,-11 4-2 16,-19 10 2-16,-18 2 2 16,-20 4-2-16,-14 0 0 15,-13 4-3-15,-5 7 0 16,-3 3-2-16,5 5 4 16,-2 14 1-16,-2 7 4 15,8 15-2-15,2 11 2 0,-1 11 0 16,0 8-1-16,1 6 0 15,-4 8 2-15,0 10-1 16,0 13 5-16,0 18-6 16,0 19 0-16,3 19-1 15,0 13 0-15,-1 1-1 16,6-10 0-16,5-19-1 16,9-13 2-16,7-21-1 15,1-13 2-15,-4-16-3 16,-10 0 0-16,-9-9-1 15,-8 4 2-15,-5-6 0 16,-4-1 1-16,3-5-2 16,2-5 1-16,-2-12-2 0,0-14 1 15,1-12 0 1,0-17-2-16,-2-10-2 0,-5-4 3 16,0-6-2-16,0-3 3 15,0 3 1-15,0-3 0 16,0 0-1-16,0 0-2 15,-8 0-13-15,-9 3-1 16,-7 1-15-16,-11 4 0 16,-17-1-64-16,-22-7-164 15</inkml:trace>
  <inkml:trace contextRef="#ctx0" brushRef="#br0" timeOffset="259996.1278">19560 14442 9 0,'7'0'11'0,"-7"0"-1"0,0 0 36 16,-8 0 6-16,-9 3-52 15,-3-2-119-15</inkml:trace>
  <inkml:trace contextRef="#ctx0" brushRef="#br0" timeOffset="269642.7806">9899 15910 143 0,'-9'4'8'16,"3"-4"9"-16,0 0-1 15,3 0 1-15,3 0 2 16,0 0 15-16,0 0-1 0,0 0-2 16,0 0-8-16,0 0-7 15,0 0-6-15,0 0-10 16,12-8-2-16,21-10 2 15,22-11 12-15,18-18 4 16,18-10-4-16,15-11-5 16,9 1 0-16,13-3-1 15,8 5-2-15,10 3-3 16,-4 2-1-16,-2 5 0 16,-13 7 0-16,-14 9 0 0,-16 9 0 15,-16 9-1 1,-22 4-3-16,-13 6 0 0,-17 5-7 15,-17 6-5-15,-12 0-10 16,-3 0-17-16,-28 17-72 16</inkml:trace>
  <inkml:trace contextRef="#ctx0" brushRef="#br0" timeOffset="269957.7114">10660 14919 302 0,'-8'-3'28'16,"8"3"-28"-16,0 22-38 16,17 18 38-16,8 18 7 15,5 16 5-15,9 18-6 16,7 14 1-16,3 9 3 15,-1 9 0-15,1-6-8 16,-4-6 0-16,-2-8-2 16,-7-13 0-16,-8-17-1 15,-5-14 1-15,-4-17-5 16,-9-10 1-16,-2-16-4 16,-5-8-7-16,-3-9-28 15,-8-31-15-15</inkml:trace>
  <inkml:trace contextRef="#ctx0" brushRef="#br0" timeOffset="270309.6181">10922 14967 303 0,'0'-7'34'15,"0"-1"-34"-15,23-6-17 16,29-8 17-16,16-12 2 15,22 1 6-15,8 3 0 16,13-1-5-16,5 7 1 0,5 11-1 16,0 9-2-16,-9 4-1 15,-11 14-3-15,-23 17-5 16,-23 1 0-16,-19 2 1 16,-24 1-1-16,-12 14 8 15,-36 9 2-15,-19 15 9 16,-23 15-1-16,-11 8-1 15,-10 0 3-15,2 2-4 16,3 9-3-16,6 3-2 16,8 4-3-16,8-4-4 15,8-11-6-15,12-15-14 16,19-21-48-16,9-27-155 16</inkml:trace>
  <inkml:trace contextRef="#ctx0" brushRef="#br0" timeOffset="271075.371">8902 16457 179 0,'-22'7'16'15,"16"-7"-7"-15,3 0-6 16,3 0 4-16,0 0 2 15,0 0 3-15,0 0-5 16,0 0-6-16,16 0 4 0,7-3 5 16,8-5 0-16,12-5-3 15,8-9 2-15,19-9 2 16,11-10-2-16,16-10 2 16,13-14 1-16,11-13-4 15,4-12-3-15,5-3-1 16,4-6-3-16,-4-3 1 15,0 5-1-15,0 6 0 16,3 14-1-16,-4 15 0 16,-8 10 0-16,-12 8-3 15,-15 7-8-15,-9 8-4 16,-13 10-1-16,-14 5-5 16,-18 6-34-16,-13 5-107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4T13:04:37.0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2442 961 379 0,'0'0'60'0,"0"0"-59"16,0 0 6-16,0 18 13 16,-6 16-3-16,-6 20-9 15,-9 15 1-15,-7 11 1 16,1 4 2-16,-3 8-5 15,-1 2 2-15,1-2-8 16,3-3 3-16,0-2-4 16,5-7-1-16,-2-2 1 15,3-12-2-15,6-13-3 16,6-18-8-16,2-16-7 16,7-19-16-16,0-18-37 15,10-39-105-15</inkml:trace>
  <inkml:trace contextRef="#ctx0" brushRef="#br0" timeOffset="241.0081">2433 1035 297 0,'3'0'58'0,"0"25"-52"16,3 20-6-16,4 17 19 15,1 16 3-15,1 7-5 16,6 2 2-16,1-1-3 15,2-6-1-15,3-3-1 16,0-4-8-16,-2-4-5 16,-1-7 0-16,-2-7-1 0,-5-11 0 15,-1-11 0-15,-7-10-7 16,-6-8-10-16,0-8-14 16,-16-7-79-16</inkml:trace>
  <inkml:trace contextRef="#ctx0" brushRef="#br0" timeOffset="398.6351">2384 1730 66 0,'-9'-7'357'0,"6"6"-339"15,3 1-14-15,0 0 6 16,0 0-10-16,16 0-5 16,10 0 5-16,12 0 0 15,9 0 0-15,5-18-9 16,6-9-22-16,0-8-91 0</inkml:trace>
  <inkml:trace contextRef="#ctx0" brushRef="#br0" timeOffset="591.8428">3176 1226 384 0,'0'22'7'15,"-12"18"-5"-15,-10 12 4 16,-8 7 3-16,-3 4 4 15,2 0-2-15,-2-2-4 16,0 0-5-16,3-2-2 16,2-10-1-16,12-13-7 0,5-14-14 15,8-18-31-15,3-9-139 16</inkml:trace>
  <inkml:trace contextRef="#ctx0" brushRef="#br0" timeOffset="870.0279">3082 1361 130 0,'11'31'17'16,"2"17"40"-16,2 12 13 15,6 7-27-15,-2 0-14 16,4 2-5-16,2-8-1 16,2-8-9-16,4-13 1 15,2-13-3-15,3-10-2 0,-2-14-4 16,-4-3 10-1,3-23 3-15,-5-23 4 0,-1-15-9 16,-2-6-2-16,-4-3-9 16,-9-6-3-16,3-1-2 15,-3-1-2-15,0 3-4 16,3 10-1-16,0 9-21 16,1 13-32-16,6 14-96 15</inkml:trace>
  <inkml:trace contextRef="#ctx0" brushRef="#br0" timeOffset="1079.9862">3955 1208 138 0,'0'52'69'0,"-9"9"7"16,-8 7-7-16,-5 4-18 15,-3 1-14-15,1 0-19 16,1 4-1-16,-2 1-12 15,3-3-4-15,1-10-1 16,6-11-6-16,7-22-10 16,1-17-9-16,7-15-38 15,0-29-157-15</inkml:trace>
  <inkml:trace contextRef="#ctx0" brushRef="#br0" timeOffset="1311.7109">3937 1147 264 0,'3'20'34'0,"6"26"-13"16,1 21 21-16,-1 17-4 15,2 6-11-15,-1 1-9 16,5-4-2-16,7-3-3 16,-2-4-5-16,7-6 0 15,-2-9-2-15,-1-11-5 16,-6-12 0-16,-2-12-1 15,-5-10 0-15,-4-10-2 0,-7-6-7 16,0-4-14 0,-10 0-48-16</inkml:trace>
  <inkml:trace contextRef="#ctx0" brushRef="#br0" timeOffset="1606.7414">3679 1620 345 0,'0'5'59'16,"0"3"-59"-16,0 4 0 16,7 5 13-16,5 0-1 15,3-3-5-15,-3 0 3 0,3-3-3 16,0-3-2-16,-3-1-4 15,-2-2 2-15,-4 1-2 16,-3-5-1-16,-1-1-1 16,-2 0-1-16,0 0 0 15,0 0-10-15,0 0-11 16,0 0-39-16,0 0-117 16</inkml:trace>
  <inkml:trace contextRef="#ctx0" brushRef="#br0" timeOffset="2025.4756">4377 1199 159 0,'-6'0'243'0,"3"0"-223"0,3 0 2 16,0 9-7-16,-3 23-7 15,0 14-1-15,-4 12 2 16,4 8-4-16,0 3-1 15,0 9 3-15,1 3 2 16,-2 4 1-16,2-3-7 16,-1-3 0-16,3-4-2 15,0-4-1-15,0-1 0 16,0-2-1-16,-3 0 1 16,-7-1 0-16,1-6-4 15,0-12-3-15,6-17-4 16,1-11-29-16,2-21-121 15</inkml:trace>
  <inkml:trace contextRef="#ctx0" brushRef="#br0" timeOffset="2692.3468">1532 2595 36 0,'15'0'158'0,"10"4"-142"16,8-1 35-16,16-2 13 15,14-1-12-15,13 0-4 16,18-5-17-16,19-14-6 15,16-6-6-15,17-8-4 16,15-7-4-16,12-4 0 16,15-3 5-16,9-6-12 15,9 5 0-15,-6 4-1 16,-11 6-2-16,-11 7-2 0,-11 4 1 16,-9 3 0-16,-6 1 2 15,-13 2-2 1,-15-1-5-16,-12 2-3 0,-17 6 4 15,-16 5-3-15,-10 3-7 16,-14 2-19-16,-13 3-43 16,-9-3-178-16</inkml:trace>
  <inkml:trace contextRef="#ctx0" brushRef="#br0" timeOffset="3374.1455">1378 988 319 0,'0'0'41'0,"0"0"-40"0,3 0 5 16,-3 0 6-16,5 11-8 15,1 17-4-15,4 12 13 16,-1 16 3-16,6 15-5 16,0 9-3-16,-3 10 1 15,7 5-3-15,-1 2-5 16,0 1 2-16,4 8-1 15,-5 2-1-15,2-1 0 16,-2-1-1-16,-4-13 0 16,-1-10 0-16,-6-10-1 15,0-13 1-15,-6-15-4 16,1-14-1-16,-1-12-8 0,0-12-25 16,0-7-68-1,0-34-148-15</inkml:trace>
  <inkml:trace contextRef="#ctx0" brushRef="#br0" timeOffset="4042.5933">1911 532 274 0,'9'-1'20'15,"10"-2"-17"-15,14-4-3 16,16 2 12-16,12-2 3 16,11 1 5-16,16 0-1 15,9-1-2-15,15-4 4 16,10 0-5-16,14-4-2 15,16 0-7-15,5 1 0 16,4 4-5-16,-1 3 1 16,-5 4 0-16,-1 3-1 15,-2-3 1-15,3-1 2 16,9 0-3-16,3-5 1 16,0 0-3-16,-12 2 0 0,-19 2-1 15,-18 4 1-15,-30 1-1 16,-24 0 0-16,-19 0 0 15,-18 0 0-15,-14 1 1 16,-7 2-1-16,-3 1 1 16,-3 0-2-16,0 7 2 15,3 8 0-15,3 13 6 16,-1 11-2-16,-1 20 1 16,2 16-1-16,3 11 0 15,-3 7-2-15,3 2 0 16,4 3 0-16,-2 1 2 15,-1 1-4-15,2-2 0 16,0-3 0-16,0-1 3 0,0-8-3 16,0-4 0-1,1-10 1-15,-2-9-1 0,-1-6 0 16,-4-10 0-16,-3-8 0 16,-3-10 0-16,0-13 0 15,0-6-2-15,0-11-3 16,0-3-1-16,0 0 1 15,0-3-34-15,-13-18-220 16</inkml:trace>
  <inkml:trace contextRef="#ctx0" brushRef="#br0" timeOffset="52240.0613">10163 6780 112 0,'-13'5'21'0,"2"-3"-15"0,-1-2-2 16,-1 2 6-16,7-2 10 16,3 1-4-16,-1-1-1 15,4 0-3-15,0 0-3 16,0 0-6-16,0 0-3 15,0 0 0-15,0 0-1 16,0 0 1-16,0 0 2 16,0 0 4-16,0 0 4 15,0 0 6-15,0 0 5 16,0 0 0-16,0 0 3 0,0 0 3 16,0 0 4-1,0 0-4-15,0 0 0 0,0 0-6 16,0 0-1-16,0 0-3 15,0-10-4-15,0-5-7 16,0-5-4-16,0-2 4 16,0 0-2-16,0-1 1 15,0-1 1-15,0 7-3 16,0 2-1-16,0 8 7 16,0 6-1-16,0-1-3 15,0 2-1-15,0 0-2 16,0 0-1-16,0 0-1 15,0 0 1-15,0 0-1 16,0 0 0-16,0 0 0 16,0 0 0-16,0 0-2 0,0 0-2 15,0 0 1-15,0 0-8 16,0 0-10-16,10-7-43 16,12-13-67-16</inkml:trace>
  <inkml:trace contextRef="#ctx0" brushRef="#br0" timeOffset="85463.3786">10081 6962 149 0,'0'0'26'16,"3"0"-24"-16,-3 0-1 16,0 0 15-16,0 0 4 15,0 0 1-15,0 0-3 0,0 0 4 16,0 0 5-16,0 0-5 16,0 0-1-16,0 0-2 15,0 0 2-15,0 0 6 16,0 0 1-16,4 0-2 15,-4 0-5-15,0 0-4 16,0 0-3-16,0 0-3 16,0 0 0-16,0 0-1 15,0-11 1-15,0-10-2 16,0-12-9-16,0-5 0 16,0 1 1-16,0 2-1 15,0 6 0-15,0-5 1 16,6 3 0-16,0-3-1 0,2-3 1 15,2-2-1 1,2 0 1-16,-3-5 1 0,6 0-1 16,0-1-1-16,7-7 0 15,5-4 0-15,9-4 0 16,3 4-1-16,7 6 1 16,2 6 0-16,1 6 0 15,9-2 0-15,6 4-2 16,8-1 2-16,10-4-1 15,12 6-1-15,6 0 2 16,3 4-2-16,-5 8 0 16,-1 5 2-16,-3 3-1 15,-2 7 1-15,4 1 1 16,6 1-1-16,5 3 2 0,5-1-2 16,6 4 0-16,-4 0 0 15,3 5-2-15,-10 14 2 16,-2 4 0-16,-8 5 1 15,0 3-1-15,-3 1 1 16,3 2 0-16,3 3 1 16,4 6-1-16,-2 1 0 15,-5 0-1-15,-9-1 1 16,-10-8-1-16,-1 0 0 16,-9-3 0-16,1 2 1 15,-12 4 0-15,-4 5 0 16,-4 1 0-16,-5 8 2 15,-2 2-2-15,-5 2 0 0,-4 2 1 16,-1 1-1-16,0-3 0 16,-2 3 1-16,-1-1-1 15,3 0-1-15,-5-1 4 16,-6-3-3-16,0-3 1 16,-5-3 0-16,-4 2 2 15,1 3 0-15,1 6-3 16,-5 2 1-16,0-5 1 15,2 3-3-15,2-4 0 16,-4 1 0-16,1-3 0 16,-4-1 0-16,-2-7 0 15,1-5 1-15,-4-7-1 0,-1-3 0 16,0-6 0-16,0-5 1 16,0-1 1-16,0-7-1 15,0 0-1-15,0-7 2 16,0-1-2-16,0-3 0 15,0 0 1-15,0 0 0 16,0 0 0-16,0 0-1 16,0-9-8-16,0-21-19 15,0-12-101-15,0-20-334 16</inkml:trace>
  <inkml:trace contextRef="#ctx0" brushRef="#br0" timeOffset="86827.9895">10251 7873 256 0,'-12'-7'39'15,"6"4"-12"-15,0 3-10 16,6 0 7-16,0 0-6 16,0 0-3-16,-6 10-4 15,0 19 3-15,-7 21 5 16,2 14-5-16,-1 6 0 16,2 7-4-16,7 1-5 15,3-2 1-15,0 4-2 16,0 2 1-16,3 2-3 15,13 1 2-15,1-5 0 0,5 3 0 16,5-1-1-16,-2-4 0 16,8-1 0-16,3-2 0 15,3-4-3-15,10-1 0 16,6-4 2-16,9 3-2 16,2-6 0-16,4-8 2 15,12 0-2-15,2-7 0 16,7-1 0-16,7 1 7 15,2-7-1-15,3-5-6 16,6-5 1-16,0-7 2 16,5-2 1-16,12 0-2 0,-2-3 3 15,6-5-2-15,-4-7-1 16,0-6-2-16,-1-1 3 16,-7 0-1-16,3-10 0 15,3-14 4-15,7-12-3 16,8-12 0-16,4-3 4 15,2-9-5-15,1-4-2 16,-6-6 0-16,-7-8 2 16,-6-9-1-16,-8-3 1 15,-7-1-1-15,-6 3 3 16,-9 0-4-16,-12-1 5 16,-15 2-5-16,-13 7 1 15,-14 1 0-15,-11 6 2 16,-7 0-3-16,-6 6-1 15,-5 5 1-15,-10 0 2 0,-4 11-2 16,0-1-1-16,-4 1 1 16,-12 5 2-16,-1 2 3 15,-3 3-5-15,1 4 0 16,1 8 0-16,-2 2 3 16,6 12-3-16,2 2 1 15,2 5-1-15,4 4 0 16,2 0 0-16,4 3-2 15,0 1 0-15,0 0-7 16,0 0-12-16,0 0-22 16,0-2-16-16,0 1-16 15,4-6-33-15</inkml:trace>
  <inkml:trace contextRef="#ctx0" brushRef="#br0" timeOffset="90218.1646">12383 6605 244 0,'3'-20'25'16,"-3"-4"-3"-16,-6 0 14 15,-21 2 5-15,-21 0-13 16,2 13-2-16,-9 3-4 16,-6 6-12-16,-4 0-1 15,3 12 2-15,-2 10 4 16,-2 7-8-16,2 8-2 15,-5 6 2-15,1 7-3 16,3 8 1-16,10 7 1 16,3 5-1-16,6 3 1 0,7 3-3 15,3 1-1 1,5 4 0-16,4 11 0 0,2 3-1 16,5 4 0-16,4 1-1 15,4 5 1-15,8-4-2 16,4-6 2-16,4 0-1 15,20 0 0-15,16-3 0 16,8 0 0-16,13-8 0 16,9-7 2-16,8-3-2 15,9-8 1-15,6 0 1 16,3-3-2-16,-2-5 0 16,-3-8 0-16,3-4-1 15,3-9 1-15,4-8-1 16,-1-7 1-16,4-7 0 0,4-11 1 15,4-4-1-15,3-13 3 16,4-22-2-16,-1-10 0 16,-3-10-1-16,-6-8-1 15,-15-6 0-15,-7-8 1 16,-7 0 1-16,-4-8 0 16,-15-7 0-16,-6-2 4 15,-10-9 3-15,-9 3-3 16,-9-8-1-16,-14-3 3 15,-13-4-5-15,-3-12-1 16,-31-7 2-16,-14 3-2 16,-19 3 1-16,-12 10-1 15,-12 11 5-15,-12 13-2 0,-11 14 0 16,-6 17-2-16,-7 11 1 16,0 10 1-16,-5 8-4 15,9 4 0-15,2 10 0 16,-2 5-1-16,6 12 2 15,-1 3-1-15,6 9 0 16,-3 20-1-16,5 15 0 16,4 10-1-16,4 16 2 15,16 15-2-15,10 16-1 16,15 20 1-16,4 12 1 16,17 7 0-16,10 2-2 15,18 0 1-15,12-5 1 16,6 0 0-16,26 3 0 0,17-12 1 15,19-7 0-15,20-19-2 16,24-24 1-16,25-23 1 16,17-26 0-16,4-18-2 15,1-13 1-15,0-36 1 16,-10-25 0-16,-3-17 0 16,-7-23 0-16,-12-18 3 15,-12-14-3-15,-28-13-3 16,-22-13-2-16,-26-5-3 15,-23 6 1-15,-16 16 2 16,-19 18 5-16,-37 24 1 16,-24 18 0-16,-31 18-1 15,-15 22 2-15,-22 22-1 16,-7 22-1-16,-3 28 0 0,-5 43 0 16,2 40 2-16,10 43 0 15,11 36 1-15,27 23-1 16,32 3-2-16,38-6 0 15,43-23-2-15,24-22 1 16,50-18 1-16,27-26 2 16,28-19-1-16,15-27-1 15,18-29 0-15,8-26 3 16,0-20-2-16,0-25 0 16,-12-34 0-16,-16-26 1 15,-18-26-2-15,-23-18-2 16,-26-28 2-16,-29-19-1 15,-30-12 1-15,-16 4-1 0,-36 17 1 16,-29 24 1 0,-26 32 0-16,-28 26-1 0,-11 31 3 15,-10 28-2-15,-2 26-1 16,11 34 2-16,4 39-2 16,18 33 2-16,7 30-2 15,28 17-2-15,25 1 2 16,32-14 0-16,25-12 0 15,50-28-2-15,30-19 1 16,28-24 0-16,20-34 1 16,18-23 4-16,13-29-4 15,6-45 4-15,-20-21-4 0,-18-14 0 16,-37-13-1-16,-38-2 0 16,-45-18 1-16,-21-19-3 15,-53-7-2-15,-25 7-12 16,-27 21 7-16,-23 45 10 15,-11 40 5-15,-20 45-2 16,-7 26-3-16,-7 52 0 16,3 30 1-16,12 35 3 15,24 13 3-15,36 17 1 16,45-10-5-16,46-16-3 16,29-20 0-16,59-24-1 15,29-19 1-15,32-21 0 16,20-31 1-16,22-22 1 0,10-31 1 15,9-38-3 1,-6-22 4-16,-23-19-2 0,-29-7-2 16,-50-11-5-16,-48-16 1 15,-41-2-4-15,-28 3-4 16,-38 24 4-16,-28 39 8 16,-25 47 3-16,-23 33-2 15,-13 33 1-15,-13 42-2 16,6 29 2-16,7 18 2 15,24 8-4-15,31-7 0 16,40-17-1-16,38-15-4 16,22-14-3-16,37-13-1 0,33-9-20 15,21-15-72 1,10-22-209-16</inkml:trace>
  <inkml:trace contextRef="#ctx0" brushRef="#br0" timeOffset="91606.2309">14242 7700 169 0,'-6'0'36'15,"-3"0"-3"-15,6 0-11 16,3 0-6-16,0 0 3 16,0 0 1-16,0 0-7 0,12 0 7 15,8 0 12 1,9 0-1-16,4 0-6 0,6-6-6 16,10 2-6-16,9-4 0 15,20-3-2-15,16-7 1 16,13 3-4-16,11-4-2 15,3 5-1-15,4 4-3 16,2 0 3-16,6 0-1 16,13 5-1-16,3-2-2 15,4-2-1-15,-1 5 0 16,-3 0 0-16,-6 4-1 16,-7 0 2-16,4 0-1 15,13-5 7-15,15-5 4 16,17-8 1-16,10 2-7 15,0-1-2-15,0 5-3 0,3-3 1 16,2-2 2-16,19-5 5 16,17 0-2-16,7 0-1 15,14 0 0-15,-1 3-4 16,4 4 0-16,4 1-1 16,-12-1-1-16,-1 4 1 15,-8 4 3-15,-2 1-1 16,-2 6 0-16,-8 0-2 15,-10 0 0-15,-4 0 0 16,-7 12 3-16,-3 0 3 16,-2 6-6-16,-8-2 0 15,-9-1 2-15,-6-1-1 0,0 1 2 16,-6-5-3-16,-2 2 2 16,-6-5-2-16,-9 5-2 15,-5-2 2-15,-14 2 0 16,0-2 0-16,1-2 3 15,-1-1-1-15,3-1-2 16,5-5-2-16,-1 2 2 16,7-3-3-16,-2 0 3 15,-1 0 0-15,1 0 0 16,-3-3 2-16,-7-2-2 16,-5 0 1-16,-10-1-1 15,-11 0-1-15,-10 6-1 16,-7 0 2-16,-8 0 0 0,-3 0 0 15,-6 0 2 1,-3 0-2-16,0 0 1 0,-6 0-2 16,-3 0-1-16,-14 0-3 15,-12 0-7-15,-17 0-4 16,-13 0-38-16,-14-18-59 16</inkml:trace>
  <inkml:trace contextRef="#ctx0" brushRef="#br0" timeOffset="93413.5526">14376 7979 215 0,'0'-5'42'16,"-3"0"-39"-16,3 4-1 15,0 1 3-15,0 0 8 16,0 0-5-16,0 0 1 15,9-3 17-15,9 3 4 16,0-2 0-16,9 0-8 16,2 1 2-16,9-2-14 0,5-1 1 15,5 4-2-15,11-1 1 16,6 1-2-16,0 0-4 16,4 0 1-16,-2 0 0 15,2 6-1-15,4 1-1 16,3-1-2-16,5-2 7 15,2 4-5-15,8 0-1 16,7 1 3-16,4 0-2 16,1 1-2-16,1 2-1 15,2-2 0-15,2 2 0 16,-1-2 0-16,-1 2 0 16,0-5 1-16,-6 1-1 15,3-4 1-15,8-1 5 16,6-3 6-16,7 0-3 15,6 0-8-15,-1 0 1 0,6 0 0 16,2-1 0-16,-1-3-1 16,-2-3 0-16,0 1 1 15,4 2 1-15,0-1-2 16,4-2 1-16,-3 4 1 16,-6 3-2-16,4-1-1 15,-1-1 4-15,1-2-1 16,15 1 5-16,11-6-4 15,1 6-3-15,9 2-1 16,-7-1 0-16,-7 0-1 16,-4 2 1-16,-5 0 0 15,-3 0 2-15,2 0 0 0,-1 0-2 16,2 0 0-16,-4 2-2 16,-3 1 2-16,-3 5 0 15,-7-1 0-15,-7 3 0 16,3-1 2-16,4 4-2 15,2-2 2-15,6 0-2 16,-1 0 0-16,-4 0-1 16,-4 1 1-16,-3 0 0 15,-13-3 0-15,-2 4 0 16,-3-1 0-16,3 1 1 16,-2-3 0-16,6 1 0 15,-1-3-2-15,6-1 1 16,7 0-1-16,1-2 1 15,4 0 0-15,3-5 0 16,6 1 2-16,4-1-2 0,0 0 0 16,-2 0-1-16,-6 0 0 15,-7 0 0-15,-6 0 1 16,-6 0 0-16,-8 0 1 16,-4 0-1-16,6 0 1 15,0 0 1-15,1 0-2 16,2 0 0-16,-1 0-1 15,-3 0 1-15,0 9 0 16,-7-3-2-16,-5 0 2 16,-3-1 0-16,-2-2 1 0,2-2-2 15,0-1 2 1,3 0-1-16,-3 0 2 0,-2 0-2 16,-5-4-1-16,-2-1 0 15,-4 3 1-15,-8 1 0 16,-8 1 0-16,-8 0-2 15,-10 0 2-15,-5 0 0 16,-6 5 0-16,-4-1 0 16,-3 1 0-16,-2 0 0 15,-1-2 1-15,-4-2-1 16,-3 2 0-16,-9-3 0 16,-2 0 0-16,-7 0 0 15,-2 0 0-15,-4 0 0 16,0 0-2-16,0 0-1 15,0-17-18-15,-18-13-157 0</inkml:trace>
  <inkml:trace contextRef="#ctx0" brushRef="#br0" timeOffset="94297.3828">26855 7477 214 0,'3'0'33'0,"0"0"-33"16,0 0 1-16,1 0 4 15,6 0 7-15,2 0 0 16,8 0 8-16,5 0 2 16,2 0 0-16,7 0-3 15,0 0-2-15,1 3 0 16,1 4-7-16,3-3-3 0,2 2 4 16,1-1-4-16,1-2 0 15,3 2 2-15,-2 1 1 16,2-1-1-16,-4-2 1 15,1 2-4-15,-1-2-1 16,1-3 1-16,2 0 1 16,0 0-3-16,4 0 3 15,0 3-3-15,2-3 1 16,-1 0-3-16,-3 3 2 16,-1-2-4-16,-1-1 2 15,4 2 1-15,-1-2-2 0,3 0 0 16,1 1-1-16,0-1 2 15,-1 0-2-15,-5 4 0 16,-3-4-2 0,-4 0 2-16,-6 0-1 0,-5 0 1 15,-4 0 0-15,-6 0 0 16,-2 0-2-16,2 0 2 16,-4 0 0-16,-2 0 0 15,3 0-3-15,-3 0 1 16,1-5 0-16,-3-1-9 15,3 2-8-15,-3-3-34 16,-6 0-121-16</inkml:trace>
  <inkml:trace contextRef="#ctx0" brushRef="#br0" timeOffset="96780.3891">28666 7582 1 0,'10'4'34'0,"-1"0"-15"16,-2-2 12-16,-4 0 8 16,-1-2 2-16,-1 0-1 15,-1 0 13-15,0 0-14 16,2 0-2-16,1 0-8 16,3 0-6-16,7 0-1 0,5-9-3 15,8-1-5 1,2-1-5-16,3 1-3 0,1 2 1 15,-1-3-4-15,0 5 1 16,5-4 0-16,3 0-3 16,4-2 4-16,2 2-1 15,1 0-2-15,-4-1 0 16,0 2 0-16,0-2 0 16,1 1 1-16,6 0 2 15,6-2-1-15,2 0 0 16,1-1-1-16,-3-3 0 15,-1 2 0-15,3-1-2 16,-5-3 2-16,5-1-1 16,1 2 0-16,-4 1 1 15,1 5-2-15,-6-3 3 0,-1 4-3 16,-5-2 2-16,-1 4-3 16,-3-2 0-16,-1 5 0 15,1-1 1-15,1-2 0 16,-2 5 0-16,-7 1-1 15,-7-1 0-15,-9 0 0 16,-6 3 0-16,-5 0 0 16,-4 0 1-16,2 0-2 15,-2 0 2-15,1 0-1 16,-1 0 0-16,2 0-1 16,-2 0-2-16,0 0-1 15,0 0-3-15,0 0-9 0,0 0-26 16,-16 0-72-16,-25 8-240 15</inkml:trace>
  <inkml:trace contextRef="#ctx0" brushRef="#br0" timeOffset="97718.005">27812 8243 87 0,'0'0'47'0,"0"0"-42"16,0 0 8-16,0 0 12 16,2 0-4-16,7 0 21 15,6 0-7-15,1 0 1 16,5 0-6-16,6 0-4 15,6-2-6-15,7-7 1 16,14-2 0-16,13 0-5 16,6 1-5-16,3-3 0 15,0 4-4-15,-6 1-5 0,-3 5 1 16,-1-1-2 0,-2 4 3-16,1 0-1 0,-4 0 0 15,-2 0-1-15,-1 0-2 16,1 2 1-16,-3 7-1 15,-1-2 3-15,-1 4-3 16,-2 3 2-16,-1 1-2 16,-1 3 1-16,3-3 0 15,4 4-1-15,5 0 2 16,3-2 1-16,-1 2 5 16,-3 3-1-16,-1-1-3 15,-5-1 7-15,-2 2-7 0,-3-4-1 16,-1 0 1-1,-3 1 1-15,0-1-1 0,-2-4-2 16,-3 7 2-16,1-1-3 16,-1 1 3-16,2-2-1 15,-3 4-1-15,0-1 2 16,2 0-4-16,-2-2 3 16,-2-1-2-16,-5 0 3 15,-4-5-4-15,-3 2 1 16,-1-5 0-16,2 0-1 15,3-4 1-15,2 0 0 16,3-4 1-16,4-3 1 16,3 0-3-16,7 0-1 0,1-10-10 15,7-16-21 1,-14-7-200-16</inkml:trace>
  <inkml:trace contextRef="#ctx0" brushRef="#br0" timeOffset="107874.4593">10188 7007 177 0,'-3'0'30'0,"0"-2"-27"16,0-8 24-16,3-1-10 16,-4-2-2-16,1 1-2 15,0 4 0-15,-3 6-2 16,3-3 3-16,-3-2 5 0,-3 4 2 15,3-1-6 1,0 0 2-16,-3-4-2 0,-1 4 1 16,1-2 6-16,-2-5 0 15,-2 3-3-15,1-3 0 16,-1-3-1-16,-1-1 2 16,-1-5-2-16,-6-4-7 15,2-1-3-15,-3-4 3 16,2-1-2-16,-5-3 7 15,1-1-13-15,3-2 3 16,-3-4 2-16,5-1-1 16,5-3-3-16,1 0 2 15,4-4-4-15,0 1 4 16,2-2-1-16,2-2 1 16,2-1-3-16,3-2 2 0,0-5 2 15,0-2 0-15,0-8-5 16,12-4 5-16,-3-3-6 15,0-4 0-15,1-2 0 16,-4 5-1-16,-3-2 1 16,0 4-1-16,-3 2 0 15,0 0-2-15,0-2 2 16,-3-1 1-16,-3 4-1 16,-1-3 1-16,7-5-1 15,4-6 0-15,22-7-1 16,5-2 1-16,6-3-1 15,-1-2-1-15,-3-5 2 0,6-2 0 16,1 1 0 0,3 2 1-16,2 2-1 0,4-1 0 15,-3-1-1-15,7 1-1 16,-1-2 2-16,3-2 0 16,6-2 1-16,8-3-1 15,4 1 1-15,6 3 0 16,-4 4-1-16,5 4 0 15,1 4 0-15,4 0-1 16,3 8 1-16,-3 8 0 16,-6 4-1-16,0 7 1 15,-1 4 0-15,-4 2 0 16,-2 3 1-16,4 3-1 16,-3 4 0-16,6 1 0 15,-1-3 0-15,3 1 0 0,-1 0 0 16,-4 4 0-16,-2 3-1 15,-2 9 1-15,-8 4 0 16,-4 7 0-16,-9 4 0 16,-5 4 0-16,-4 1-1 15,-7 3 1-15,0 3 0 16,-8 0 1-16,-5 4-2 16,-4 0 1-16,-6 2 0 15,-3 4 1-15,-6-1-1 16,0 3 0-16,-3-2 0 15,0 2 1-15,0 0 0 16,0 0 0-16,0 0 0 0,0 0 0 16,0 0 1-16,0 0-1 15,0 0-1-15,0 0 2 16,0 0 1-16,0 0-2 16,0 0 0-16,0-1-1 15,-3-5 0-15,-3-2-5 16,0-2 3-16,-3 1 1 15,0 1-2-15,1-2 3 16,1 1-2-16,-2-2 0 16,-4-2 1-16,2 0 0 15,1 0 0-15,-2 1 0 16,0-3 1-16,-5 0 0 16,4 2-1-16,-3-2 0 0,2 3-1 15,-2-2 1 1,1-1 0-16,-3 1 1 0,3 3 0 15,2-3 1-15,-3 4 0 16,5-2-1-16,-1 4 2 16,0-3-4-16,-3 4 2 15,0-3-4-15,-8 2 3 16,3-1-1-16,-6 1 1 16,1 2-1-16,-5 2 0 15,2 1 1-15,-2 3-2 16,1 0 3-16,3 0-2 15,-1 0 0-15,2 0 1 16,5 7 1-16,-5-1-1 16,-5 4 0-16,-9 0 1 0,-7 7-1 15,-6-4 0-15,4 4 1 16,2-1-1-16,4-2 0 16,7-3 1-16,9 2 0 15,-1-2-1-15,2 1-2 16,-2 4 3-16,3 5-3 15,-6 2 1-15,0 6 0 16,2 4 1-16,-2-1 1 16,0 2-1-16,5 0 1 15,1-3 0-15,6-2 0 16,2-4 0-16,5-2-1 16,5-1 1-16,-4 1-1 15,4 1 1-15,0-1-1 0,3-1 1 16,-4-3 0-16,2-5 0 15,2-4 0-15,3-5 0 16,-3-2 0-16,3-3-1 16,0 0 2-16,0 0-2 15,0 0 2-15,0 0-1 16,0 0 2-16,0 0 0 16,0 0-2-16,0 0 2 15,0 0-1-15,0 0 1 16,0-3-2-16,0-12 0 15,15-9-1-15,3-11-1 16,9-5 1-16,-2-4 1 0,-1 2 0 16,-3-4 0-16,0-4 1 15,1 2-1-15,-7 0 0 16,3 1-1-16,-9 2 1 16,-3 7 0-16,-6 0 1 15,0 3-1-15,0 0-1 16,0 1 1-16,-3 1 0 15,-3-3-1-15,-3-1 0 16,-5-1 0-16,4 3 1 16,-2 6-1-16,-4 0 0 15,2 7 1-15,-2 3-1 16,-5 3-1-16,3 0 0 16,-4 0-1-16,-5 5-4 0,-3 0 6 15,-4 2-1 1,-2 3-1-16,0 2 1 0,0 3 0 15,-6 1 1-15,7 0 0 16,-4 0 0-16,-3 1 0 16,-1 5-2-16,1 0 2 15,-1-1 0-15,1 3 1 16,-3 4 0-16,-7 3-4 16,3-1 3-16,4 0 1 15,-1 2-1-15,7 2 1 16,0-4 0-16,1 7-1 15,5-2 0-15,-3 4 0 16,3 3 1-16,-1 0 0 16,-2 2 0-16,3-1-3 0,0-1 3 15,5-3-1-15,4-3 0 16,2 1 1-16,8-4 0 16,-2 0-1-16,4-3-1 15,6-1 2-15,0-4-1 16,0-1-1-16,6-1-1 15,-3 0 1-15,3 1 1 16,0-3 0-16,0-1 0 16,0 1-5-16,0-2 4 15,0-2 1-15,0 3-2 16,3-1 2-16,9 3 1 16,0 0 1-16,7 3-1 15,2-2 0-15,3 1 1 0,6-2 0 16,0 0-1-16,4 1 1 15,3-2 1-15,-4 2 2 16,0 1-3-16,1 2-1 16,-1 0 1-16,3 1-1 15,3 2 1-15,-4 3 1 16,4-1-1-16,-9 5 0 16,0 2-1-16,-6 2 0 15,3 1 0-15,-8 1 0 16,-4-4 1-16,0 0-1 15,-3-2 0-15,-2 2 0 16,-3 3 1-16,0 1-1 0,-4 8 2 16,0-1-2-16,-3 9 0 15,0 4 1-15,0 1-1 16,-6 5 0-16,-11 2 1 16,-5-1 0-16,-5-3 2 15,2-3-3-15,-5-3 1 16,0 0-1-16,-1 4 4 15,-5 1-4-15,-3 1 1 16,-1-1-1-16,-2-1 0 16,3-4 0-16,2-1 0 15,-3 1 0-15,1 2 0 16,-6 1-1-16,-1 7 2 16,-2 1-1-16,-4-1 0 15,3 2 1-15,4 2-1 16,-4 5 0-16,1 4 0 0,-3 1 1 15,-1-3-1-15,4-2 1 16,-1 0-1-16,7-1 0 16,4 1 0-16,5 1 0 15,4 2 1-15,-1 0 0 16,2 0 0-16,-5 3-1 16,-7 4 0-16,-2 4 1 15,-7 7-2-15,7 0 1 16,2 2 0-16,3 4-1 15,8 0 1-15,-5 2 0 16,7 1 0-16,-7 1 0 16,4 7 1-16,-1 3 0 0,2-1 0 15,7-3-1-15,-2-2 0 16,9-3 0-16,0-2 1 16,3 1-1-16,5 6 0 15,1 3 1-15,3-1 0 16,3-1-1-16,0-4 2 15,0-1-2-15,0 1-1 16,0-3 1-16,0-5 0 16,13-7 1-16,2-7-1 15,6-5 0-15,4-8 0 16,5-6 0-16,-1-7 0 16,2-7 0-16,-1-9 0 15,4-1 0-15,-7-8 0 0,3-4 0 16,-3-8 0-16,-5 0 1 15,-1-3 0-15,0 0-1 16,6 0 1-16,4 0 1 16,2 2-1-16,0-1-1 15,-2 1 0-15,-4-2 0 16,-4 1-1-16,0 1 1 16,-2 0 0-16,0 4 0 15,1-1-1-15,2 4 1 16,0-3 0-16,3 6 0 15,0-5 0-15,1-1 0 16,-1-1 0-16,-5-1 1 0,-5-2-1 16,-1-4 0-16,-10-3-1 15,0-2 1-15,-6-2 1 16,3 0 0-16,-3 0-2 16,0 0 2-16,0 0-1 15,0 0 0-15,0 0 2 16,0 0 0-16,0 0 1 15,0 0 3-15,0 0-1 16,0 0 2-16,-9 0 0 16,-7-6-7-16,-10-7 0 15,-8 2-2-15,-6-3 0 16,-2-1 2-16,-4 5 2 16,-2-3 0-16,-9 0 1 0,-4 2-3 15,-11-3-2 1,-5 6 2-16,2-1-4 0,-4 0 1 15,3 3 1-15,-3-1 1 16,-3-3 1-16,6-2 0 16,4-4 2-16,1 1 0 15,-1-1-1-15,-7-1-1 16,0 1-1-16,-6-1 1 16,3-5 0-16,1-3 5 15,-1-3-2-15,6-4-2 16,3-1-1-16,0-7 1 15,4 0 0-15,1-5-1 16,-1-7 0-16,5-2-1 16,1-6 1-16,5-5 0 0,0-8 0 15,7-2 0-15,-1-4 0 16,1 1 0-16,0-2-1 16,2 5 2-16,4-7 0 15,-1 0 2-15,9-9-2 16,-2 1 0-16,6-1-1 15,-4-4 0-15,1 2-1 16,-1-6 1-16,-2 1 0 16,3 3-1-16,-1 2 1 15,1 5 0-15,5 1 0 16,4 3 0-16,2 3 2 0,2 0 0 16,-2-2-2-1,1-2 1-15,2 3-1 0,-4 2-2 16,1 5 2-16,-2 5 0 15,3 2 0-15,2 10 0 16,-4 3-1-16,1 4 1 16,-5 2 1-16,0 3-1 15,-1 1 0-15,-2 1 1 16,0 2 0-16,2-1-1 16,-2 2 0-16,3 5-1 15,-5 3 1-15,-1-1 0 16,0 6-1-16,-6-2 1 15,-1 3 0-15,1 4 1 16,3 1-1-16,2 5 1 0,3 2 0 16,1 4 0-16,5-1-1 15,-2 2 0-15,1 0 2 16,4 2-2-16,1 4-2 16,2 1 1-16,5 3 0 15,-2 0-2-15,1 0 2 16,-3 0 1-16,-4 0-3 15,-5 10-1-15,0 5 1 16,0 4 1-16,-1 1 0 16,1 4-3-16,-1 0 4 15,1 1 0-15,0 2-2 16,-1 0 3-16,1-1 0 16,5-1-2-16,2-2 1 0,7-1 0 15,5-3 0-15,4-3-1 16,1-1-3-16,6-5 3 15,0 2 0-15,0-5 0 16,0 1 1-16,0-1 1 16,0 0-2-16,0 1 1 15,10-1 0-15,-1 2-1 16,2 2 1-16,5-1 0 16,2 2 1-16,3-2 2 15,1-1-2-15,-2 0 0 16,2-5-1-16,-1 1 1 15,-3-2 1-15,1-1-1 0,2-1 1 16,0-1-1 0,3 1 0-16,0-1 0 0,1 0 1 15,2 0 0-15,-3 2-1 16,0 0 0-16,-5 1 0 16,-1 2 0-16,-3 0 0 15,-3-1-1-15,1 2 1 16,-2 1 1-16,5-2-1 15,-7 0 0-15,0 4-1 16,2 0 0-16,-4 2 0 16,2 4 1-16,0-1-1 15,-6 1 1-15,1-3-1 16,-1 1 1-16,-3-2 0 16,0 0-1-16,0-2 1 15,0 1 0-15,-10 0 0 0,-2 2 0 16,-6 0 0-1,-6 2 1-15,-6 1-1 0,-7-2 0 16,0 2 0-16,-8-1 1 16,-1 2 0-16,-4-1-1 15,-5-1 0-15,-3 4-1 16,-3 1 1-16,-3 0-1 16,1-1 0-16,-1 6 1 15,1-4 1-15,-5 3 2 16,-1 2-3-16,2 0-2 15,9 0 2-15,8 3 4 16,9-3-4-16,5 7-2 0,0 6 2 16,-3 4 0-16,2 3 0 15,3 0 1-15,1-6-1 16,8-2 0-16,2 4 0 16,1 0-1-16,4 1-1 15,3 3 2-15,4 2-1 16,1 1-1-16,4-1 2 15,0-2 0-15,3 3 0 16,0-4 1-16,3-3-1 16,0-8 0-16,0-4-3 15,12-3 2-15,6-2 0 16,0-4 0-16,7 1 0 16,-1-5 1-16,6 3 0 15,1-6 1-15,-1 1-1 0,9-2 0 16,-3-6-1-16,10-5 1 15,2-1 0-15,7 0 0 16,6 0 1-16,3-1-1 16,5-12 1-16,4 1 0 15,-3-6 0-15,2 6-1 16,-5-2 1-16,6-2-1 16,-6 2 0-16,2 0 3 15,2 0-3-15,-2 1 0 16,1 4 0-16,6 1 2 15,2 1-2-15,-5 6 0 0,-3-2-1 16,-3 3 1 0,-3-3-1-16,-4 3 1 0,-5 0-2 15,-7 3 1-15,-8 12 1 16,-4 1-1-16,-2 4 0 16,-1 8-1-16,0 1 2 15,0 6 1-15,-2 1-1 16,-1 1 0-16,0 1 0 15,-5 4 0-15,-1 3 0 16,0 8 1-16,-3 5 0 16,1 1-1-16,-5 2 0 15,2-1 0-15,-4 1 1 16,3 0 0-16,1 0-1 16,1 5 2-16,2 1-1 15,2 5-1-15,-3-1 1 0,1 4 0 16,2 1-1-16,3-1 0 15,-2 0 1-15,5-2-2 16,-3-1 2-16,7-4 0 16,-4 0-1-16,1-2 0 15,-1-2-1-15,-1 1 1 16,3-10 0-16,1 0 0 16,0-7-1-16,3-8 1 15,4-2 0-15,3-3-1 16,-1-1 0-16,0 2 1 15,1-2 0-15,-1-4 1 16,0-2 0-16,-2 2 0 16,-1 0 0-16,3-1-1 15,-1-1 0-15,1-5 1 0,-3 3-1 16,4-1 1-16,-4-3-1 16,0 1 1-16,0 2-1 15,7-2 0-15,-1 1 1 16,4-2 1-16,3-2-2 15,2-3 2-15,-2-1-2 16,0-1 0-16,-4 1 0 16,1 0 0-16,3 1-2 15,-5 0 2-15,2-7 0 16,-1 2 0-16,4-5 0 16,-6-1 0-16,2-5 0 0,4 2 2 15,-4-3-1 1,7 0-1-16,0 0 3 0,5-7-2 15,-2-3 2-15,0-5-1 16,-1 0 0-16,3 1-2 16,5 1 1-16,4-2 1 15,7 2-2-15,0-2 1 16,-1 0-1-16,-5 1-1 16,-12 2 0-16,-9 1 1 15,-13 7-1-15,-12-3 0 16,-12 6-1-16,-9 0 2 15,0-1 0-15,-3 2 0 16,0-1 0-16,0 1 1 16,0 0 2-16,0 0-3 0,0 0 1 15,-21 0 2-15,-15 1-3 16,-16 18-2-16,-17 7 1 16,-13 6 1-16,-9 1 1 15,-9 2 0-15,-4 0-1 16,-2-1-2-16,-3 3 2 15,-3 3 0-15,-6-4 0 16,-1 9 0-16,-2 1 0 16,-1 6 2-16,-11 11-2 15,-10 10 1-15,-8 4-1 16,-7 7 0-16,1 2-1 16,-1 1 0-16,6 1 1 0,13-8 0 15,2-1 2-15,13-6-2 16,9 0 2-16,9 0-2 15,3 5-3-15,5 10 2 16,1 8 1-16,-3 6-1 16,1 4 1-16,2 3 0 15,-1 2-1-15,1 7 1 16,3 2 0-16,0-1 1 16,0-2 0-16,3 3 0 15,3 2-1-15,7 10 0 16,4 4 0-16,2 3 0 15,4 3-1-15,-1-1 1 16,9 2-1-16,-1 0 1 0,3-4 0 16,1 13 1-1,-1-3 0-15,-3 8-1 0,3 5 0 16,-2-6 0-16,8 0 0 16,10-9 0-16,5-10 2 15,10-12-2-15,12 2 0 16,5-2 0-16,10 1 0 15,3 2 0-15,0-7 0 16,10 3-1-16,8-6 1 16,3-7 0-16,7-9-1 15,5-10 0-15,12-3-3 16,10-5 4-16,8 0-2 16,11 3 2-16,4-5 1 0,1 2-1 15,5-7-1 1,2-4 1-16,5-4 0 0,3-3 1 15,12-11 0-15,3-10 1 16,6-5-2-16,1-14 0 16,-5 0-1-16,-4-7 1 15,-7-2 0-15,-3-2 0 16,-3 0-1-16,-6-8 1 16,0 2 0-16,-6-6 1 15,-3-3 0-15,-3 0 0 16,-4-3-1-16,1-16 3 15,0-3-2-15,-6-5-1 16,-12-2 0-16,-10 4-1 16,-12-5 1-16,-6 1-1 0,-11 0 2 15,-4-8 0-15,-9-6 0 16,-3-7 0-16,0 3 0 16,-15-4-1-16,-7 7 4 15,-8 4-2-15,-6-1 2 16,-4 2-4-16,-5 0 2 15,-4 8-2-15,-2 4 2 16,-1 5-2-16,0 8 0 16,10 2-2-16,3 2 1 15,3 6 1-15,5-3-1 16,-3-1 0-16,-2 1 1 16,3-4 0-16,-1-3 1 15,1-1 0-15,6 0-1 0,5-4 0 16,7 5 0-16,4 0-2 15,4 3 0-15,4-4 2 16,3-7-2-16,3-7-2 16,15-1 1-16,4-3 2 15,5 7-2-15,-6 4 3 16,3 0 0-16,1 4-1 16,-1 3-1-16,0 1 1 15,6-1 0-15,0 7 1 16,4-2 0-16,0 2 0 15,-1 5 0-15,1 2-1 16,-4 1 1-16,3 0-1 0,-5 0 0 16,5 7 0-16,-6 4 1 15,0 0 0-15,0 2-3 16,-5 0 3-16,5 2 0 16,-2 0 1-16,-1-1-1 15,0 4 0-15,0 1 0 16,0-1 2-16,4 1-1 15,-1 6-1-15,-3-3-3 16,3 3 3-16,1 3 0 16,-1-4-1-16,0-2 2 15,1 0-3-15,-1 0 4 16,3 0-3-16,-5-3 1 16,-2-3 0-16,-1-3 0 15,-3-2 0-15,1 0 0 16,2-3 0-16,-1-5-1 0,0-3 0 15,0 0 1-15,1 0 0 16,-5 0 0-16,2-14 1 16,3-8 0-16,-2-1 0 15,2-8 1-15,-1-4-1 16,-3-1-1-16,-3 4 1 16,-9-2-1-16,-3 2 2 15,-3-6-2-15,0 1 1 16,-14 0 2-16,-8 1-2 15,-5-5 0-15,-7 1-1 16,-2 1 2-16,-4 1-2 16,-2-2 3-16,0 6-2 0,-7-2 0 15,4 6-1-15,-1-1 0 16,1 4 2-16,-1 5-1 16,-5-3 0-16,-1 6 0 15,-3 0 1-15,0 6 0 16,-5-3-2-16,-10 4 1 15,-5 2-1-15,-1 3 0 16,-3 7 0-16,0-4-1 16,0 4 0-16,-5 0 0 15,-4 0 1-15,-3-4 0 16,-1 1 0-16,1-8 0 16,0 0 0-16,6-4 1 15,7-11-1-15,2-7 2 0,9-10-1 16,6-12-1-16,7-7 0 15,9-5 0-15,11 0 0 16,7 1 0-16,11 3 1 16,5-3 0-16,5-6-1 15,6-5-1-15,0-7 1 16,2-4 0-16,17-7-2 16,5-5 2-16,6-3 0 15,6 1 0-15,4-1 0 16,5-4 0-16,1 5 0 15,-1-1 0-15,1 2-1 16,2 5 1-16,1-5-1 0,2 2 2 16,-2 0-2-16,6 0 1 15,-3-1-1-15,5-2 1 16,-3 6 0-16,4-2-2 16,-3 2 2-16,0 0 0 15,5 5 2-15,4 4-2 16,0-2 0-16,5-3 2 15,6 3-2-15,5-1 1 16,-1 1 1-16,-4 9-2 16,-5 4-1-16,-9 5 0 15,-1 4 1-15,1-2 0 16,0 6 0-16,2-2 0 16,-2-2 0-16,-3 4-1 0,-4 5 1 15,-3 2-2-15,-5 6 2 16,-1 2 1-16,-2 6-1 15,-3 3 1-15,-1 2-1 16,-2 2 0-16,-1-3 1 16,6 4-1-16,-3-5 0 15,10 0 0-15,6-2 0 16,3 0 0-16,3 5 0 16,2 1 0-16,-5 4 0 15,-1 4 0-15,-5-2 0 16,5 2-2-16,-2-1 2 15,3 2-1-15,-1-3 1 0,0 4-2 16,-5-5 2 0,-3 8 0-16,-7 0 0 0,-3 3 0 15,-5 6-2-15,-1-2 2 16,4-1 0-16,-1 5-1 16,-5-1 1-16,2-1 0 15,0 3 0-15,-2-2 0 16,2 0 0-16,0 1 0 15,-1-3 0-15,3 3 1 16,-2 0-2-16,3 0 1 16,1 0 0-16,3 3 2 15,2-1-2-15,1-3 0 16,-4 2-2-16,0-2 2 16,-3 4-1-16,-4-4 1 15,4 2 0-15,-6-2-1 0,-2 3 1 16,-2 1 0-16,-7 1 0 15,2 0-1-15,-3-1 1 16,3 3 0-16,-2 0-1 16,4-4 1-16,-1 5-1 15,-1-2 0-15,-3 1 1 16,4-2 0-16,2 1 0 16,-6 1 0-16,6-2 0 15,-2 0-1-15,-1 0 1 16,3 0 0-16,0-1 0 15,1 0-1-15,2 2 1 16,-6 0 0-16,0 0 0 0,-5 2-1 16,-2 3 1-16,-8-1-2 15,1 2-1-15,-1 0 2 16,0 0 1-16,6 0-2 16,0 0 1-16,3 0 1 15,1 0-1-15,1 0 1 16,2 0 0-16,-4 0 0 15,-3 0 0-15,0 0 0 16,-3 0-3-16,-2 0 2 16,-1 0-1-16,-5 0-1 15,1 0-1-15,-2 0 0 16,0 0-3-16,0 0-4 0,0 10-15 16,-28 11-27-16,-30 0-130 15</inkml:trace>
  <inkml:trace contextRef="#ctx0" brushRef="#br0" timeOffset="112979.7673">30277 7117 132 0,'3'2'5'0,"10"-2"1"16,1 0 29-16,1 0 12 16,0 0-12-16,-6 0-11 15,2 0 7-15,2 0-1 0,1 0-5 16,1 0-7-1,3-1-2-15,-1 0-3 0,4 1-3 16,2 0-2-16,7 0-2 16,1 0 1-16,8 0-1 15,2 0-3-15,2 6 0 16,2 5 2-16,1 1-5 16,3 2 0-16,6 2-1 15,7-2 1-15,2 1 1 16,1-1 0-16,0-3-1 15,-7 0 0-15,-8 0 2 16,-9 0-2-16,-10-3 1 0,-7 4-1 16,-9-5 0-16,-5-1 0 15,-1 1 0-15,-1-3 0 16,-2 4 0-16,4 1 0 16,-4-4 1-16,0 0-1 15,0 2 0-15,-3-3 0 16,0-2 0-16,-3-1 3 15,0-1-3-15,0 3 0 16,0 1 1-16,0 0 1 16,-9 4 0-16,-6 5 5 15,-6-1-3-15,-2 0-1 16,-4-2 2-16,-1 2-1 16,-1-2-1-16,-8 0 1 0,-4-3-1 15,-2 1-2 1,-3-3 1-16,1-2 1 0,2 1-2 15,2 0 4-15,-1-2-5 16,-2-1 1-16,4 2 0 16,-5 2 0-16,3 1 3 15,0 1-4-15,-1-1 1 16,6 3 1-16,-1-1-2 16,6 3 1-16,3 0-1 15,7 0-1-15,4 4-1 16,0-1 4-16,3 2-1 15,-1 5-1-15,1-3 0 0,3 3-1 16,1-1-2 0,4 2 3-16,3 0 0 0,-1 0 1 15,4 0-1-15,-1 3 0 16,2 5 0-16,0-1 0 16,0 5 0-16,9 4 0 15,7-1 0-15,2 2 3 16,2-3-2-16,-1-2-1 15,1-5 1-15,-1-4 0 16,0-3 0-16,1 4-1 16,1-3 0-16,-1 1 1 15,2 2 1-15,-2-1-1 16,-1-2-1-16,-2 3 0 16,-2 0 0-16,-2-1 1 15,2 3-1-15,-6-2 0 0,2-3 0 16,-3-1 0-16,-3 0 0 15,1-3 0-15,-3 0 0 16,0-2 0-16,-1 1 1 16,-1 3-1-16,1-4 0 15,-2-1 0-15,0-3 0 16,0 0 0-16,0 2 0 16,0-4 0-16,0 0 0 15,0-2 2-15,0-2-2 16,0-3 0-16,0-1-1 15,0-3 1-15,0 3 0 16,0-3-1-16,0 0 3 0,0 0-2 16,0 0 0-16,0 3 0 15,0-3-1-15,0 0 1 16,0 0 0-16,0 0 1 16,0 0-1-16,0 0 0 15,1 0 3-15,-1 0-1 16,0 0-2-16,0 0 1 15,0 0-1-15,0 0 1 16,0 0-1-16,0 0 0 16,0 0 0-16,2 0-1 15,-2 0 0-15,0 0 1 16,0 0-1-16,0 0-1 16,0 0-1-16,0 0 1 15,0 0-1-15,0 0 2 16,0 0-1-16,0 0 1 0,0 0 0 15,0 0 0-15,0 0 1 16,0 0-3-16,0 0 1 16,0 0-1-16,0 0-1 15,0 0-6-15,0 0-12 16,0 0-51-16,-6-6-270 16</inkml:trace>
  <inkml:trace contextRef="#ctx0" brushRef="#br0" timeOffset="117951.5215">1902 3267 41 0,'-24'-9'8'0,"-1"2"-5"0,5 3 37 16,2-1-13-16,8 0 5 16,-2 2-6-16,3-2-2 15,0 2-3-15,-3-1 8 16,3 1 4-16,0 0-2 15,2 2-2-15,4 1-3 16,3 0-2-16,0 0-8 16,-3 0-6-16,3 0-4 15,0 0-3-15,0 0 2 16,-3 0-4-16,0 0-1 0,-3 18 0 16,-12 10 1-1,0 11 3-15,-1 9-1 0,1-1-2 16,3 4 2-16,4-1-3 15,1-1 2-15,7 1-1 16,3-3 2-16,0-4-2 16,0-2-1-16,10-2 0 15,10-6 0-15,7 2 2 16,7-3 0-16,9-4-1 16,5-4 2-16,1-3 0 15,-4-6-2-15,4-7 1 16,-4-1 3-16,-2-7-4 15,2 0 2-15,-3 0 3 16,1-15-1-16,-4-6 2 16,-2-5 0-16,-1-8 0 0,1-2-2 15,-7-5 4-15,3-3-3 16,-8-1 0-16,-1-3-3 16,-3-3-2-16,-3 1 1 15,-6 1-1-15,-3 2 0 16,-3 5 1-16,-2 3-1 15,-4-2 3-15,0 6 0 16,0 0-1-16,-10 2 1 16,-5 2-3-16,-6 6 5 15,0 1-1-15,-6 0-2 0,-1 2 4 16,-2 5-5 0,-3 2 1-16,3 5-1 0,-1 3 0 15,1 6-2-15,0 1 0 16,-1 0-1-16,-6 0-1 15,-2 16 0-15,-9 5-1 16,-1 2 2-16,0 0 1 16,7-3 1-16,6-3 0 15,8-5 0-15,4-1-1 16,3 0-2-16,0-1 2 16,2-1-5-16,4-1 2 15,5-2 0-15,5-2-2 16,2 0-4-16,3 0-1 15,0 4 3-15,0 1-4 16,0 3-3-16,0 0-2 0,0-3-18 16,16-3-33-1,4-6-110-15</inkml:trace>
  <inkml:trace contextRef="#ctx0" brushRef="#br0" timeOffset="119833.984">2557 3479 132 0,'-5'-5'27'0,"4"1"8"16,-1 0 12-16,2 2-4 15,0 2-2-15,0-1-20 16,0 1-14-16,0-2-3 15,0 2 0-15,0 0-2 16,0 0-2-16,0 0 0 16,0 0 0-16,0 0 1 15,2 0 0-15,7 0 10 16,7 0 0-16,5 0-1 0,0-3 3 16,6 2 2-1,-2-1-6-15,2 2 0 0,0 0-3 16,0 0 0-16,-3 0-2 15,-2 0 1-15,0 0-1 16,-2 0 1-16,-1 2-5 16,1 5 3-16,2 3 0 15,2-1-3-15,4 2 2 16,-1-1 1-16,3 1 0 16,-2 1-2-16,-2 2 2 15,-1 2 1-15,-1 2-1 16,3 1-1-16,-5-1 2 15,2 2 1-15,0 0-3 16,-2-1-1-16,-1 0 2 16,0-2-2-16,3 1 0 0,1 0 0 15,-1-2 2-15,3 3-3 16,-3 1 2-16,3 0-2 16,-5 0 3-16,2-3-1 15,-9-1-1-15,4-4-1 16,-2 0 1-16,-1-1-1 15,-1-5 3-15,0 1-3 16,0-4 3-16,1 3-2 16,1-3 2-16,5-3-2 15,-1 0 2-15,4 0-2 16,-2 0 4-16,2 0-4 16,2 0 2-16,3-3 0 0,-2-3-1 15,-1 3 0-15,1-1-2 16,-1 1 0-16,-1-2 3 15,-1 0-3-15,0 0 0 16,-1 1 0-16,0 1 1 16,-3-2 0-16,4-1 0 15,2-1-1-15,0 1 2 16,1-2-1-16,2 1-1 16,0 0-1-16,-2 2 1 15,2 1 2-15,-4-2-2 16,-4 4 0-16,2-1 0 15,-9-1-1-15,1 2 0 16,-7 2 1-16,-1 0 0 0,-1 0-1 16,-4 0 1-16,3 0 0 15,0 0-1-15,4 0 1 16,1 0-1-16,-2 0 1 16,4 0-1-16,-1 0 0 15,2 0-1-15,-1 2 2 16,-1 2 0-16,1-2-1 15,-4 1 1-15,-1-3 0 16,-2 4 0-16,1 1 0 16,-1-1-2-16,0 2 1 15,3-3-2-15,1 3 3 16,1-1 0-16,1 1 1 16,3-1-2-16,-6-1 1 0,4-1 0 15,-4 0 2-15,-3-3-2 16,0 2 0-16,-3-2 2 15,0 0 0-15,0 0-2 16,-3 0 1-16,0 0 2 16,0 0-1-16,0 0 1 15,0 0 0-15,0 0-2 16,0 0 1-16,0 0-1 16,0 0-1-16,0 0 0 15,0 0-1-15,0 0 1 16,0 0 0-16,0 0-1 15,0 0 1-15,0 0-5 16,0 0 2-16,0 0-3 16,0 0-2-16,0 0-15 0,0-5-52 15,0-6-138-15</inkml:trace>
  <inkml:trace contextRef="#ctx0" brushRef="#br0" timeOffset="120493.7112">4246 3787 227 0,'0'0'27'0,"0"-2"-13"15,0 1 26-15,0-3 4 16,4-4-24-16,17-2-11 16,6-4-1-16,4 0 2 15,5-1-2-15,0 1 2 16,0-1-5-16,-2 3 0 0,-1 2-2 16,0 3-1-1,-2-2 1-15,-1 3-1 0,0 3-1 16,-5 1 2-16,-4 2-1 15,-6-2 1-15,-5 2-1 16,-7 0-1-16,-3-1 0 16,3-3 4-16,-3 4-2 15,0 0 2-15,0 0-3 16,0 0-2-16,0-7-1 16,0 1-10-16,-10-6-122 15</inkml:trace>
  <inkml:trace contextRef="#ctx0" brushRef="#br0" timeOffset="121379.359">1356 2882 107 0,'1'-5'40'16,"4"0"-30"-16,1-3-7 16,7-1 6-16,1-2 4 15,2 0 1-15,-1-2 0 16,1 4 1-16,-5 2 10 0,2 0 3 16,-2 7-11-16,-2 0-4 15,-2 0-4-15,2 0 1 16,0 8-4-16,7 4 2 15,-4 4 0-15,2 1 3 16,4 5-6-16,-2 1 0 16,-1 1 1-16,4 3 3 15,1 4-6-15,5 4 2 16,-1 0 2-16,3 0-4 16,1-1-2-16,-1-7 2 15,-3-2-1-15,0-3 5 16,-5-3-7-16,-2-3 1 15,-1-4 3-15,-4-1-2 0,3-3 1 16,-3-3 0 0,-3 0-3-16,1-2 3 0,-2-3-1 15,-1 1-2-15,1-1 0 16,-1 0 0-16,-4 0-2 16,0 0-5-16,-3 0-6 15,0-15-38-15</inkml:trace>
  <inkml:trace contextRef="#ctx0" brushRef="#br0" timeOffset="122196.0594">1298 3784 182 0,'0'0'49'16,"0"-11"-40"-16,0 0-7 16,0-4 27-16,0-1-8 15,6-3-10-15,4 2-1 16,-4 0-3-16,6 2 4 16,1-3 0-16,1-2-7 15,8-2-1-15,5-3 1 16,3 0 0-16,-2 0 2 0,-4 3-1 15,3 4-1 1,0 0 1-16,1 1-1 16,-1-1-1-16,3 2 0 0,-5 4 2 15,2 2-3-15,-9 3 0 16,0 4-2-16,-11-1 0 16,-2 4 0-16,-2 0 0 15,0 0-2-15,0 0-3 16,1 0 1-16,-1 0 2 15,3 0-4-15,-1 0 0 16,-1 0 2-16,1 0-4 16,-1 1-17-16,-4 10-44 15</inkml:trace>
  <inkml:trace contextRef="#ctx0" brushRef="#br0" timeOffset="122789.8452">1484 4254 71 0,'2'0'55'16,"-2"0"-22"-16,0 0 16 16,0 0 5-16,1 0-5 15,2-3-13-15,6-17-2 16,6-6-14-16,3-7-10 15,0-1-2-15,1 0-5 16,0 0 2-16,-2 1 4 16,2 1-5-16,-2 2 1 15,4 5-1-15,-2 1-3 16,-1 4 4-16,1 2-5 0,-5 5 2 16,-4 6-1-16,-4 0-1 15,5 3-1-15,-4-2 1 16,2 4-1-16,3-1-1 15,0-3 1-15,3 4 0 16,-3-1 1-16,-2-1-3 16,1 2 3-16,-5 2 0 15,-3 0-1-15,0 0 0 16,-3 0 1-16,0 0-1 16,0 0 1-16,0 0 0 15,0 0 0-15,0 0-2 16,0 0-5-16,0-2-3 0,0-7-14 15,0-3-126 1</inkml:trace>
  <inkml:trace contextRef="#ctx0" brushRef="#br0" timeOffset="123635.7882">1335 2814 130 0,'0'-6'11'0,"0"-1"-6"16,0 3 9-16,0 0 31 15,0 3 6-15,0 1-2 16,0 0-20-16,0 0-16 16,0 0-1-16,0 0-6 15,0 0-2-15,0 0-3 16,0 0-1-16,3 0-2 15,9 0 2-15,3-2 0 16,7 1 2-16,5-1 0 16,0 1 3-16,-2 1-1 15,-2 0-2-15,-4 0 0 16,5 0-1-16,-3 0 1 0,1 0 1 16,2 4-1-16,0 4-1 15,-3 1 1-15,0-1-1 16,1 4 2-16,2 0-1 15,0 0 0-15,1 5 1 16,-1 1-3-16,0 3 2 16,-3 2-2-16,-2 1 2 15,2 2-1-15,-6-3 0 16,1 1 2-16,-5-4 1 16,-2-1-3-16,1-3 0 15,-4-1 3-15,0-5-4 16,-1 0 3-16,-4-3 4 0,2-2-4 15,-1-4-3 1,-2 1 1-16,0-2-1 0,0 0 0 16,0 0 4-16,0 0-3 15,0 0 2-15,0 0-3 16,0 0 0-16,0 0-1 16,0 0-6-16,0-3-6 15,0-7-51-15,-9-4-251 16</inkml:trace>
  <inkml:trace contextRef="#ctx0" brushRef="#br0" timeOffset="124349.5654">1308 3829 117 0,'0'0'86'16,"0"0"-41"-16,3-7-17 16,3-6 4-16,3-4-23 15,6-6 1-15,1-3 0 16,5-3-6-16,6-1 0 15,3-2-2-15,1 1 0 16,-1 0 2-16,-3 2-2 16,-6 7 2-16,-2 7-3 15,-7 6 0-15,-4 2-1 16,-1 3 0-16,-1-3-1 0,0 4 2 16,3-3-1-16,1 1 2 15,-1 1-2-15,-1 0 0 16,-2 2 0-16,4-1-2 15,-2 1 4-15,-4 0-4 16,2 0 4-16,-3 2-2 16,-1-1 0-16,0 1 0 15,-2 0 0-15,0 0 0 16,0 0 0-16,0 0 0 16,0 0 1-16,0 0 2 15,0 0-3-15,0 0 3 16,0 0-1-16,0 0 2 0,0 0-4 15,0 0 4 1,0 0-3-16,0 0-1 0,0 0 0 16,0 0-1-16,0 0-3 15,0 0-3-15,0 0-14 16,0 0-59-16</inkml:trace>
  <inkml:trace contextRef="#ctx0" brushRef="#br0" timeOffset="124896.3925">1277 3842 120 0,'7'-13'12'15,"-1"1"-7"-15,2-1 13 0,1-4 6 16,4 0 2-16,-1-2-4 16,7-1-5-16,-5 0-4 15,2 2 2-15,-4 5 0 16,-2 0-4-16,-2 0-3 16,1 1-5-16,0-1 3 15,0 3-5-15,-2-2 2 16,1 5-2-16,-2-3-1 15,4 2 0-15,-1 1 0 16,0-1 0-16,0 1 2 16,-3 1-2-16,3 1 0 15,0 1 1-15,3-2-1 16,-6 5 0-16,0-1 0 0,0-2-3 16,1 3 2-1,-4 1-12-15,0 0-10 0,0 0-15 16,3 0-45-16</inkml:trace>
  <inkml:trace contextRef="#ctx0" brushRef="#br0" timeOffset="125699.7526">1535 4450 108 0,'0'0'67'16,"0"-2"-11"-16,0-5-4 16,0-1 0-16,0-1-33 15,0-6-3-15,0-1-3 16,0-3-2-16,0-2 5 16,0-2-5-16,0-1-2 15,1-4-1-15,4 1-7 16,1 1 4-16,4 0-3 15,-4-1-1-15,6 0 5 0,0 1-5 16,0 3 1-16,0-2 0 16,0 3 0-16,0-1 0 15,4 1 0-15,-1 3 0 16,0 2 0-16,-3 2-1 16,0 1 0-16,-2 3-1 15,1-2 0-15,-2 0 3 16,7 1-3-16,-5 2 0 15,-1 2-3-15,-4 4 3 16,-3-2 0-16,3 4 0 16,-3-1 0-16,0 1 0 15,0 0 0-15,-3 0-1 16,3 1 1-16,-3 1 0 0,0 0 0 16,0 0 0-16,0 0 0 15,0 0 0-15,0 0 0 16,0 0 0-16,0 0-1 15,0 0-4-15,0 0-3 16,0 0-6-16,0 0-18 16,0 0-31-16,0 0-128 15</inkml:trace>
  <inkml:trace contextRef="#ctx0" brushRef="#br0" timeOffset="136496.2135">30146 8219 387 0,'0'-16'0'0,"3"13"-22"16,13 3-103-16,-4 0-111 15</inkml:trace>
  <inkml:trace contextRef="#ctx0" brushRef="#br0" timeOffset="145872.6047">16438 5269 207 0,'-30'-17'42'0,"8"1"-17"16,6 5-8-16,6 9 27 16,7 0 4-16,2 2-20 15,1 0-12-15,0 0-6 0,0 0-3 16,0 2-7-16,12 15 0 16,18 6 0-16,16 5 6 15,12 0 0-15,14 0 1 16,16-6-3-16,9 0 6 15,14-2-4-15,9 1-2 16,-5-2-1-16,0 5-2 16,-11-1-1-16,-14 0 1 15,-11 2-1-15,-21 0 0 16,-13-2 0-16,-12-1-3 16,-16-1 3-16,-9-5-6 15,-8 1 3-15,-3 5 3 16,-33 10 8-16,-25 10-3 0,-30 12-1 15,-26 3-2 1,-9 3 0-16,-4-3-1 0,-2-1 1 16,13-6 1-16,15-7-3 15,23-10-4-15,27-11-3 16,31-10 1-16,17-8-18 16,6-4-69-16,34 0-107 15</inkml:trace>
  <inkml:trace contextRef="#ctx0" brushRef="#br0" timeOffset="146846.0145">18515 5267 71 0,'-17'-18'0'16,"2"0"-7"-16</inkml:trace>
  <inkml:trace contextRef="#ctx0" brushRef="#br0" timeOffset="147394.5876">18262 5024 275 0,'-3'0'33'15,"3"0"-33"-15,0 0-6 16,0 4 3-16,6 1 3 16,20 4 11-16,13-3 11 15,23 0 3-15,19-5 1 16,10-1-12-16,10 0-1 0,1 0-1 15,4-3 2-15,-12-3-3 16,0 2-5-16,-10-1 0 16,0 1 0-16,-3-1-2 15,-9 0-3-15,-17 2 2 16,-19 1-3-16,-16 1-5 16,-14 1 0-16,-6-2-4 15,-4 2-11-15,-35 0-66 16,-25 0-204-16</inkml:trace>
  <inkml:trace contextRef="#ctx0" brushRef="#br0" timeOffset="147604.4644">18823 5135 255 0,'0'22'9'16,"0"13"-9"-16,0 13 11 15,0 9 9-15,0 13 15 16,0 17-1-16,0 16-4 15,0 10-1-15,0 17-6 16,-4-5-10-16,-2-5-2 16,4-9-6-16,2-16-5 15,0-8-2-15,11-7-7 16,1-8-9-16,-12-15-89 16</inkml:trace>
  <inkml:trace contextRef="#ctx0" brushRef="#br0" timeOffset="150926.0714">30727 8089 231 0,'-3'0'66'16,"3"0"-46"-16,0 0 8 15,0-3 6-15,0 2-9 16,8-2-10-16,25 2-9 16,19-1-1-16,17 2 1 15,16 0-2-15,10 15-1 16,7 9-3-16,9 4 0 16,3 7 0-16,-1 3 0 15,-8 3 0-15,-12-2 0 16,-15-2 0-16,-15-4 1 15,-11-5-1-15,-13-6 0 0,-8-6-1 16,-10-6 1-16,-7-6 0 16,-10 0 1-16,-1-2-1 15,-3 0 2-15,0-2 0 16,0 1 3-16,2 1-2 16,-2-2-1-16,0 0 0 15,0 4 2-15,0-3-4 16,0-1 1-16,0 0-2 15,0 0-1-15,0 0 2 16,0 0-2-16,0 0 1 16,0 0 0-16,0 0 0 15,0 2 0-15,0-2 1 0,0 0 0 16,0 0 0-16,0 0 0 16,0 0-1-16,0 0 0 15,0 0 0-15,0 0-2 16,0 0-2-16,0 0-6 15,0 0-15-15,0 0-63 16,-2-9-164-16</inkml:trace>
  <inkml:trace contextRef="#ctx0" brushRef="#br0" timeOffset="151465.7163">31906 8107 278 0,'0'0'11'0,"0"0"-11"16,0 0-4-16,0 0 3 16,6 16 1-16,6 7 3 0,2 9 2 15,8 4 4 1,5 4-2-16,4 8-2 0,2 0 2 16,-2 6-2-16,-3-6-2 15,-3-4-3-15,-3-7 3 16,-4 0-2-16,-6-8 1 15,-5-4 2-15,-1-6 0 16,-5-3 0-16,-1-10-3 16,0 1 4-16,0-7 0 15,0 0 14-15,-1 0 12 16,-29 0 5-16,-19 0-27 16,-15 0-8-16,-6-2 0 15,7-3 1-15,11 1-1 16,10-2 0-16,8 3-1 15,7 3-1-15,5 0 1 0,5-2-1 16,5 2 0-16,6-2 1 16,2-3 0-16,-2 1-1 15,0-6-12-15,-5-8-63 16</inkml:trace>
  <inkml:trace contextRef="#ctx0" brushRef="#br0" timeOffset="154134.2272">31317 8849 119 0,'0'-4'30'15,"0"1"-23"-15,0-1 3 16,0 0-6-16,0 1-4 0,0 3-4 16,0 0 3-16,0 0-1 15,0 0 2-15,0 0 2 16,0-1-1-16,0 1 2 15,0 0 7-15,0-3 1 16,0 3 9-16,0 0 3 16,0 0-2-16,0 0 5 15,0 0 0-15,0 0-1 16,0 0-7-16,0 0-4 16,0 0 2-16,0 0-4 15,0 0 1-15,0 0 0 16,0 0-3-16,-2 0-2 15,2 0 0-15,0 0-1 16,0 0-2-16,0 0-2 16,-1 0 1-16,-1 0 0 0,2 0-1 15,-1 0 2-15,-1 0-2 16,1 0 1-16,-8 7-4 16,-9 15 0-16,-10 7 8 15,-5 4-2-15,0 0-1 16,8-2-5-16,2-2 0 15,7 3 0-15,4-2 0 16,5 0 1-16,7-5-2 16,0-7-2-16,0 1 2 15,19-7-5-15,12-11 6 16,14-1 6-16,13-11 2 16,5-17-4-16,-5-5-4 0,-11-3 4 15,-9-4-2-15,-12-1-1 16,-12 1-2-16,-12 2 1 15,-2 4 0-15,-11 2 1 16,-14 7 0-16,-6 3-1 16,-7 3 0-16,1 5 0 15,0 6-2-15,3 1 2 16,2 7-1-16,5 0-3 16,5 7-1-16,4 11-9 15,2 6-13-15,8 0-69 16</inkml:trace>
  <inkml:trace contextRef="#ctx0" brushRef="#br0" timeOffset="154374.0456">31545 9241 214 0,'0'3'91'0,"0"2"-85"15,0-2-6-15,0 1 13 16,0 0-2-16,0 3-4 16,0 4 0-16,2 0 1 15,1 7-5-15,1-2-3 16,0 3 0-16,0-2-6 0,-1-2-6 16,1-4-22-16,2-5-78 15</inkml:trace>
  <inkml:trace contextRef="#ctx0" brushRef="#br0" timeOffset="155740.0668">31977 8944 30 0,'0'0'69'0,"0"0"-45"16,0 0 8-16,0 0 21 16,0 0 3-16,0 0-3 15,0 0-11-15,0 0-9 16,0 0-7-16,0 0-1 15,0 0-3-15,0 0-7 0,0 0-3 16,0 0-4 0,0 0-3-16,0 0 2 0,0 0-1 15,0 0-1-15,0 0 0 16,0 0-3-16,0 0 3 16,-2 0-1-16,2 0-2 15,0 0 1-15,0 0-1 16,0 0-2-16,0 0 4 15,-2 0-2-15,2 0-2 16,-1 0 0-16,-2 0 0 16,0 1-2-16,-2 9 2 15,-9 9 0-15,-9 11 0 16,-8 9 5-16,-5 5-5 16,5 8 0-16,4 3 0 0,3 0-1 15,0-1 1-15,3-2 1 16,5 0-1-16,3-4-1 15,6-1 1-15,4-2 0 16,3-10-2-16,0-2-2 16,13-7-1-16,9-8 1 15,11-6 3-15,10-12 0 16,3 0 1-16,8-14 1 16,-6-8 0-16,-10-9 0 15,-14 5 2-15,-12-5 3 16,-12 5-2-16,0-4-2 15,-5 8 0-15,-15-2 3 16,-4 5 0-16,-4 3-2 0,-2 5-2 16,6 5-1-16,1 1-1 15,7 5-3-15,4 0-7 16,-3 0-10-16,3 8-35 16,0 0-67-16</inkml:trace>
  <inkml:trace contextRef="#ctx0" brushRef="#br0" timeOffset="161514.5987">5845 3225 41 0,'18'-18'28'15,"-12"-4"-4"-15,-6 2-9 16,-3 1 9-16,-15 0 3 0,-4 2-14 15,10 8 13-15,-6-1 7 16,6-1-6-16,-1 6 3 16,2-1-7-16,5 5-8 15,3 1-1-15,0 0-4 16,3 0-3-16,0 0 0 16,0 0 2-16,0 0 1 15,0 0 0-15,0 0-3 16,0 0 1-16,0 0 0 15,0 0-3-15,0 0 1 16,0-2-3-16,0 2-2 16,0 0-1-16,0 0-1 15,0 0-4-15,0 0 2 0,0 0-2 16,0 0-1 0,0 0-3-16,0 0-5 0,0 0-5 15,3 12 0-15,9 0-78 16</inkml:trace>
  <inkml:trace contextRef="#ctx0" brushRef="#br0" timeOffset="165011.0013">8049 14860 93 0,'-23'-14'0'15,"1"-2"0"-15,9 3 0 16,2-2 1-16,2-4 6 16,-4 5-7-16,1 3-5 15,-2-1-16-15,-5 1-23 16</inkml:trace>
  <inkml:trace contextRef="#ctx0" brushRef="#br0" timeOffset="165490.2422">7886 14434 364 0,'-6'0'28'16,"3"0"-19"-16,3 0 3 16,0 0 4-16,-3 5-10 0,3 27-6 15,-7 21 0-15,1 15 4 16,6 6 2-16,0 3-6 15,0-10 1-15,6-2 1 16,13-14-1-16,8-7-1 16,6-18 0-16,6-8 1 15,5-17 2-15,6-1-2 16,2-26 3-16,0-24 1 16,-4-14-5-16,-12-9 5 15,-14 0 1-15,-16 6-3 16,-6 9-2-16,-24 7 4 15,-16 13 4-15,-5 16 6 0,-10 14-2 16,0 8-8-16,-2 0 0 16,9 8-2-16,12 4-3 15,14-2-3-15,19-1-1 16,3 1-20-16,18 7-39 16,19-1-43-16</inkml:trace>
  <inkml:trace contextRef="#ctx0" brushRef="#br0" timeOffset="165684.0393">8535 14688 344 0,'8'29'2'16,"-1"1"-2"-16,5-1 13 15,-3-6-4-15,6 2-6 0,3-6 1 16,1-2-4-16,2-2 0 15,-3-11-4-15,3-1-4 16,-6-3-33-16,-2-7-132 16</inkml:trace>
  <inkml:trace contextRef="#ctx0" brushRef="#br0" timeOffset="166464.5714">8858 14079 211 0,'0'-1'83'0,"0"-2"-65"15,0 3 17-15,0 0 4 0,0 0-20 16,0 0-8-16,7-8-11 16,18-6 2-16,14-5 3 15,16-3 6-15,14-3-8 16,4 6 6-16,0 12-5 16,-9 7 1-16,-16 0-3 15,-18 7-2-15,-14 15 2 16,-16 13-1-16,0 15 7 15,-34 12 7-15,-12 13-7 16,-14-2-1-16,9-12-4 16,11-9-2-16,19-15-1 15,18-14 0-15,3-7-1 16,18-3-4-16,18 2-2 0,16-5 3 16,9 2 4-16,5-2 0 15,-5 4 1-15,-9 5-1 16,-13 3 0-16,-12 11 0 15,-18 7 4-15,-9 19 6 16,-20 17-5-16,-24 12 0 16,-16 12-5-16,-13 3-3 15,0-14-21-15,-1-12-132 16</inkml:trace>
  <inkml:trace contextRef="#ctx0" brushRef="#br0" timeOffset="168293.5282">3328 4695 134 0,'-15'0'39'0,"2"-1"-5"15,2-7-6-15,0 2 2 16,0-2 16-16,5 6-11 15,6-1-2-15,0 3-8 16,0 0-10-16,0 0-13 16,0 0-2-16,3 0-12 15,21 0 10-15,10 0 2 16,5 0 3-16,4 2-3 0,-10 9-1 16,-7 3 1-1,-10 6-5-15,-7 0 5 0,-3 1 5 16,-6-1-1-16,0 9 2 15,-12 4 6-15,-12 4-2 16,-4 0-2-16,-2-5-2 16,7-5-2-16,4-8 0 15,7-4 1-15,5-1-4 16,7 0 0-16,0-4-1 16,0 3 0-16,0-6-2 15,0-1-1-15,10 0 0 16,-1-4 1-16,6-2-3 0,0 0 5 15,1 0 3 1,4-8 1-16,2-15 1 0,3-12 3 16,2-13-4-16,-7-8-2 15,-4-5 2-15,-10 1 0 16,-6 2-2-16,0 7 4 16,-9 4-2-16,-9 10 3 15,-7 4-3-15,0 7 0 16,-1 5 2-16,-1 4-3 15,5 7 5-15,-2 2-2 16,3 4-4-16,3 4-2 16,2 0 0-16,4 0-1 15,6 0-3-15,-3 12 2 16,-3 10-3-16,0 10-2 16,-1-1-1-16,5-2 4 0,2-10-5 15,5-6 3-15,1-2-1 16,0 0-5-16,0-2-7 15,7 2-41-15,4-7-75 16</inkml:trace>
  <inkml:trace contextRef="#ctx0" brushRef="#br0" timeOffset="168550.3749">3704 4664 355 0,'0'0'22'0,"0"1"-22"15,0 1-7-15,0-2 7 16,2 2 0-16,5 1-6 16,-1 1 5-16,3 1 1 15,3 1 0-15,0 1 0 16,0 0-4-16,4-3-2 15,-2-4-12-15,2 0-28 16,-4-4-64-16</inkml:trace>
  <inkml:trace contextRef="#ctx0" brushRef="#br0" timeOffset="168953.7606">3838 4207 251 0,'0'0'46'0,"0"0"-45"0,0 0 4 16,0 0 1-16,0 0-6 15,5 10 3-15,1 11-2 16,3 10 9-16,7 9-1 16,1 9 3-16,-1 6 3 15,5 2-1-15,-6-6-4 16,4 0-6-16,-4-9 0 15,0 2-2-15,0-4-2 16,3-5 0-16,-6-3 0 16,-6-1-8-16,0-9-10 15,-6-10-57-15</inkml:trace>
  <inkml:trace contextRef="#ctx0" brushRef="#br0" timeOffset="170980.5361">12732 481 26 0,'-3'-7'18'0,"0"-2"-17"16,1 1 5-16,1 3 13 16,1-1 12-16,0 3-14 15,-3-2-2-15,3 3 3 16,0-1-9-16,-3-1-3 15,3 2-2-15,0 1-3 16,-3-1-1-16,3 2 0 16,0 0 0-16,0-1 2 15,0 1 4-15,0 0-2 0,0 0-3 16,0 0-1-16,0 0 0 16,0 0-1-16,0 0 1 15,0 0-2-15,0 0-1 16,0 0 0-16,0 0-1 15,0 0 1-15,0 0 0 16,0 0 3-16,0 0-5 16,3 0-3-16,0 0-5 15,0 0 2-15,-3 0-5 16,0 0-20-16,0 3-16 16</inkml:trace>
  <inkml:trace contextRef="#ctx0" brushRef="#br0" timeOffset="171444.4246">12732 481 19 0,'-8'-52'26'0,"8"52"15"15,0 0 3-15,0 0-5 16,0 0 0-16,0 0-4 16,0 0-10-16,0 0-11 15,0 0-1-15,0 0-5 16,0 4-6-16,0 12-2 15,-4 14 0-15,-8 12 1 16,2 9 9-16,1-1-10 16,1-5 7-16,8-4-6 15,0-4 0-15,0-5 0 16,8-3 5-16,4-5-3 16,7-6 0-16,2-6-1 0,0-7 3 15,9-5 2-15,2-3 4 16,5-22-3-16,4-10-4 15,-5-2 0-15,-3-5 0 16,-8-5-1-16,-7-2-2 16,-9-5 5-16,-9 1-5 15,0 5 1-15,-6 5 4 16,-18 10 2-16,-6 10 1 16,-1 5-3-16,-2 7 5 15,3 5-7-15,2 6-4 0,-2 0 0 16,5 3-1-1,1 18-4-15,3 3-4 0,6 8-6 16,9 5-3-16,6-2-21 16,0-2-107-16</inkml:trace>
  <inkml:trace contextRef="#ctx0" brushRef="#br0" timeOffset="172749.7061">13786 580 289 0,'0'-2'72'16,"0"1"-58"-16,0 0-3 15,0-5 13-15,0-4 7 16,3-9-14-16,7-4-17 16,2-5 2-16,-2 6 0 15,0 3-1-15,-4 7 1 16,-4 1 1-16,-2 3 2 16,0 1 2-16,-2-1 5 0,-8 2-5 15,-9 2-2-15,-8 4-1 16,-4 0-4-16,-5 8-1 15,-6 12 1-15,0 2 1 16,5-3 1-16,16-7-2 16,7-7 4-16,13-5-3 15,1 0-1-15,0 0 0 16,0 0 0-16,0 0 0 16,0 0 0-16,0 0 0 15,0 0 2-15,0 0-2 16,0 0 3-16,0 0-1 15,0 0 0-15,0 0-1 0,0 0 0 16,0 0 3-16,0 0-3 16,0 0 3-16,0 0-2 15,0 0-2-15,0 0-1 16,0 0 1-16,0 0-1 16,0 0 1-16,0 0-2 15,0 0-1-15,0 0 1 16,0 0 2-16,0 0-2 15,0 2 0-15,0-2 1 16,0 1-2-16,0 4-2 16,0 7 3-16,0 8 1 15,0 6 1-15,0 5 3 16,0-1-3-16,0 4 0 0,0 0 0 16,0 3 0-16,0 2 0 15,0 1-1-15,8-2 1 16,5-3-1-16,-1-2 0 15,2-5-1-15,2-4 1 16,-3-6 1-16,2-5-5 16,3-5-1-16,3-5 1 15,6-3 4-15,2-3 1 16,11-19 0-16,-2-7 3 16,-2-8-3-16,-8-2 0 15,-4 0 1-15,-8-5-2 16,1 2 1-16,-11 3-2 0,-3 5 2 15,-3 4 2 1,0 12-2-16,0 4 4 0,-9 3 2 16,-2 5 0-16,4 1-2 15,1 4 1-15,3 1 0 16,0 0-5-16,-3 6-2 16,-15 25-6-16,-4 17 8 15,-7 10 0-15,3 12-1 16,5 2 1-16,3 5 0 15,-3 3 0-15,8-4 1 16,2-2 0-16,5-7-1 16,5-5 0-16,4-7-2 15,0-10-3-15,0-8-3 16,1-10-2-16,2-10-4 0,-3-7-9 16,0-10-43-16,-3 0-97 15</inkml:trace>
  <inkml:trace contextRef="#ctx0" brushRef="#br0" timeOffset="173169.7499">12915 952 231 0,'0'3'67'16,"0"16"-67"-16,0 6 0 15,5 8 3-15,10 4 4 16,1-4 0-16,7-2-5 16,3-5-1-16,6-8-1 15,1-6 9-15,-1-5 1 16,-3-6 2-16,-9-1-2 15,-4 0 3-15,-9-3 2 16,-1-14 10-16,-6-4-8 16,0-4-12-16,0 3-3 15,-16 5 5-15,-6 5-3 16,2 4 5-16,0 3 4 0,7 3-1 16,0 2-5-16,4-1-6 15,6 1-2-15,-2 0-9 16,3 0-12-16,1 0-17 15,1 8-30-15,-2 2-177 16</inkml:trace>
  <inkml:trace contextRef="#ctx0" brushRef="#br0" timeOffset="178785.8006">11847 3641 332 0,'-10'0'36'15,"4"0"-28"-15,-3 0-1 16,9 0 6-16,0 0 1 16,0 0 3-16,0 1-7 15,0-1-6-15,0 1 0 16,9 1-4-16,21-1 1 15,11-1 1-15,21 0 2 16,17 0 1-16,7-12 2 16,5-3 2-16,0 1-4 0,-10 6-2 15,-8-1-1 1,-15 6-1-16,-13 1-1 0,-12 2 0 16,-14 0-3-16,-9 0-1 15,-8 0-9-15,-2 14-3 16,-9 9-7-16,-29 11-19 15,-21 8-127-15</inkml:trace>
  <inkml:trace contextRef="#ctx0" brushRef="#br0" timeOffset="179183.5964">11867 4008 295 0,'-6'0'76'15,"6"0"-76"-15,0 0-8 16,13 0 8-16,14 0 6 15,24 0 4-15,13 0-2 0,12-6-1 16,4-1-1-16,4 4-2 16,-9 3 5-16,-4 0-4 15,-11 0-1-15,-15 4-3 16,-14 8 1-16,-13 3-2 16,-15-1 0-16,-3 9 1 15,-30 18 10-15,-34 21 4 16,-27 18-10-16,-17 1-4 15,7-11 0-15,14-14 6 16,25-17-4-16,20-14 2 16,20-10-2-16,11-8-1 15,8-4-2-15,3-3-2 0,3 1-10 16,20-1 3-16,17 0 9 16,15 0 8-16,15-9-5 15,11-11 3-15,7-6-5 16,-3 1-1-16,-3 0 0 15,-9-1-5-15,-7 0-9 16,-8 3-54-16,-12-4-180 16</inkml:trace>
  <inkml:trace contextRef="#ctx0" brushRef="#br0" timeOffset="179933.9109">12944 3556 258 0,'0'0'65'16,"-3"0"-65"-16,3 0 1 0,0 0 6 16,0 15-4-16,0 12 5 15,0 9 9-15,6 14-1 16,5 3-3-16,2 5-4 15,6-2-4-15,0 3 5 16,10-6-5-16,1-9-2 16,-5-8 3-16,5-9-3 15,-10-12-1-15,-1-4 3 16,-3-10-2-16,-9-1-2 16,1 0 8-16,7-27 16 15,3-20 2-15,6-19-23 16,1-11-2-16,-4-3-2 15,-6 2-2-15,-4 8 2 0,-2 16 2 16,-2 16-1-16,-4 17-1 16,0 14 4-16,-3 7-1 15,0 0-3-15,0 6-3 16,0 24-9-16,10 16 12 16,5 11 5-16,9 5-2 15,1-6-2-15,8-9-1 16,0-10 0-16,-1-10 0 15,0-10 0-15,-2-6-1 16,-7-10 2-16,2-1 0 16,-5-16 3-16,9-24 6 15,-3-15-4-15,3-9-5 0,-9-7 3 16,-4-2-1-16,-7 2-3 16,-6 11 1-16,-3 9-1 15,0 11 0-15,0 11-1 16,-3 10-1-16,-3 10-4 15,3 7-7-15,3 2-20 16,0 0-83-16,0 13-196 16</inkml:trace>
  <inkml:trace contextRef="#ctx0" brushRef="#br0" timeOffset="180114.0505">14148 3579 83 0,'0'3'16'0,"0"-3"11"16,0 0 12-16,0 0 7 15,0 5-41-15,1 2-5 16,3 3-2-16,1 5-7 16,-4 0-34-16</inkml:trace>
  <inkml:trace contextRef="#ctx0" brushRef="#br0" timeOffset="180286.1982">14097 3883 244 0,'-3'14'50'0,"3"4"-42"16,0-1-1-16,0 1 7 0,0-4 5 16,0 4-1-16,0-3-10 15,0 2-6-15,3 0-2 16,0 0-3-16,0-3-9 15,0-5-37-15</inkml:trace>
  <inkml:trace contextRef="#ctx0" brushRef="#br0" timeOffset="183002.3622">14840 3151 36 0,'-16'0'1'0,"10"0"-1"16,6 0-8-16,0 0 8 15,0-3 0-15,13-4 4 0,-1-4 2 16,6 4 16-16,-6 1 4 16,-3 1 6-16,-3 3 2 15,-2 2 5-15,-4 0 11 16,0 0 9-16,0 0-7 16,0 0-9-16,-7 0 1 15,-11 9-17-15,-9 11-14 16,-18 9-8-16,-4 8-4 15,6-5 1-15,16-3-2 16,9-7-1-16,15-3-6 16,3 0 2-16,0-3-2 15,1 3 4-15,19-3-6 0,-2 1 1 16,9-1 8-16,1 2 1 16,2-2 0-16,-7 3-1 15,-4 1 0-15,-9 2-3 16,-7 4 3-16,-3 0 2 15,0 4 6-15,-16 2 0 16,-7-2 1-16,-2 1-2 16,-8-4 1-16,-1-1-5 15,7-6 1-15,3-4-4 16,8-5 0-16,3-6-7 16,4-5-7-16,5 0-13 15,4-12-141-15</inkml:trace>
  <inkml:trace contextRef="#ctx0" brushRef="#br0" timeOffset="183872.5283">15128 3435 260 0,'0'3'32'0,"0"1"-32"0,0 2-7 15,0 3 7-15,0 0 9 16,3 4-2-16,6 2 1 16,-3-4 0-16,0 1-3 15,0-1-3-15,0 2-1 16,-1 0-1-16,0 0-5 16,-5 1-4-16,0 5-25 15</inkml:trace>
  <inkml:trace contextRef="#ctx0" brushRef="#br0" timeOffset="184082.0347">15097 3851 152 0,'3'15'18'0,"-3"2"-4"16,3-1 16-16,1 1 17 15,-1-1 8-15,0 3-27 16,0-2-9-16,-2 1-9 15,1 1-5-15,-2-1-5 16,0-1 0-16,0-1-5 16,0-2-7-16,0-3-19 15,0-7-98-15</inkml:trace>
  <inkml:trace contextRef="#ctx0" brushRef="#br0" timeOffset="219221.0478">3929 12857 127 0,'-44'35'7'0,"5"3"-14"15,0 9 1-15,-1 8-25 16,-5 2 11-16</inkml:trace>
  <inkml:trace contextRef="#ctx0" brushRef="#br0" timeOffset="221838.1076">2936 12945 12 0,'0'-7'283'16,"0"5"-243"-16,0 2-27 15,0 0-2-15,0 0-7 0,0 0 2 16,0 0 1-16,0 0-4 16,0 0 2-16,0 9-4 15,0 10 0-15,16 16 2 16,-1 14 5-16,3 20 2 15,-4 15-4-15,-1 12 0 16,-4 14 1-16,-3 8-1 16,0 7 0-16,1 13 2 15,1 6-4-15,2 10-2 16,2 11 3-16,3 4 0 16,4 0-5-16,1 0 1 15,5-7-1-15,5-13 0 0,3-9 0 16,3-15 0-16,-1-5 0 15,-2 1 0-15,0-3-1 16,-8 0 1-16,-8-4 0 16,-1-8 1-16,-5-9-1 15,-4-17 0-15,-2-15-1 16,2-20 1-16,2-8 1 16,0-15-1-16,4-9-1 15,1 1 1-15,5 3-2 16,11-3 2-16,6 1 0 15,9 2 0-15,7-4 2 16,9-2 1-16,8-1-1 16,5-6-1-16,7-1 4 0,16-3-3 15,7 0 0 1,10 0-1-16,10 0 1 0,5-7-2 16,4 0 0-16,7-4 0 15,8 3 0-15,3 0 3 16,14-2 0-16,7-2-2 15,7-2 2-15,12 4-3 16,-3-2 0-16,0 2 0 16,13 1 0-16,5 2 5 15,12 1 2-15,6-3-5 16,3 2-1-16,4-4 2 16,12-3 0-16,12-1 0 15,12 0 0-15,6-3-2 16,2 7 3-16,8 4-2 0,10 0 4 15,5 6-6-15,11-7 0 16,6 6 3-16,10-9 1 16,5 2-4-16,10-2-3 15,3 1 3-15,0-8 3 16,1-1-3-16,9-3 2 16,-1-2-2-16,0-2 4 15,6 4-4-15,3 4 0 16,-4 2 6-16,-1 1-5 15,9 5-1-15,0 2 0 16,-1 4 7-16,7 4-5 16,-4-4-2-16,-4 4 8 15,-2-3-6-15,2 0-1 0,1-2 1 16,-4 2 2 0,9-5-1-16,-1 5-3 0,-4-5 7 15,2 5-6-15,1-1-1 16,-7 4 4-16,-2 0-4 15,2 0-1-15,-6 0 1 16,-4 12 4-16,-6-5-4 16,-2 3-2-16,-7 1 2 15,-2-3 2-15,-2 3-2 16,-6-1 0-16,-1-1 0 16,-5 1-2-16,-4-1 2 15,-6-1 0-15,-5 0 2 0,-5 1-2 16,-7-5 0-1,-5 2 0-15,-8-1 0 0,-8 2 2 16,-8-3-2-16,-24 2-4 16,-14 5 4-16,-16-3 2 15,-8 0-2-15,-7 1 0 16,-9-1-4-16,-10 0 4 16,-17-2 1-16,-10 6-1 15,-9-5 0-15,-4 1 1 16,-8 0-2-16,-2-5-1 15,-5 0 2-15,-11-3-3 16,-4 3 3-16,-12-3 0 16,-15 5 0-16,-13 0-1 0,-6 1 1 15,-7 1 0 1,-5 1 0-16,1-1 1 0,1-3 0 16,1-1-1-16,3 1 0 15,2-1 1-15,-3-3-1 16,-5 2 0-16,-3-2 0 15,-9 0 0-15,-7 0 1 16,-10 0-1-16,-5-2 0 16,-6-1 0-16,-6-1 3 15,5-14 3-15,10-22 4 16,7-23-9-16,7-20 1 16,3-2-2-16,-3-5 4 0,-1-7-3 15,1-3 0 1,0-6-1-16,-2-5 0 0,1-2 1 15,2-1 1-15,2-12-1 16,3-9-2-16,4-1 1 16,3-11-1-16,2-7 1 15,3-3 0-15,-6 0-2 16,-1 1 2-16,-4 7 0 16,-2-2 0-16,1 1 0 15,0 3 3-15,-1-4-2 16,-2 12 1-16,0 15-1 15,-5 15 2-15,-2 18-3 16,1 11 0-16,-4 14 0 16,-4 15 0-16,-5 14 0 15,-5 15-5-15,-3 7 2 0,-6 12-3 16,0 3-1-16,0 0-4 16,0 0-4-16,0 6 3 15,0 21 5-15,0 16 7 16,-7 16 1-16,-10 14 1 15,-2 12 1-15,-5 17-3 16,1 12 1-16,1 7 1 16,1 13-2-16,2 4-1 15,-1 6 1-15,1 6 0 16,0 4 1-16,-2-4-2 0,-4 9 2 16,-1 2-2-1,-4-1 2-15,3-1-2 0,-1-6 1 16,0-5 0-16,-1-6 3 15,1-9-3-15,0-7 0 16,1-2 1-16,3-3-1 16,3-10 0-16,3-5 0 15,3-15 0-15,3-11 0 16,3-6-1-16,0-7 1 16,4-13 0-16,-1 1 0 15,2-10 0-15,0-1 0 16,1-5 0-16,-2-5 0 15,2-8 0-15,0-8 1 16,2-7-2-16,-2 0 2 16,2-10-1-16,-1 2 0 0,1-3 1 15,-1 0-1 1,1 0 0-16,1 0 2 0,-2 0-2 16,1 0 2-16,-1 0-1 15,-4 0 3-15,-6-4-4 16,-6-8-6-16,-7-5 5 15,-8-1-1-15,-4-1 2 16,-6-2 0-16,-1 8-2 16,1 3-14-16,-3 1-26 15,-17-3-40-15,-23-12-293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4T12:02:26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3234 6071 109 0,'6'3'31'16,"-6"-3"-2"-16,0 0 26 15,0 0-11-15,-1 0-24 16,-5 0 3-16,3 1 10 15,3-1-4-15,0 2-10 0,0-2-12 16,0 1-7 0,0-1-3-16,0 0 3 0,0 8-4 15,0 0 4-15,0 4 0 16,0 3 2-16,0-2 0 16,0 1 2-16,1-1 0 15,1-2 0-15,1-2-1 16,-3-2 2-16,3 6 1 15,0-1 2-15,0 4-1 16,0 9 1-16,1 4-5 16,2 1-1-16,0 6 1 15,0 2-1-15,2-2-2 16,2 3 1-16,-4-8 0 0,3-5-1 16,-3-9-1-1,1-6 1-15,-4-6 0 0,0-2-2 16,0-3 2-16,-1 0 0 15,1 0 0-15,0 0 1 16,-2 0 0-16,1 0-1 16,1 0 4-16,4 0 0 15,8-4 5-15,6-6-1 16,4 1-1-16,1-2-4 16,5 2-3-16,-1 0 2 15,0-1 1-15,5 5-2 16,1-5-1-16,3 5 0 0,6-2 1 15,4 0 0 1,3-1 0-16,8 1-1 0,1-3 2 16,6-1-2-16,2 0 0 15,10 5 0-15,-3 0 1 16,3 3-2-16,-1 1 2 16,-4 0-2-16,-2-1 1 15,3 3 0-15,-1 0-1 16,4 0 1-16,-4 0-2 15,-5 0-2-15,-2 5 4 16,-1 0 0-16,-2-4 1 16,6 3 1-16,-3-4-2 15,5 0 2-15,2 0-1 16,4 0-1-16,-2-5 0 16,-6-5-1-16,-6 9-3 0,-4 1 0 15,-5 0 1-15,-1 0 1 16,1 11 2-16,8 0 0 15,4 0 0-15,6-5 1 16,3-3 0-16,6-1 0 16,3-2 0-16,3 0 4 15,2-3-4-15,11-9 1 16,2 0-1-16,2 1-1 16,-4 2 0-16,-10 1 0 15,-3 3-1-15,-6 3-1 16,-6 2 1-16,-7 0 1 15,-8 0-3-15,-9 0 3 0,-10 0-3 16,-9 5 1 0,-8-2-3-16,-8 4 1 0,-7-4-1 15,-4-2 1-15,-6-1 4 16,0 0 4-16,0 0 1 16,0 0 4-16,0 0 0 15,0 0 3-15,0-4-3 16,0-15 3-16,-3-10-8 15,-3-6-3-15,-1-9 2 16,-1-5-1-16,2-5 2 16,-3-5 2-16,-1-8-1 15,1-13-5-15,3-8 0 16,-2-11-3-16,-2-1 2 16,4 9 1-16,0 17 0 15,0 15 3-15,3 9-2 0,-4 5 1 16,2 5-1-16,-1 7 0 15,0 9 7-15,0 6-2 16,-1 1-2-16,1 7 2 16,0 0-2-16,3 3 1 15,-2 2 0-15,-5-3-1 16,1 0 0-16,-6 2-2 16,-3-3 0-16,-7 1-1 15,-8-2 0-15,-6 6-1 16,-7-3 0-16,-5 5 0 15,-7 0 2-15,-11 0-2 16,-5-3 3-16,-17 2-2 0,-3-4 0 16,-3-2 1-16,-2-2 1 15,2 2-2-15,-7 0 0 16,1 2 3-16,-3-1-1 16,-3 2-1-16,3 1-2 15,2 0 5-15,1 1-3 16,-3 2-1-16,0 2 2 15,3 0-1-15,-3 0-2 16,0 0 0-16,2 0-2 16,-7 9 1-16,4-3 1 15,10-2 1-15,0-1-1 16,9-1 2-16,10-2-2 16,4 0 0-16,2 0 2 0,-5 0-1 15,-1 0 0-15,2 0-1 16,-2 0 0-16,-2 0-1 15,-5 4 0-15,1 3-1 16,-4 2 1-16,6 0 0 16,12-3 1-16,4-2-1 15,14 3 1-15,4-4 0 16,5-1 0-16,7 2-2 16,2-2 2-16,1 1 0 15,6-2 0-15,2 4-1 16,10 0 0-16,0-4-1 15,12 2 1-15,0-3-4 0,3 0 0 16,0 2 1 0,0-2 1-16,0 2-1 0,0-1-2 15,0 2 2-15,0 19-2 16,-3 12 0-16,0 17 6 16,-7 4 1-16,4 4 0 15,1 0-1-15,4 9 0 16,1 10 0-16,0 12 0 15,0 5 0-15,7 1 0 16,5-2 0-16,-3-3 1 16,5-8-1-16,-4-8 1 15,-1-13-1-15,0-12 0 16,-2-11 0-16,-1-7 0 16,-3-9 1-16,0-9-1 15,-1-6 0-15,-1-5 0 0,1-3 0 16,-2 0 0-16,0 0-2 15,1 0-3-15,2 0-16 16,5-7-51-16,-4-25-105 16</inkml:trace>
  <inkml:trace contextRef="#ctx0" brushRef="#br0" timeOffset="8350.3306">13785 1268 198 0,'-16'0'31'16,"4"0"-7"-16,0 0 20 16,6 0-7-16,0 0 7 15,6 0-9-15,0 0-10 16,0 0-10-16,0 0-2 0,0 0 0 16,0 0-8-16,0 1-4 15,0 7-1-15,0 11-6 16,0 15 6-16,0 15 6 15,0 11-2-15,0 9-3 16,-3 11 2-16,0 11-1 16,0 10-1-16,0 7 0 15,-4 4 0-15,1 1-1 16,-1 1 0-16,-2 5 1 16,1-6-2-16,2-2 2 15,3-5-1-15,0 3 1 16,3 5-1-16,0 4 2 0,0 6-2 15,0-1 0-15,0-6 1 16,0-1-1-16,0-1 0 16,0-10 0-16,-3-11-1 15,3-12 3-15,0-15-4 16,0-12 2-16,0-13-3 16,0-11 2-16,0-10-1 15,0-11-4-15,0-8-5 16,0-2-6-16,0-11-24 15,-14-29-240-15</inkml:trace>
  <inkml:trace contextRef="#ctx0" brushRef="#br0" timeOffset="9369.8926">13717 1396 345 0,'4'-7'33'0,"-1"6"-28"15,10-6-5-15,16-4 1 0,13-5 2 16,19-5 2-1,15 3-1-15,18-2 3 0,16 1 2 16,23 1 9-16,6 4-8 16,11 0-6-16,0 7-4 15,-10 3-3-15,-1 4 3 16,-7-1 2-16,9-4 0 16,17-1 8-16,12-5-3 15,18-4 0-15,12-1-1 16,-4-2-6-16,-8 2 0 15,-16 6-1-15,-13 3 1 16,-19 2 1-16,-20 5-1 16,-21 0-1-16,-20 0 1 15,-20 11 0-15,-14 2 0 16,-10 4-5-16,-8 4 3 0,-11 4 2 16,-3 6 2-16,-5 10-1 15,-3 11 8-15,-5 9-4 16,0 10-1-16,-10 4-2 15,-6 8 0-15,-3 10-1 16,-1 5 1-16,7 3 0 16,0 2-1-16,6-1-1 15,7-5 2-15,0 2-2 16,0-1 0-16,11 3 1 16,-2 6 0-16,-3 6-1 15,3 2 5-15,2 5-3 16,5-6-1-16,-2-3 0 0,3-10-1 15,-2-6 0-15,-6-1 0 16,-8-10 0-16,-1-14 0 16,0-12 0-16,0-16 0 15,-7-14 0-15,-6-10 0 16,-4-5 2-16,-8-6 6 16,-17-1-3-16,-10-2-5 15,-16 0 2-15,-12-4-2 16,-13 1 0-16,-14 0 1 15,-9 5-1-15,-14 6 2 16,-7 1-2-16,-9 5 0 16,-14 4 3-16,2-4 2 15,-4 1 0-15,-3-2 5 0,2 1 1 16,-3-1-2-16,-3 9-6 16,-3-3 0-16,-9 0 0 15,1-1-3-15,-1-3 2 16,16-6 0-16,9-6 0 15,15-2 1-15,19-4 0 16,9 1 0-16,14-1 3 16,11 1-2-16,12 2-1 15,7-1-1-15,14-1-2 16,9-2 1-16,13 0 0 16,9 0 2-16,6 0-3 15,9 0-1-15,3 0 1 0,2 0-3 16,4-2-4-1,0-1-20-15,16-4-37 0,23-10-18 16,16-12-75-16</inkml:trace>
  <inkml:trace contextRef="#ctx0" brushRef="#br0" timeOffset="10052.133">14153 2354 344 0,'13'-20'50'16,"-13"9"4"-16,0 11-18 15,0 0-11-15,0 0-8 16,0 0-10-16,0 10-7 0,0 21-12 16,0 22 9-16,0 25 3 15,0 14 2-15,0 2 0 16,0 0-2-16,0 6 2 15,0-5-2-15,0-8 0 16,3-10 0-16,0-18-1 16,0-16 1-16,-3-16-5 15,0-15-8-15,0-12-6 16,0 0-14-16,0-31 0 16,0-29-202-16</inkml:trace>
  <inkml:trace contextRef="#ctx0" brushRef="#br0" timeOffset="10510.1517">14178 2121 310 0,'0'-16'28'16,"10"3"-22"-16,5 2-2 16,9 2 8-16,9 3 3 15,8 6-3-15,12 0 3 16,-1 4-7-16,-1 21-7 15,-5 5-1-15,-7 10 0 16,-5 5 0-16,-7 3-1 16,-11 5-5-16,-12 0 6 15,-4 3 3-15,-20 2 2 16,-19 1 2-16,-10 0-3 0,-9-1 2 16,-3-7 4-16,-5-3-9 15,2-11 0-15,9-10 4 16,13-8-1-16,18-9 0 15,15-8-2-15,9-1-2 16,0 0-18-16,3 5 9 16,16 8 9-16,14-2 0 15,6 9 1-15,10 1 3 16,5 2-1-16,-1 1 0 16,-1 0 0-16,1-2-2 15,-5-2 4-15,-6-3-1 16,-4-1-4-16,-8-4-3 0,-11 0 1 15,-2-4-2 1,-8-3-2-16,-3-4-5 0,-2-2-33 16,-4-12-202-16</inkml:trace>
  <inkml:trace contextRef="#ctx0" brushRef="#br0" timeOffset="10801.692">15028 2260 345 0,'0'0'20'0,"0"15"-10"16,-6 19-8-16,-10 17 8 16,-6 18 7-16,-1 8-3 15,3 5-1-15,7 2-6 16,-3 3 2-16,5-2-4 15,-1 3 0-15,5-5-4 16,-2-5 1-16,0-10 0 16,2-18-2-16,3-19 0 15,4-15-4-15,0-13-7 16,0-8-16-16,11-44-23 16,7-34-149-16</inkml:trace>
  <inkml:trace contextRef="#ctx0" brushRef="#br0" timeOffset="11085.8969">15035 2111 359 0,'0'0'0'0,"11"12"-11"16,1 16 11-16,7 12 6 15,7 16 9-15,0 14-4 16,6 8 2-16,1 7-3 15,0 5-2-15,2 5 6 16,-2-1-3-16,0 2-8 16,-4-4 3-16,0-2-3 15,-3-8 1-15,-4-16-1 16,-5-14-1-16,-1-16-2 0,-6-14 0 16,-7-12-1-16,-3-10-5 15,0 0-3-15,-10-29 6 16,-22-14-249-16</inkml:trace>
  <inkml:trace contextRef="#ctx0" brushRef="#br0" timeOffset="11275.447">14889 2882 316 0,'7'0'9'0,"19"0"-2"16,13 0-7-16,6 0 7 0,7-7 7 15,6-4-3-15,1-3-4 16,6-3-2-16,-7-4-5 16,-2-2-4-16,-5-5-14 15,-3-9-52-15</inkml:trace>
  <inkml:trace contextRef="#ctx0" brushRef="#br0" timeOffset="11829.4752">15675 2283 228 0,'0'28'1'0,"5"12"10"0,7 16 21 16,-3 8 19-16,3 11-19 16,-1 6 4-16,5 1-11 15,3-5-7-15,0-8-8 16,7-10-1-16,-2-7-9 15,-1-13 2-15,-1-12-2 16,-3-16 0-16,-9-11-5 16,2-9 5-16,8-42 10 15,5-28-3-15,11-24-7 16,4-5-12-16,-10 11-5 16,-9 19 2-16,-7 26 15 15,-7 25 11-15,-4 18 1 0,0 9-12 16,0 11 0-1,7 29-12-15,5 26 12 0,6 17 15 16,0 7-7-16,9 2-5 16,7-4 2-16,5-8-3 15,3-10 1-15,1-18 0 16,-6-18-2-16,-3-19 2 16,-1-15-2-16,-3-13 6 15,3-46 6-15,-4-25 1 16,3-23-11-16,-5-14-3 15,-8-3-2-15,-7 5 2 16,-3 7 0-16,-9 11 0 16,-3 14 1-16,0 9 8 0,0 15-7 15,-10 11-1 1,-3 10-1-16,3 9 0 0,0 10-5 16,4 5-1-16,6 11-4 15,0 7-9-15,0 0-66 16</inkml:trace>
  <inkml:trace contextRef="#ctx0" brushRef="#br0" timeOffset="13006.388">17522 3066 221 0,'-17'-6'27'0,"5"-1"-7"15,1-5-1-15,4 8 6 16,4-1 0-16,3 0 2 15,0 3-11-15,0-1-2 16,0 0-1-16,0-4-1 16,0-9-5-16,18-12-4 15,11-11-2-15,19-8-1 16,18-2 2-16,10-6 2 16,16-5-2-16,19-4 4 15,19-3-4-15,12-1 2 16,18 4-2-16,2 10-2 0,-3 13 2 15,-2 15-2-15,-3 15 1 16,2 11 1-16,10 0 3 16,-8 26-2-16,-1 11-1 15,-18 10-2-15,-20 9 0 16,-10 7-2-16,-12 5 2 16,-3 0 2-16,-3 7-2 15,0 1 3-15,9 2 0 16,3 2-2-16,8-8 0 15,7-9 1-15,5-11-2 16,-1-10 1-16,5-12-1 16,4-11 5-16,5-11 2 15,3-8 1-15,11-1 1 0,4-25-4 16,6-5 0-16,-2-7-5 16,-10-3-2-16,-17-1 2 15,-16-1-2-15,-26 4 2 16,-23 5 0-16,-23 9 0 15,-20 5 0-15,-13 2-2 16,-9-4-2-16,-1-1-29 16,-8-2-77-16</inkml:trace>
  <inkml:trace contextRef="#ctx0" brushRef="#br0" timeOffset="13367.1993">22176 2625 420 0,'-5'-4'27'0,"5"3"-25"15,0 1-2-15,5 0-1 16,23 0 1-16,17 12 4 16,18 2 0-16,14-1-1 15,7-1 1-15,7 0-1 16,-2-1-3-16,-1 0 1 15,-6 4-1-15,-11 0 0 16,-15 6 0-16,-10 1 0 16,-14 4 0-16,-11 0 0 15,-13-1-3-15,-8 2 3 16,0 5 0-16,-26 3 10 0,-17 4 1 16,-8 3 0-16,-11-3-6 15,-2-1-5-15,2-3 0 16,2-7-10-16,8-5-2 15,10-4-15-15,14-5-32 16,7-4-133-16</inkml:trace>
  <inkml:trace contextRef="#ctx0" brushRef="#br0" timeOffset="15580.0778">19593 1057 178 0,'0'0'65'0,"0"-4"-33"16,0 4 8-16,0-2 8 15,0 0 1-15,0-5-4 16,-4-3-23-16,-8-3-14 16,-5 0-4-16,-1-1 3 15,-2 3-6-15,-4 4-1 16,-5-1 0-16,1 6 1 15,-2 2 0-15,1 0-1 16,-3 1 0-16,2 20 0 16,1 7-3-16,-7 11 3 15,4 9 0-15,3 1 0 0,5 4 0 16,9-2-2 0,2 1 1-16,3 3 1 0,6 1 0 15,2 2 0-15,2 3 1 16,0 3-1-16,0 2 0 15,12 3 0-15,5-5 1 16,-4-7 0-16,3-7 0 16,0-8-1-16,-5-4 0 15,1-5 1-15,-4-5-1 16,-1-6 0-16,-2-5 1 16,-5-7-1-16,0-4 0 15,0-3 0-15,0 0 2 0,0-1 2 16,0-1 0-1,0 1 3-15,0-2-1 0,0 1 3 16,0-1-4-16,0 3 0 16,0-3-3-16,3 1-1 15,-3-1 1-15,0 2-2 16,0-1 0-16,0 1-2 16,0-1 0-16,0 0 1 15,0 1 0-15,0 0 1 16,0-1 0-16,0 1-1 15,0-1 1-15,0 1 0 16,0 0-3-16,0 1 3 16,0-2 0-16,0 1-1 15,0-1-2-15,0-1 2 0,0 0-7 16,3 0-1-16,-3 2-3 16,0-2-1-16,0 0-8 15,0 0-24-15,0 0-58 16</inkml:trace>
  <inkml:trace contextRef="#ctx0" brushRef="#br0" timeOffset="17116.261">19353 1140 138 0,'-26'2'72'0,"3"1"-29"15,2 4-13-15,3 4-2 16,-1 10-15-16,-4 10-7 15,4 18-1-15,-1 13-1 16,6 16 2-16,2 11-2 16,9 4-1-16,3 3-2 15,0-9-1-15,17-14-6 16,15-22 5-16,3-20 1 16,10-18 1-16,8-13 1 15,2-17 4-15,7-35 3 0,6-29-5 16,-3-17-1-1,1-6-1-15,-12 0 1 0,-25 5-1 16,-20 10-1-16,-9 12 0 16,-26 14 2-16,-15 18 2 15,-9 19 9-15,-8 20-6 16,-11 6-5-16,-9 33 3 16,-2 24-2-16,-2 13 3 15,15 11-6-15,18 1 2 16,23-6-3-16,16-9-2 15,10-9-5-15,19-15-6 16,27-19 13-16,23-20 0 16,18-10 4-16,20-38 0 15,-2-14-3-15,-15-4-1 0,-25 6-2 16,-32 7 1-16,-31 12 0 16,-14 13 1-16,-37 20-10 15,-26 5-17-15,-14 36 18 16,-8 14 9-16,4 10-1 15,15 3 0-15,22 2-15 16,22 7-94-16</inkml:trace>
  <inkml:trace contextRef="#ctx0" brushRef="#br0" timeOffset="17603.9231">18713 3097 184 0,'0'1'43'0,"0"-1"-5"16,0 0 3-16,0 1-8 15,0-1-7-15,10 0-6 16,16 0 7-16,13 0 9 16,7 0-15-16,2 0-10 15,5 0-1-15,2 0-5 16,2-6 2-16,2 0-2 16,-1-2-4-16,-5-3-1 15,-2-1 0-15,-6-3-1 0,-12 4-5 16,-19 0-9-1,-12 0-16-15,-5 2-87 0</inkml:trace>
  <inkml:trace contextRef="#ctx0" brushRef="#br0" timeOffset="17814.1609">18998 3087 253 0,'-11'15'69'0,"6"10"-63"15,2 13 6-15,3 9 11 16,-3 10-1-16,3 7-10 15,0 6 1-15,0 7 2 16,9 4-5-16,1 0 1 0,0-6-2 16,4-5-5-16,-4-6-4 15,-1-8 0-15,0-10-3 16,-2-14-10-16,0-12-3 16,2-13-25-16,-2-7-147 15</inkml:trace>
  <inkml:trace contextRef="#ctx0" brushRef="#br0" timeOffset="18174.1607">19252 3568 310 0,'0'0'24'0,"6"13"-24"16,2 15 10-16,1 14 11 15,4 9-1-15,1 6-2 16,1 4-4-16,2 1-2 0,-2 0-1 15,-4 1-2-15,-2-7-4 16,1-7-1-16,-7-13-2 16,0-14-2-16,1-11 3 15,-4-11-3-15,0 0 4 16,0-21 9-16,0-21-12 16,0-20-1-16,0-11-3 15,0 2 2-15,9 3 0 16,7 11-1-16,7 11 1 15,-1 10 1-15,2 11 0 16,-5 8 0-16,1 6 0 16,-5 8-3-16,1 3-3 0,5 0-1 15,0 0-6-15,10 9-6 16,4 4-28-16,8 3-147 16</inkml:trace>
  <inkml:trace contextRef="#ctx0" brushRef="#br0" timeOffset="18662.2512">20005 3824 119 0,'0'0'75'0,"0"0"-14"16,0 0 19-16,0-10 6 16,0-13-40-16,-3-6-46 15,-6-2 0-15,-1 6 0 0,-8 6 0 16,1 10 1-1,-5 8 0-15,-3 1-1 0,-8 16-2 16,-5 20 2-16,3 11 0 16,2 12 0-16,7 1 0 15,12 2-1-15,11-2 2 16,3-11-2-16,6-6 1 16,18-11 0-16,-1-12-2 15,9-11 2-15,0-9 0 16,9-10-1-16,5-27 0 15,2-11-6-15,-2-9-8 16,-7 0-7-16,-11 9-17 0,-10 14 14 16,-9 13 25-1,-8 12 0-15,-1 6 11 0,0 3 8 16,0 0-17-16,0 14-2 16,0 13 0-16,0 10 6 15,0 2 3-15,0-1-7 16,7-5 4-16,3-7-2 15,-3-5 1-15,4-10-5 16,2-4 0-16,4-7 0 16,0-2-1-16,5-25-4 15,1-6-14-15,0-7-49 16,-8 4-234-16</inkml:trace>
  <inkml:trace contextRef="#ctx0" brushRef="#br0" timeOffset="18864.9524">20365 3935 85 0,'6'25'49'0,"2"-2"-23"15,0 1 8-15,0 0 0 16,2-3 2-16,-4-3-10 16,1-1-8-16,1-3-15 15,2-6-2-15,-2-1-1 16,1-7-2-16,-2 0-7 15,5-19-5-15,2-10-74 16,-4-5-47-16</inkml:trace>
  <inkml:trace contextRef="#ctx0" brushRef="#br0" timeOffset="19207.6781">20527 3877 124 0,'0'-12'78'0,"0"4"3"0,0 6-29 16,0 2-9-16,0 0-25 15,1 11-18-15,9 13 0 16,-1 10 7-16,4 5-1 15,-1 2-2-15,2-4 3 16,0-1-5-16,3-9 3 16,4-3-1-16,-7-9-3 15,-2-6 1-15,-2-5-2 16,-7-2-2-16,1-2 2 16,-1-8 2-16,9-19 3 15,1-6-5-15,7 2-7 0,-4 3 4 16,-3 8-3-1,0 4 4-15,0 4-1 0,-1 6-2 16,-1 4 4-16,-1 2-3 16,-6 0 1-16,4 0 3 15,-4 10 0-15,3 0 2 16,-2-1-1-16,-2 1-1 16,0-3-3-16,-3-1-3 15,0 1-13-15,0-6-53 16,0-1-182-16</inkml:trace>
  <inkml:trace contextRef="#ctx0" brushRef="#br0" timeOffset="20175.7854">21163 3778 139 0,'-14'-8'148'0,"6"7"-105"15,-1-2 24-15,-4 2-30 16,-1 1-8-16,-1 0-7 16,-5 0-12-16,1 0-6 15,-8 10-4-15,2 10-2 16,-2 9 2-16,11-2-2 15,10 4-2-15,6-4 0 16,0 1-2-16,0-1 4 0,17 1 2 16,7-3 0-1,3-4-3-15,9-3 3 0,3-3 2 16,0-1-2-16,-1-2 1 16,1-3 1-16,-9 1 0 15,-12-1-2-15,-11-5-2 16,-4 3 0-16,-3-2 2 15,-6 8 0-15,-19 5 8 16,-21 5-3-16,-12 3-2 16,-5-7-2-16,3-8-1 15,11-8-1-15,6-3-4 16,13-10-10-16,18-23-71 16,12-15-281-16</inkml:trace>
  <inkml:trace contextRef="#ctx0" brushRef="#br0" timeOffset="20475.8781">21733 3567 223 0,'0'0'93'16,"0"0"-60"-16,-8 1 4 15,-14 14-1-15,-13 9-21 16,-3 7-3-16,4 5 1 15,-4 12-5-15,5 5-2 16,3 7-3-16,7 9 2 16,8 4-4-16,3 6 0 0,9 4 1 15,3 3-2 1,1-2 1-16,16-2-1 0,5-10 0 16,4-11 0-16,-4-11-1 15,-1-14 1-15,-5-10-4 16,-4-9-7-16,-8-12-12 15,-2-5-74-15</inkml:trace>
  <inkml:trace contextRef="#ctx0" brushRef="#br0" timeOffset="20978.4022">21221 4100 385 0,'-2'0'9'0,"2"0"-9"16,0 0-11-16,0 0 9 16,10 0 2-16,12 0 7 15,12 0 1-15,11 0 5 16,6 0-5-16,4-12-2 16,-2-1-4-16,-5 0-2 15,-9 4-2-15,-9 2 2 16,-11 6-3-16,-7 1 3 15,-4 0-3-15,-5 7-6 16,-3 16 4-16,0 9 5 0,0 8 6 16,0 7 1-1,0 2-2-15,0-1-1 0,0-3 0 16,6-7-4-16,7-10 0 16,7-11 2-16,2-8 2 15,11-9 4-15,9-9-1 16,7-27 3-16,1-14-8 15,-6-7-2-15,-13 2-4 16,-13 4 0-16,-18 10-4 16,0 11 7-16,-27 6-3 15,-13 6 3-15,-8 9 1 16,-4 7 9-16,5 2 1 16,7 0 0-16,14 2 1 15,10 5-11-15,12 1-5 16,4 3-13-16,4-6-1 0,28-2-12 15,20-3-74-15</inkml:trace>
  <inkml:trace contextRef="#ctx0" brushRef="#br0" timeOffset="21294.0198">22190 4011 189 0,'7'13'26'0,"-3"12"23"15,1 11-19-15,-5 5 9 16,0 5-15-16,0 3 3 15,0-1-14-15,0-4-5 16,0 0 3-16,1-10-5 16,7-10-3-16,-1-8 1 0,-3-10-4 15,-1-6 0-15,2-4 0 16,-1-27 8-16,6-14-8 16,-2-17 0-16,3-2-5 15,1 0 4-15,3 6 0 16,-2 11 1-16,5 9 1 15,1 10 0-15,-2 7 4 16,4 7-3-16,-6 6-2 16,5 6-1-16,3 2-1 15,1 0-3-15,0 4-10 16,-2 14-41-16,-3-6-278 16</inkml:trace>
  <inkml:trace contextRef="#ctx0" brushRef="#br0" timeOffset="21788.2873">22690 4045 295 0,'2'21'8'15,"-2"10"-8"-15,0 0 14 16,0 1 17-16,0 0 13 16,0-2-24-16,0-5-6 15,0-6-2-15,0-7-11 16,0-10-1-16,4-2-3 15,7-7-7-15,7-25 5 16,6-10 1-16,4-7-16 0,-2 8-8 16,-6 10 14-1,-3 8 14-15,-8 8 10 0,-5 9-4 16,-1 6-1-16,0 0 4 16,0 3-6-16,3 16 2 15,0 4 7-15,0 4 3 16,2-4-9-16,-1-2-2 15,6-6 3-15,2-6-3 16,8-9-1-16,10 0 3 16,7-13-6-16,11-19 0 15,1 3-5-15,-7 0-3 16,-16 11-3-16,-8 8 5 16,-12 10 4-16,-4 0 1 15,-2 3 1-15,1 17 3 16,-1 10 6-16,1 3 1 0,2 5 1 15,4-3-4-15,1-3 1 16,4-6-4-16,5-11 2 16,-4-5-5-16,3-10-1 15,2 0-2-15,0-19-15 16,2-14-59-16</inkml:trace>
  <inkml:trace contextRef="#ctx0" brushRef="#br0" timeOffset="22704.0326">24267 1755 128 0,'-1'-4'67'0,"1"1"-5"15,0 3-1-15,0 0-16 16,-2 0-4-16,2 0-16 16,-1 0-8-16,1 3-16 15,0 26-1-15,0 23 0 16,0 28 8-16,0 24 3 16,0 21-4-16,0 17-2 15,-3 10 3-15,0 8-4 16,-3 9 1-16,5 6 0 15,1-1 0-15,0-4-5 16,21-17 6-16,-1-18-6 16,6-19 0-16,-5-23 0 0,-5-22-2 15,-4-16 2 1,-3-23-1-16,-5-15-3 0,-2-12 2 16,-2-5 2-16,0-25-2 15,-3-25-21-15,0-28-106 16</inkml:trace>
  <inkml:trace contextRef="#ctx0" brushRef="#br0" timeOffset="23843.8533">24248 1660 359 0,'2'-18'4'0,"35"-1"0"16,6 4 0-16,15-1 8 16,13 5 8-16,12 0 0 15,20 2-6-15,24 0-3 16,24-2 0-16,20 0-4 15,5 0 2-15,6-2-6 16,-1 0-1-16,2-2 1 16,5-2-2-16,-1 1-1 15,-1 3 4-15,-4 1-2 0,5 7-2 16,2 4 1-16,8 1 0 16,6 0-1-16,-11 4-2 15,-11 11 2-15,-28 2 1 16,-18 1 0-16,-11 1 2 15,-11-1 1-15,1-3-1 16,-1-1-1-16,-3-3 1 16,-5 1-1-16,-7 0-2 15,-11-1 2-15,-14 3-1 16,-12 0 0-16,-13 1 1 16,-12 0-2-16,-13-1 0 15,-7-1 0-15,-5 1-3 16,-6 1 1-16,-2 7 2 0,-3 4 0 15,0 5 2-15,0 4-1 16,0 3 1-16,0 4-1 16,0 5 3-16,-3 12-1 15,0 8-3-15,3 11 2 16,0 7 4-16,0 4-6 16,0 6 3-16,0 7 3 15,0 6-4-15,0 8 0 16,0 8 5-16,0-1-4 15,0 0 4-15,-3-5-1 16,0-7-3-16,1-5-1 16,2-4 1-16,-4-9 1 0,-2-6-4 15,-3-13 1-15,-3-11 2 16,-3-8-2-16,1-13-1 16,-2-7 0-16,-2-10 3 15,-7-7-2-15,-7-10 2 16,-9-1 4-16,-9-6-4 15,-8-1 0-15,-6 0-2 16,-9 0 1-16,-6-9-1 16,-4-4-1-16,-8 3 0 15,-11-3 5-15,-13 1-5 16,-12 0 2-16,-14 4-2 16,-13-1 3-16,-9 3 1 15,-12 6-2-15,-5 0 4 0,-5 3 0 16,6 12-5-1,6 2 1-15,9-2-2 0,6-1 1 16,-2 0-1-16,-2-3 1 16,5-1 0-16,3-4-1 15,17-5 1-15,10-1 1 16,11 0-2-16,16-4-1 16,3-9 1-16,15-2 1 15,6 1 3-15,10 1 1 16,8 3-3-16,7 1 0 15,5 4 3-15,4 0-4 16,6 5-1-16,3 0-1 16,5 0 0-16,3 0 0 15,4 0 1-15,4 0-1 0,-2 0-1 16,1 0-1-16,2 0 0 16,1-2 1-16,8-3-6 15,4 5-4-15,3-8-8 16,1-10-36-16,27-14-66 15</inkml:trace>
  <inkml:trace contextRef="#ctx0" brushRef="#br0" timeOffset="24631.965">24296 2107 178 0,'-5'1'31'15,"5"2"-30"-15,0 0 3 16,0 1 9-16,15-1 22 15,21 0 8-15,16-2-7 16,20-1 7-16,15 0-15 16,17 0-4-16,12 0-12 15,21 0-2-15,13 0-5 16,6 4 5-16,10 4-6 16,8 2-1-16,7 6 1 15,7 1-4-15,0-4 0 0,0 0-1 16,-3-6 1-1,2-4 0-15,1-3 2 0,4 0-2 16,6-3 0-16,-10-6 0 16,-6 5-1-16,-14 4 1 15,-10 0 3-15,-2 0-3 16,-12 0 2-16,-4 6-2 16,-14-2 0-16,-18 0 0 15,-15 2 0-15,-21-1-1 16,-19-1 1-16,-12 2 0 15,-9 1 0-15,-5-2 1 16,-8 1-2-16,2-3 1 0,3-1 0 16,9-2 1-1,10 0 0-15,9 0-1 0,5 0 0 16,-6 0-3-16,-5 0 0 16,-10 0 2-16,-11 0 1 15,-10 0 0-15,-9 0 0 16,-6 0 0-16,0-5 0 15,-4-6-2-15,-16-5-17 16,-10 0-27-16,-9 2-54 16,-11-2-136-16</inkml:trace>
  <inkml:trace contextRef="#ctx0" brushRef="#br0" timeOffset="25397.1334">25307 1487 76 0,'11'-15'11'16,"-5"7"9"-16,-5 6 17 15,-1 2 14-15,0 0-6 16,0 0-10-16,0 0-13 0,0 19-7 15,0 15 8-15,0 14 6 16,0 18 0-16,0 11-9 16,0 8-4-16,0 10-6 15,-4 7 3-15,-4 10-1 16,1 2-3-16,2 5-2 16,0 0-1-16,2 5 1 15,-2 3-2-15,2 7 4 16,0-1-6-16,1-4-1 15,2 1-1-15,0-3 0 16,0-1 1-16,0-5-2 16,5-15 1-16,3-13-1 15,0-13 0-15,-2-12 0 0,-3-11 0 16,-1-7 1-16,-2-6-1 16,0-7 0-16,0-12 0 15,0-5 0-15,0-11 0 16,0-4 0-16,0-5-2 15,0 0 2-15,0 0 1 16,0-12-1-16,0-12-1 16,1-14-27-16,7-11-72 15,-7-10-206-15</inkml:trace>
  <inkml:trace contextRef="#ctx0" brushRef="#br0" timeOffset="26227.8438">24517 1776 112 0,'0'0'47'0,"-2"0"11"16,2-3 2-16,0 3 0 15,0-2-9-15,-1 0-13 16,1 2-8-16,0 0-10 16,0 0-6-16,0 0-5 15,0 0-7 1,0 0-2-16,0 0-2 0,1 0-7 15,18 4 3-15,11 6 6 16,8 0 0-16,5 2 1 16,3-4-1-16,-1 2 0 15,4-2 0-15,-5 0-1 16,-1-4 1-16,-9-4-3 16,-6 0 3-16,-5 0-1 0,-8 0 0 15,-6 0-1 1,-6-4-6-16,-3-6-3 0,0 2-47 15,-8-1-102-15</inkml:trace>
  <inkml:trace contextRef="#ctx0" brushRef="#br0" timeOffset="26528.4072">24833 1585 257 0,'0'0'38'15,"0"0"-36"-15,0 0 2 16,-1 0 8-16,-1 0-3 16,1 16-8-16,-6 13 3 0,0 14 10 15,-5 3 4-15,2 8-6 16,1-2-6-16,-2-2 1 16,5-2-2-16,3-5-2 15,3-9-3-15,0-6 0 16,0-4 0-16,6-7 0 15,9-5 1-15,0-5-1 16,6-4 0-16,7-3 3 16,5 0-3-16,3-8-7 15,0-3-22-15,-9 3-169 16</inkml:trace>
  <inkml:trace contextRef="#ctx0" brushRef="#br0" timeOffset="27367.8814">24375 2703 179 0,'-1'-3'72'15,"-1"1"-24"-15,2 0 2 16,0 2-7-16,0 0-9 16,0 0-17-16,0 0-8 15,0 0-5-15,0 0-4 16,9 0-2-16,12 0 1 15,9-2 1-15,10-1 1 16,-1 2 0-16,-3-2 2 16,-5 3-3-16,-4-2 0 15,-7 1 0-15,-4 0-2 16,-9-1 1-16,-4 1-1 16,1 1 2-16,-4-2-6 15,0-4 3-15,0 2-5 0,0-2-34 16,-10 2-8-1,-4 2-20-15,-2 2-2 0,3 0-7 16,3 0 7-16</inkml:trace>
  <inkml:trace contextRef="#ctx0" brushRef="#br0" timeOffset="27984.4941">24523 2471 126 0,'0'0'51'0,"-3"0"-38"15,0 10-5-15,-3 11 14 16,0 9 1-16,-2 4-1 16,4 5-10-16,1 2 14 15,0 0-17-15,3 3 1 16,-2 3 0-16,1 2 7 15,1 1-7-15,0-1-1 16,0-1-2-16,0-7-4 16,0-7-1-16,7-8 2 0,4-8-3 15,-5-7 2-15,0-6 2 16,-2-2 1-16,1-3-2 16,1 0 3-16,5 0 1 15,5-10-1-15,7-9-7 16,4-5 0-16,3-7-15 15,1 5-35-15,-4 0-249 16</inkml:trace>
  <inkml:trace contextRef="#ctx0" brushRef="#br0" timeOffset="28832.2631">24826 2930 159 0,'0'0'79'16,"-2"0"-48"-16,2 0 2 16,-2 0-1-16,1 0-11 15,-1 0-15-15,-2 5-2 16,-2 11-2-16,-4 6 0 15,2 4 1-15,2 0 1 16,3 2-2-16,3-5-1 16,0-2 0-16,0-8-2 0,9 0 2 15,9-7-2-15,2-6 3 16,2 0 2-16,3 0 8 16,-4-16-5-16,-1-4-2 15,-6-5-2-15,-5 0 5 16,-7-1-5-16,-2-2 1 15,0 5 5-15,-6 3 4 16,-10 4 3-16,-1 7-3 16,-1 1-7-16,0 3-5 15,6 4 0-15,2 1-1 16,4 0-1-16,3 0-3 16,0 0-7-16,2 0-4 0,-2 7-8 15,1 5-17-15,2-2-74 16</inkml:trace>
  <inkml:trace contextRef="#ctx0" brushRef="#br0" timeOffset="29956.0664">26659 1585 214 0,'-3'-7'50'15,"3"3"13"-15,0 2-7 16,0 2-12-16,0 0-15 15,0 0-15-15,0 0-6 16,0 0-3-16,0 0-5 0,0 4-2 16,0 12-4-1,4 10 6-15,12 7 3 0,3 3-1 16,2-1 1-16,4 0-2 16,5-1 0-16,4 4 4 15,8 1-4-15,1-5 0 16,-2-1 2-16,0-2-3 15,-5-3 0-15,-1 0 0 16,-6-3 0-16,-6-5 0 16,-5-2 0-16,-7-5-2 15,-4-4 2-15,-4-5 0 16,-2-1-1-16,-1 0 0 0,0-3 2 16,0 0-2-1,-6 0-2-15,-10-14-54 0,-5-6-113 16</inkml:trace>
  <inkml:trace contextRef="#ctx0" brushRef="#br0" timeOffset="30302.7905">27005 1691 209 0,'0'-2'12'0,"0"2"9"0,0 0 22 15,0-1 5-15,0 1-13 16,0 0-17-16,0 0-4 16,0 0-4-16,0 0 1 15,0 0 2-15,-3 5-4 16,-12 17-5-16,-11 8 5 15,-10 9 4-15,-6 2-5 16,3-7-4-16,5 2-1 16,5-5-3-16,7-2-1 15,4-1-3-15,3-1-7 16,2 0-3-16,5-5-20 16,4-9-195-16</inkml:trace>
  <inkml:trace contextRef="#ctx0" brushRef="#br0" timeOffset="31126.4829">29805 1703 347 0,'-6'1'50'0,"5"-1"-17"16,1 0-3-16,0 0-4 15,0 0-12-15,0 0-10 16,0 4-4-16,3 13-5 16,15 3-1-16,7 11 6 0,10 2 0 15,-1 1 0-15,-1-2 0 16,-2-3-3-16,-1-1 3 15,-3-6-9-15,-5-4-15 16,-1-7-52-16,-6-11-293 16</inkml:trace>
  <inkml:trace contextRef="#ctx0" brushRef="#br0" timeOffset="31777.7854">30425 1767 225 0,'0'0'43'15,"-2"0"-33"-15,-23 4 38 0,-16 11-17 16,-11 1-12-16,-3 2-4 16,3-1-4-16,3-1-2 15,8-1-2-15,8-5 0 16,10-2-6-16,8-2 2 15,7-3-3-15,7-1 0 16,1-2 2-16,0 1-4 16,0 2-1-16,0 2-7 15,0 2-1-15,0 0 11 16,0-1 0-16,0 1 2 16,0-1-1-16,1 0-1 15,1 3 1-15,1-2 0 0,-2 0 5 16,3 4-6-16,-1 3 3 15,4 1-1-15,-3 0 0 16,2 1 0-16,-1-1 3 16,-2-3-4-16,1 0 2 15,-1-4-2-15,0 4 2 16,0-5-1-16,-2 2-2 16,3 0 4-16,-1 0-3 15,0-1-1-15,0-1 2 16,0 0-1-16,-2 1-1 15,1-4 0-15,-1 1 1 16,-1 0 0-16,0-1 2 16,0-2-2-16,2 1 1 0,-2 2 1 15,0 1-3-15,2 4 3 16,-2 0-1-16,3 1-1 16,0 2-1-16,2-2 1 15,-2 0-1-15,0-5 1 16,-2-1-2-16,-1-3 2 15,0-2-1-15,0 0 2 16,0 0-1-16,0 0-1 16,0 0-2-16,0 0-2 15,0-4-43-15,-1-7-356 16</inkml:trace>
  <inkml:trace contextRef="#ctx0" brushRef="#br0" timeOffset="32280.2599">29152 2276 51 0,'9'8'48'15,"5"-2"2"-15,6 2 17 16,12-1 1-16,10 1-15 15,14 1-17-15,17 0-15 16,8 0-14-16,8 0-3 16,12-5-1-16,7-3-3 15,11-1 1-15,10 0 0 16,4 0-2-16,-3 0 1 0,-5 0-5 16,-4 0 5-1,-8 0 1-15,-11 0 1 0,-14 0-2 16,-17 0 0-16,-18 0 1 15,-15 0 0-15,-14 0 2 16,-12 0-3-16,-12-4 0 16,-2 0 0-16,-29-3-18 15,-14-1-94-15,-11 2-137 16</inkml:trace>
  <inkml:trace contextRef="#ctx0" brushRef="#br0" timeOffset="33675.6792">28936 1634 146 0,'18'-5'31'0,"12"-4"-20"0,5-3 13 15,5 2 1-15,1 0 2 16,1 3 7-16,4 0-8 15,2 0-5-15,7 3-3 16,11-2 0-16,9 5 0 16,8 1-8-16,6-3-1 15,7 3-6-15,2 0-1 16,0 0-2-16,0 0 2 16,-6 0-1-16,-2 7 2 15,-1 2-1-15,-1 1 1 16,0 0-1-16,5 1-2 15,-1-1 1-15,5 1 0 16,-9-3-1-16,-7 1-1 16,-16-2 1-16,-11 0 0 15,-12 1 0-15,-9-1 1 0,-11 2-1 16,-7-1-1-16,-8-3-1 16,-4 3-4-16,-3 5-1 15,0 6 5-15,0 9 2 16,0 5 6-16,0 5-1 15,0 2-2-15,0 2-2 16,0 2 1-16,0 1-1 16,0 6 5-16,0 6-3 15,-1 5-1-15,-4 9 3 16,-3 2 0-16,3 4-1 16,1-4-3-16,2 2 1 15,1 0 1-15,-1-1-2 0,2 0 3 16,-1 4-3-16,-1 5 2 15,2 7-1-15,-1-4 1 16,1-4-1-16,0-6-1 16,0-1 2-16,12-3 0 15,5-1-2-15,2-2 1 16,1-5-1-16,1-6 2 16,-3-6-1-16,-2-4-1 15,-5-5 0-15,-1 0 1 16,-4 1 1-16,-3 0 1 15,0-3-2-15,-3-3-1 16,0-3 1-16,0-6-1 16,0-1 1-16,0 0-2 0,0-4 1 15,-3 1-1-15,-1 0 0 16,1 3 0-16,-4-5 0 16,2-2-1-16,0-4 2 15,1-5-2-15,2-5 1 16,-1-1 0-16,0-5 0 15,2 1 0-15,-1-2 2 16,1 0 0-16,-8 0 5 16,-3 0 0-16,-7 0-4 15,-6-3-3-15,-5-4 1 16,-3-4 1-16,-6 4-2 16,-9-3 0-16,-7-1 0 0,-8 7 1 15,-10-5 0-15,-3 2 2 16,-3-4 0-16,7-5 1 15,5 2 2-15,8-5 6 16,0-1 2-16,-2 0-6 16,-6-1 0-16,-7 1 0 15,-4 2-8-15,-4 2 4 16,3 2-1-16,3 3 0 16,10 3 0-16,8 1 1 15,6 2-2-15,1 0-1 16,-3 1-1-16,-4 2 2 15,-6-1-2-15,1 3 0 16,2 0-1-16,9 0 1 0,9 0 0 16,2 0-1-1,7 0 2-15,2 0-1 0,6 0 1 16,-1 0-1-16,3 0 0 16,3 0-1-16,6 0 1 15,5 0 0-15,1 0 0 16,4 0 0-16,1 0 0 15,1 0 0-15,0 0 0 16,0 0 0-16,1 0 0 16,2 0-2-16,0 0-2 15,0 0-6-15,0 0-5 16,0 0-21-16,0 0-32 16,2-7-92-16</inkml:trace>
  <inkml:trace contextRef="#ctx0" brushRef="#br0" timeOffset="35580.2939">25616 4599 268 0,'-3'0'78'0,"0"0"-78"16,3 0 0-16,0 0 6 16,0 0 12-16,0 0-10 15,0 0-6-15,0 0 4 16,0 0 4-16,0 0-2 15,0 0 5-15,0 0-7 16,0 0 1-16,0 0 1 16,0 0 0-16,0 0-1 0,0 0-2 15,0 0 1-15,0 0-2 16,0 0 1-16,0 0-3 16,0 0 0-16,0 0 0 15,0 0-1-15,0 0-1 16,0 0 0-16,0 0 0 15,0 0 0-15,0 0 0 16,0 0 0-16,0 0 1 16,0 0-1-16,0 0 0 15,0 0-1-15,0 0 0 16,0 0 1-16,0 0-5 16,0 0-1-16,0 0-4 0,0 0-9 15,0 0-48 1,3 0-168-16</inkml:trace>
  <inkml:trace contextRef="#ctx0" brushRef="#br0" timeOffset="36587.1939">25631 4575 306 0,'0'0'57'16,"0"0"-45"-16,2 0 1 0,-2 0 2 16,0 0-1-1,0 0-13-15,0 0 0 0,3 0 0 16,4 0 0-16,0 0 1 16,3 3-2-16,1 3 0 15,-2 2-3-15,2 3-13 16,-5 0-42-16</inkml:trace>
  <inkml:trace contextRef="#ctx0" brushRef="#br0" timeOffset="36990.1851">25394 5103 42 0,'-7'0'216'15,"7"0"-179"-15,0 0 13 16,0 0-8-16,0-13-19 16,13-5-13-16,11-6-5 15,1-1-3-15,5 5 0 16,-3 2-1-16,-5 6-1 16,-10 6-1-16,-3 2-1 15,-6 4 0-15,-3 0-5 16,0 0 1-16,0 7-13 15,0 15 19-15,0 10 9 16,0 8-4-16,1 1-2 16,2-1-1-16,4 0 3 0,2-7-2 15,4-6 2-15,-1-5-1 16,4-4-3-16,1-6 3 16,-1-5 1-16,2-3-3 15,0-4 1-15,1 0 1 16,-1-7 3-16,4-16-7 15,1-6-2-15,-1-4-25 16,-2-9-87-16</inkml:trace>
  <inkml:trace contextRef="#ctx0" brushRef="#br0" timeOffset="37246.9628">25882 4933 210 0,'0'0'39'0,"0"0"10"16,0 2-12-16,0 3-11 15,0 3-16-15,4 6-3 16,2 5 3-16,0 7 2 16,0 3-8-16,-1-3 0 15,-1-1-4-15,2-3 0 16,0-3-3-16,0-5-2 15,2-6-4-15,-4-5-4 16,2-3-21-16,1 0-82 0</inkml:trace>
  <inkml:trace contextRef="#ctx0" brushRef="#br0" timeOffset="37493.8191">26019 4852 181 0,'0'0'129'15,"0"0"-127"-15,0 0 1 16,1 5 1-16,4 12 18 16,1 8-3-16,4 2-1 15,-2 1-5-15,1 2 0 16,2-1 0-16,0-3-1 16,-3-3-10-16,-1-6-2 15,0-4 1-15,-2-4-1 0,-2-5 0 16,0-3-5-16,-3-1-2 15,1 0-11-15,3 0-32 16,2-19-152-16</inkml:trace>
  <inkml:trace contextRef="#ctx0" brushRef="#br0" timeOffset="37825.2325">26296 4541 290 0,'0'0'16'0,"0"11"-16"16,2 14 20-16,1 10 6 16,0 15-5-16,2 9-5 15,1 7 0-15,-1 2-2 16,1 3-6-16,-1 2 1 15,-1 0-5-15,1-3 3 16,4-5-6-16,-2-9 4 16,2-9-2-16,2-10-3 15,-3-13 2-15,-2-7-2 16,-1-14-1-16,-3-1 0 16,-2-2-1-16,1-2 2 0,4-20-14 15,5-17-76-15</inkml:trace>
  <inkml:trace contextRef="#ctx0" brushRef="#br0" timeOffset="41459.9292">27010 4562 80 0,'3'-4'205'16,"-3"-1"-172"-16,0 4 1 0,0 1 16 16,0 0-6-1,0 0-23-15,0 0-8 0,-9 7-1 16,-15 19-7-16,-7 12 1 15,-10 4-5-15,5 2-1 16,8-6 1-16,7-3-2 16,9-6-1-16,6-2-1 15,6-5-5-15,0-2-2 16,20-3 3-16,5 3 0 16,0 0 3-16,0 2 3 15,-3 10 1-15,-5 3 0 16,-6 6 2-16,-3 5 0 15,-1 2 6-15,-4 0-4 16,-2-2 2-16,-1-5-1 16,0-4-2-16,0-1 0 0,0-7 0 15,0-6-2-15,3-4-1 16,2-8-3-16,-1-5-2 16,1-4-1-16,-1-2-4 15,5-5-10-15,3-21-50 16,3-13-117-16</inkml:trace>
  <inkml:trace contextRef="#ctx0" brushRef="#br0" timeOffset="41724.5525">27186 4787 128 0,'1'0'227'0,"1"0"-215"16,2 0-7-16,8-5 12 16,14-5 6-16,13 0-6 15,11-5-1-15,8-1-9 16,3 1 4-16,-4 1-6 16,-7 1-5-16,-11 4 0 15,-12 2-2-15,-13 3-6 16,-11 0-6-16,-3 0-33 15,-11-2-193-15</inkml:trace>
  <inkml:trace contextRef="#ctx0" brushRef="#br0" timeOffset="42045.8329">27371 4479 234 0,'0'0'33'0,"-2"3"-29"15,-1 23-4-15,-7 16 44 16,-5 15 0-16,-7 9-16 16,-4 4-2-16,1-5-7 15,1-2-3-15,3-4-5 16,9-8-5-16,3-8-2 16,9-5 0-16,0-4-3 15,9-10-1-15,9-2 0 0,4-1-5 16,7-8 5-16,3-7 1 15,4-5-1-15,6-1 0 16,4 0 3-16,-1-16-3 16,0-4 0-16,-9 0-5 15,-11 1-8-15,-13-2-19 16,-12 8-52-16,-3-4-143 16</inkml:trace>
  <inkml:trace contextRef="#ctx0" brushRef="#br0" timeOffset="42419.9641">27027 5001 248 0,'-8'-2'44'0,"8"2"-28"0,0-1 3 16,0 1-7-16,21-2-12 16,10-2 15-16,14-3 3 15,11-1-6-15,3-2-8 16,0 2 2-16,-7 3-4 15,-10 4-1-15,-12 1-1 16,-9 0-1-16,-9 0-1 16,-4 6-6-16,-3 11 6 15,-2 8 2-15,0 9 5 16,-3 7-1-16,0 3 4 16,0 6-5-16,0 3 3 0,5 1-3 15,1-1 1-15,4 1-1 16,-1-1-2-16,0-2 3 15,2-7-2-15,-1-11 2 16,-3-9 0-16,-1-10-2 16,-3-6-2-16,-1-8-5 15,-2 0 2-15,0-6 3 16,-9-21-16-16,-15-10-252 16</inkml:trace>
  <inkml:trace contextRef="#ctx0" brushRef="#br0" timeOffset="42571.6226">27260 5364 375 0,'-12'0'10'16,"-2"5"-7"-16,-3 15 8 15,-2 9 7-15,1 4-6 0,4 0-4 16,10-4-8-16,4-7-8 16,0-7-5-16,18-10-19 15,16-5-82-15</inkml:trace>
  <inkml:trace contextRef="#ctx0" brushRef="#br0" timeOffset="42728.3398">27718 5336 318 0,'11'11'14'0,"1"-3"1"16,0 3-3-16,-5-6-4 15,3 1 0-15,1 1-8 16,1-2-3-16,9-5-23 15,0 0-141-15</inkml:trace>
  <inkml:trace contextRef="#ctx0" brushRef="#br0" timeOffset="43229.8801">28499 4411 383 0,'0'0'44'16,"0"0"-34"-16,0 0 5 15,0 2 3-15,-17 23-7 16,-16 12 0-16,-16 12-6 16,-7 4-3-16,2-2-2 15,5-3 1-15,14-10-1 16,11-9-4-16,11-10-4 16,11-10-1-16,2-6-4 0,5-3-18 15,22 0-29 1,5-3-5-16,3-4-4 0,-4 5 42 15,-9 2 27-15,-6 5 9 16,-6 21 12-16,0 7 10 16,-2 9-8-16,-2 3 9 15,-3 1-5-15,-3-1 0 16,1-6-9-16,-1-5-7 16,2-6-5-16,0-8-4 15,-1-6-2-15,3-8-3 16,1-6-5-16,4-3-14 15,11-23-39-15,10-18-130 16</inkml:trace>
  <inkml:trace contextRef="#ctx0" brushRef="#br0" timeOffset="43785.8905">28711 4508 392 0,'4'-5'58'15,"6"-2"-58"-15,4 0 5 16,5-1-1-16,5 2 2 15,0 4-4-15,1 2-1 16,-5 0 4-16,-7 0-5 16,-8 12-7-16,-5 11 1 15,-8 14 2-15,-25 6 4 16,-13 5 0-16,-5-4 0 0,9-10 0 16,13-6 0-1,12-14 1-15,11-3-1 0,6-3-5 16,0-3-1-16,0-1-6 15,12-1 7-15,6-1 1 16,4 0 1-16,-3 1 3 16,-3 0 3-16,-6 4-3 15,-4-3 1-15,-6 6-1 16,0 5 0-16,-6 7 3 16,-20 5 2-16,-7 2-2 15,0-3-3-15,6-6 1 16,13-3-2-16,7-2 0 15,7-6-4-15,0-3-3 16,15 0 3-16,13-5-4 0,7-1-1 16,2 0 3-16,2 0-2 15,-1 0 4-15,-5-1-1 16,-7-3 5-16,-10 4 1 16,-10 0 0-16,-6 0-3 15,-3 0 2-15,-25 1 1 16,-11 13-4-16,-6 2-4 15,2-1 6-15,10-3 1 16,11 0 1-16,10-7-5 16,9 0-9-16,3-5-15 15,1 0-59-15,19 0 8 16,5-16-26-16</inkml:trace>
  <inkml:trace contextRef="#ctx0" brushRef="#br0" timeOffset="44176.3469">28776 4908 159 0,'-10'16'16'0,"1"7"1"16,-1 0-4-16,5 3 11 15,5-1-5-15,0 0-10 16,0-3 2-16,6-4-3 15,7-5 4-15,-1-3 1 0,1 1-3 16,-5-6-4-16,-3 0-6 16,-5 0-1-1,0 2-11-15,-2 4 0 0,-13 0 10 16,-4 4 2-16,4-7-1 16,4-3 2-16,5-1 0 15,3-2 0-15,3-1-2 16,0 1 0-16,0-2-4 15,0 1-15-15,8-1 13 16,8 0 7-16,2 0 4 16,0 0 3-16,-1 0 0 15,-6 0-6-15,-3 0-1 16,-5 0-3-16,-3 0-18 0,-3 3-93 16</inkml:trace>
  <inkml:trace contextRef="#ctx0" brushRef="#br0" timeOffset="44364.3513">28369 5443 195 0,'0'5'23'15,"0"-3"-3"-15,16-2-13 16,18 0 31-16,16-7 4 16,13-15-26-16,8 2-2 15,2-5-1-15,-1-3-9 16,-4-2 2-16,-10-6-6 15,-11 1-14-15,-14 0-38 16,-17 3-179-16</inkml:trace>
  <inkml:trace contextRef="#ctx0" brushRef="#br0" timeOffset="44542.5099">28791 5161 182 0,'-12'28'13'15,"6"8"17"-15,3 4 12 16,3 3-8-16,0 6-13 15,0 3 4-15,16 3-8 16,1-4 4-16,5-5-13 16,1-9 1-16,-2-10-7 15,0-10-2-15,-4-11-7 16,-5-6-18-16,-3-3-93 16</inkml:trace>
  <inkml:trace contextRef="#ctx0" brushRef="#br0" timeOffset="44692.7788">28739 5561 272 0,'-39'22'77'16,"3"11"-67"-16,-7-1 4 15,0 1 4-15,2-1-6 16,8-7-10-16,8-8-2 16,10-6-16-16,11-4-33 15,4-7-253-15</inkml:trace>
  <inkml:trace contextRef="#ctx0" brushRef="#br0" timeOffset="44866.3836">28993 5552 255 0,'23'0'43'0,"4"0"16"16,6 5-5-16,1 2-10 15,4-3-13-15,3 0-15 16,4-1-9-16,6-3-7 15,-3 0-7-15,-1 0-26 16,-9 0-95-16</inkml:trace>
  <inkml:trace contextRef="#ctx0" brushRef="#br0" timeOffset="46890.4578">7874 5724 12 0,'-3'8'0'15,"-10"-4"-12"-15,1 2 12 16,0-1 0-16,0 0 16 16,3-3 13-16,2-1 22 0,1-1-2 15,-2 4-9-15,2-1 2 16,3-2-31-16,-3 2-11 15,-4 5-11-15,4-5-1 16,-3 7-8-16,-3-6 2 16,0 1-27-16,-4-1-29 15</inkml:trace>
  <inkml:trace contextRef="#ctx0" brushRef="#br0" timeOffset="48316.301">7522 5869 126 0,'0'0'58'0,"0"0"-32"16,0 0-1 0,0 0 4-16,0 0 6 0,18-2-4 15,12-11 0-15,10-3-16 16,11-7 0-16,10-4-6 16,9-1-1-16,15-2-4 15,12 3 6-15,8-2-5 16,11 7 3-16,2 8-5 15,7 6-2-15,5 5 0 16,10 3 0-16,9-2 4 16,20-1 3-16,16 0-3 15,21-3-4-15,13-4 1 16,2-3-2-16,3-2 0 0,13 1 0 16,3 7 1-16,11 3 0 15,5 4 0-15,7 0 0 16,16 7 6-16,15 11-3 15,12 8-4-15,10 4 1 16,2 3-1-16,3 4 1 16,1 4-1-16,5 4 1 15,-2 8-1-15,0 6 3 16,-4 7-1-16,7 4-1 16,-4-5 2-16,4 4-1 15,-1-1 3-15,1 4-4 16,-2 8 4-16,-5 4-2 15,-4 6-1-15,-4 8-1 16,-8 9 1-16,-3 4 3 0,-3 4-2 16,-14-3 4-16,-6 2-7 15,-15 2 1-15,-11 1 3 16,-5-2-4-16,-12-2 0 16,-3-2 1-16,-5-1 1 15,-3-6-2-15,-1-3 0 16,-11-12 0-16,-3-10 0 15,-2-11 1-15,-4-9 0 16,4-6-1-16,-4-4 0 16,-5-9 0-16,-6-7 0 15,1-11 0-15,-1-10 1 16,2-12 1-16,4-4-2 16,-7-22-1-16,-2-15 1 0,-8-6 1 15,-5-8 0-15,-14-5 3 16,-11-2 1-16,-16-4-4 15,-26-7 4-15,-14-7 2 16,-16 2-2-16,-14 0 1 16,-11 2-2-16,-7-4-2 15,-7 2-1-15,-5-5-1 16,-6 9 1-16,-9 4-1 16,-9 14 0-16,-11 5 0 15,-1 6 3-15,0 2-3 16,-10 4-4-16,-8 2 3 15,-4 0-1-15,-5 1 0 0,-6 2 1 16,-6-2 1 0,-3-1 0-16,-5 2 1 0,0-8 0 15,-2 3 0-15,-3-7 0 16,0-5 1-16,-6-2-1 16,-2-3-1-16,2 3 4 15,3-1-2-15,1-4 1 16,2-2-2-16,0-5-1 15,2-2 5-15,9 3 6 16,11-1-5-16,7 0-2 16,13 2-1-16,7-9-1 15,3 3-2-15,4-9-2 16,20-5 0-16,6-6 0 16,1-5 2-16,1 4 0 15,-4 7 1-15,-1 9 0 0,1 13 0 16,2 4 0-16,0 6-1 15,1 8 0-15,2 7 0 16,0-1-1-16,1 6 1 16,-1-4 0-16,3 0 0 15,0-1 0-15,-2-2 0 16,0-2 0-16,-4 4 1 16,-1 0-1-16,0-2 0 15,3-2-1-15,-2 2 1 16,-2 4 0-16,-3 2-3 15,-3 7 2-15,0 0 1 16,-3-3 0-16,0 0 0 0,-2 2-1 16,-4 7-1-16,-6 5 2 15,-2 6 2-15,-5 6-2 16,2-1 2-16,-2 3-2 16,0 1 0-16,0 0-2 15,0 0-1-15,0 0 0 16,0 0 0-16,0 0 0 15,0 0 0-15,0 0 2 16,0 0-2-16,0 0-2 16,0 0-5-16,-3 0-4 15,-11 0-10-15,-5 6-1 16,-4 4 4-16,5 0-9 16,2 1-9-16,2-6-59 0,-3 0-187 15</inkml:trace>
  <inkml:trace contextRef="#ctx0" brushRef="#br0" timeOffset="48818.4467">24625 4552 107 0,'0'0'46'0,"0"0"-22"16,0 0 15-16,11 0 1 16,19-9 12-16,15-6-20 15,13-5-15-15,3 1-2 16,2 0-3-16,-4 2 1 16,-2 4 6-16,-3 3-10 15,-5-1-3-15,-6 7-3 16,-9-2 0-16,-11 5-1 15,-11 1-2-15,-8 0-1 16,-2 0 0-16,-2 0 1 16,0 0-3-16,0 3 0 15,0 12 3-15,1 3 5 16,2 10-3-16,-1 1 0 16,-1 6 5-16,-1 6-4 15,0 2 3-15,0 1-2 0,0 0-2 16,6-5-1-1,2-2-1-15,4-8 0 0,1-4 1 16,-1-5 0-16,-1-4-1 16,-3-6 1-16,-3-4-1 15,-2-3 0-15,-3-3-3 16,0 0 3-16,0 0-3 16,0-2 1-16,-6-12-33 15,-13-12-202-15</inkml:trace>
  <inkml:trace contextRef="#ctx0" brushRef="#br0" timeOffset="49988.2248">27101 6218 274 0,'-3'-22'66'0,"-2"17"-31"16,1 2-2-16,0 3 5 0,2 0-7 15,2 0-18 1,0 0-11-16,-2 0-2 0,2 8 0 16,-1 17 0-16,-4 16 4 15,-1 19 4-15,0 16-2 16,-1 8-2-16,-2 14 0 16,6 12 0-16,0 5-3 15,3 10 1-15,-1 3-2 16,-1 4 1-16,-3 3-1 15,-1-2 0-15,-2-1 4 16,-1-3-3-16,0-1 2 16,3 5-1-16,1 1 2 15,5 5 1-15,0 5 2 16,17 3-5-16,5 5 2 16,-1-5-3-16,-2-1 1 0,-1 4-1 15,-7-3 1-15,-5-1 0 16,-3-6-1-16,-3-12-1 15,0-10 1-15,0-12 0 16,-9-18-1-16,0-14 3 16,0-12 0-16,4-11-1 15,1-13 4-15,2-9-5 16,1-12-1-16,-1-6-1 16,1-5 1-16,1-6-3 15,0 0 3-15,0 0-1 16,0-9-3-16,-2-21-4 15,-2-13-50-15,-6-16-31 0,-1-3-80 16</inkml:trace>
  <inkml:trace contextRef="#ctx0" brushRef="#br0" timeOffset="50416.9284">26751 9444 365 0,'-3'-4'51'0,"3"4"-36"15,-2 0-12-15,0 4-3 16,1 18 2-16,1 10 1 16,0 12 4-16,0 5-3 15,3 5 2-15,15 9 1 0,1-1 4 16,3 4-4-16,4 0 2 15,-2-6-4-15,1-3 1 16,-1-5 4-16,-5-8-8 16,0-11 3-16,-3-4-1 15,-2-13-2-15,-5-6 2 16,0-7-2-16,0-3 1 16,5 0 1-16,9-14 3 15,13-30 7-15,15-18-8 16,10-19-5-16,5-11-1 15,-2 8-4-15,-4 7 4 16,-14 18 0-16,-6 11 0 0,-10 13-3 16,-7 7-4-16,-3 3-6 15,0 7-28-15,-4-8-60 16,-1 4-278-16</inkml:trace>
  <inkml:trace contextRef="#ctx0" brushRef="#br0" timeOffset="56566.6943">27832 7359 191 0,'7'4'57'16,"-4"-4"-18"-16,-3 0 20 16,0 0-5-16,0 0-27 0,0 0-14 15,0 0-1-15,0 4-1 16,0-2-5-16,0-1-1 16,0 7-2-16,-6 5-3 15,-10 10 0-15,-8 11 3 16,-10 8-2-16,-1 0 1 15,1 1-2-15,1 0 0 16,2-2-2-16,3-3 4 16,2-3-1-16,2-2-1 15,0-3-4-15,4-6 0 16,4-7-5-16,6-6-9 0,7-8-5 16,3-3-56-16,0 0-111 15</inkml:trace>
  <inkml:trace contextRef="#ctx0" brushRef="#br0" timeOffset="56760.2816">27641 7726 37 0,'3'12'63'0,"0"10"-14"16,0 5 0-16,0 3-10 16,-2 0-1-16,1 3-7 15,-2 0-15-15,0 0 1 16,0 4-6-16,0-1 4 15,-5-2-15-15,-2-5 0 0,-2-3-4 16,4-8-12 0,5-8-24-16,0-10-133 0</inkml:trace>
  <inkml:trace contextRef="#ctx0" brushRef="#br0" timeOffset="56954.5922">27777 7844 222 0,'12'-8'61'0,"2"0"-57"16,10-1 15-16,3-3 13 16,10 1-10-16,5-1-3 15,9-3-2-15,1-2 6 16,5 1-12-16,-3-1-6 16,-11 2-5-16,-6-1-3 15,-14-1-9-15,-9-1-19 0,-9-1-90 16</inkml:trace>
  <inkml:trace contextRef="#ctx0" brushRef="#br0" timeOffset="57180.5025">28052 7535 144 0,'-4'37'25'15,"-2"9"13"-15,-1 6 9 16,-1-1 0-16,1 1-11 15,-1-4-3-15,-7 0-14 16,-1 2 0-16,-5-1 0 0,-1-4-11 16,5-10-5-16,4-17-3 15,8-9-7-15,4-9-7 16,1 0-9-16,0-27-32 16,19-12-99-16</inkml:trace>
  <inkml:trace contextRef="#ctx0" brushRef="#br0" timeOffset="57360.0021">28043 7920 69 0,'8'19'69'16,"0"7"-12"-16,-1 2-2 16,0 5-20-16,1-2-10 15,-4-3-2-15,4-1-10 16,5-6-4-16,4-6-1 0,8-4 1 16,6-5 6-16,8-6-5 15,7-3-4-15,4-23-6 16,2-14-1-16,0-6-16 15,-4-10-27-15,-7-7-132 16</inkml:trace>
  <inkml:trace contextRef="#ctx0" brushRef="#br0" timeOffset="57772.2602">28321 7317 104 0,'0'-2'172'16,"-2"2"-139"-16,2 0 2 0,0 0 1 15,-2 0-20-15,2 4-16 16,0 13 0-16,0 3 11 15,0 4-7-15,7-4-3 16,-1-2-1-16,3-1-7 16,0-6 1-16,3-4-21 15,3-7-76-15</inkml:trace>
  <inkml:trace contextRef="#ctx0" brushRef="#br0" timeOffset="58080.6308">29156 7293 6 0,'0'0'326'0,"0"13"-319"16,-20 18-2-16,-16 14 8 15,-10 8 14-15,-4 3-3 16,-3 7-11-16,-2 2-3 16,-2 1-3-16,0 0 0 15,2-10-6-15,10-10-1 16,14-11 0-16,16-14-7 0,13-10-5 16,2-11-14-16,17 0-18 15,17-13-71-15,12-14-60 16</inkml:trace>
  <inkml:trace contextRef="#ctx0" brushRef="#br0" timeOffset="58350.6359">28891 7841 56 0,'6'24'89'16,"-3"8"-24"-16,-3 6-18 15,0 2-6-15,-4 1-7 16,-5-4-7-16,1-11-3 16,2-9-13-16,3-9-11 15,3-8 0-15,0 0-2 16,0 0 2-16,0-14 0 15,17-23 2-15,8-4-2 0,6-8-5 16,5 5 0-16,1 9 4 16,6 2 1-16,1 7 3 15,3 4 0-15,1 1 4 16,3-1 0-16,-1 3 3 16,-3-3 6-16,-5 4-2 15,-9-1-14-15,-9-3 0 16,-8-4-2-16,-10-6-20 15,-3-6-141-15</inkml:trace>
  <inkml:trace contextRef="#ctx0" brushRef="#br0" timeOffset="58573.3477">29263 7594 158 0,'-23'54'59'15,"5"5"-18"-15,5 3 2 16,4-6-2-16,6-1-5 15,3 1-12-15,0-2-5 16,3-6-2-16,12-5-6 16,1-9-4-16,10-12 0 15,2-4-4-15,12-17-1 16,11-1 11-16,12-16-6 16,7-20-7-16,7-9-13 15,6-10-44-15,-3-3-281 16</inkml:trace>
  <inkml:trace contextRef="#ctx0" brushRef="#br0" timeOffset="60991.2843">24630 11077 168 0,'34'3'96'16,"4"-3"-96"-16,9-10 3 16,26-18 15-16,-7-16 19 15,4 9-9-15,2 6-9 16,-14 6-8-16,-13 8-11 15,-20 12-2-15,-11 3-13 16,-14 0-71-16</inkml:trace>
  <inkml:trace contextRef="#ctx0" brushRef="#br0" timeOffset="61192.3078">24520 11425 123 0,'0'0'145'0,"6"0"-123"16,22 0-22-16,18-14 47 16,20-12-17-16,12-5-6 15,7 0-8-15,-7 1-11 16,-12 5-5-16,-14 6-2 16,-19 4-12-16,-18 0-29 15,-15 1-173-15</inkml:trace>
  <inkml:trace contextRef="#ctx0" brushRef="#br0" timeOffset="61454.4556">24452 11113 218 0,'0'44'6'0,"0"16"21"16,0 12 10-16,5 12-7 15,10 6-1-15,-3 8-5 16,1 5-7-16,1 3-3 16,-1-6-5-16,0-5-2 15,-2-18-5-15,0-7-2 0,2-16 0 16,-3-6-1-16,5-16-2 16,-3-13-8-16,3-10-19 15,3-9-23-15,3-26-157 16</inkml:trace>
  <inkml:trace contextRef="#ctx0" brushRef="#br0" timeOffset="61920.5861">24913 11763 190 0,'0'0'158'0,"4"0"-153"15,-1 0 3 1,3 0 6-16,8-4-9 0,12-2 14 16,11-6 2-16,8-6-9 15,5-1-7-15,1 0 4 16,-6-3-6-16,-9 0 0 16,-8 0-2-16,-12 0 0 15,-13 0 4-15,-3 0-5 16,-7-2-2-16,-21 2 2 15,-9 3 1-15,-7 7-1 16,-3 5 1-16,2 4 0 16,3 3 2-16,2 0-1 15,7 18-1-15,5 5-1 16,5 6 1-16,7 7-1 0,7 5-1 16,9 12 1-16,0 7 2 15,4 6 0-15,15 3 1 16,6-5 0-16,3-9-2 15,5-11 0-15,5-5 0 16,4-12 1-16,5-8-2 16,0-10 0-16,2-8-1 15,1-1-11-15,-3-10-1 16,-3-12-43-16,-7-2-200 16</inkml:trace>
  <inkml:trace contextRef="#ctx0" brushRef="#br0" timeOffset="62534.1621">25815 11712 335 0,'0'-13'52'0,"0"-1"-39"0,0-5 13 15,-8-6-11-15,1 0-7 16,-2-8-5-16,-2 1-3 15,-4 1 1-15,-4 9 0 16,-6 4 5-16,-4 11 0 16,-2 7-5-16,-2 0 2 15,-3 11-3-15,0 21 3 16,1 17-3-16,3 10 1 16,8 11 1-16,8 3 0 15,13-4-2-15,3-6 0 16,0-12 0-16,22-12-1 15,5-15 1-15,11-10-2 16,5-14 2-16,6-3-1 0,8-27 1 16,1-14-4-16,-4-11-4 15,-5 3-9-15,-10 9-5 16,-14 13 15-16,-9 19 3 16,-11 11 2-16,-4 0-1 15,-1 15 3-15,2 14 5 16,1 11 15-16,3 4-15 15,6-3-1-15,3-7-2 16,10-5 0-16,3-7-2 16,8-11-2-16,2-8-4 15,2-3-6-15,-7-11-29 16,-5-16-128-16</inkml:trace>
  <inkml:trace contextRef="#ctx0" brushRef="#br0" timeOffset="62753.4393">26100 11583 368 0,'0'0'0'16,"0"0"-5"-16,7 0 3 16,21 0 2-16,17 0 33 15,15-3-6-15,7-9-12 16,0-5-1-16,-1-3-2 15,-11 3-12-15,-9-3-5 0,-13-2-11 16,-11 0-26 0,-16-3-142-16</inkml:trace>
  <inkml:trace contextRef="#ctx0" brushRef="#br0" timeOffset="62970.4149">26286 11239 264 0,'-6'2'88'0,"2"24"-76"16,-2 11-12-16,-3 22 20 16,2 7 5-16,3 14-4 15,4 2-1-15,0 2-4 0,4-3-8 16,12-5-4 0,6-9-4-16,3-13-4 0,4-16-6 15,1-20-2-15,0-14-10 16,-4-4-43-16,3-29-175 15</inkml:trace>
  <inkml:trace contextRef="#ctx0" brushRef="#br0" timeOffset="63420.4866">26646 11455 141 0,'0'21'68'16,"-2"20"-46"-16,-5 7 15 15,4 6 8-15,3 6-5 16,0-2-17-16,7-3-2 0,9-7-1 16,4-11-12-16,1-12 2 15,0-13-4-15,1-9-2 16,5-3-1-16,6-22 9 16,3-22-5-16,-3-15-7 15,-1-10 2-15,-9 1-4 16,-4 7-2-16,-5 9-4 15,-3 12 2-15,-6 11 6 16,-2 14 4-16,-3 12 0 16,0 3-2-16,0 0-2 15,0 7-2-15,0 22 2 16,0 11 1-16,3 4 5 0,4 5-6 16,5-7 1-16,5-4 2 15,2-2-3-15,2-13 0 16,-2-5 1-16,2-7-1 15,-1-11 0-15,2 0 0 16,2-11 4-16,1-14-1 16,-1-12-3-16,-1 0-3 15,-4-10-10-15,-2 3-9 16,-3 4-43-16,-5 6-107 16</inkml:trace>
  <inkml:trace contextRef="#ctx0" brushRef="#br0" timeOffset="63763.9857">27383 11376 170 0,'0'0'19'16,"0"6"-18"-16,0 18 20 15,3 9 22-15,3 8-14 0,4 7-4 16,-1-1-3-16,2 6-3 16,2-4 4-16,-1 0-4 15,1-5-11-15,-1-8-5 16,-3-10-2-16,-2-10-1 15,-4-13 0-15,-1 0-9 16,-2-3 1-16,0-22 7 16,0-18-52-16,0-18-173 15</inkml:trace>
  <inkml:trace contextRef="#ctx0" brushRef="#br0" timeOffset="64140.7497">27411 11241 367 0,'-1'-5'29'0,"1"3"-24"16,0-2-1-16,6 4 4 0,19-3 1 16,11 3-1-16,7 0-4 15,-3 3-3-15,-4 20 1 16,-6 3-2-16,-8 11 0 16,-10 7 0-16,-12-1 0 15,0 1 2-15,-18 1 0 16,-16-6 5-16,-3-5-3 15,-2-8 1-15,6-4 2 16,8-7-6-16,11-8 1 16,7-4 1-16,5 0-3 15,2 0-4-15,0 6-7 16,17 2 10-16,5 4 2 0,4 0 1 16,5-1 3-16,0 1 0 15,5-1 1-15,-2-3-2 16,-1-3-3-16,-3-5 1 15,-3-3-2-15,-6 0-3 16,0 0-1-16,-8-11-20 16,-1-11-62-16,-6-7-236 15</inkml:trace>
  <inkml:trace contextRef="#ctx0" brushRef="#br0" timeOffset="64402.8806">27938 11268 347 0,'0'7'2'0,"0"19"3"16,-6 18 18-16,-9 11 13 15,3 8-8-15,3 3-9 16,6-5-4-16,3-5-6 16,0-5-3-16,10-3 1 15,11-12-5-15,6-10-1 16,3-8 3-16,6-15 0 15,10-3 1-15,9-22 0 16,6-21-5-16,-2-5-5 16,-9-4-10-16,-19-2-25 15,-15-2-88-15,-16 5-202 0</inkml:trace>
  <inkml:trace contextRef="#ctx0" brushRef="#br0" timeOffset="64604.7026">27930 11249 117 0,'-39'-13'203'0,"11"1"-177"16,12 5 5-16,8 6 3 16,7 1 2-16,1 0-28 15,0 0-7-15,20-2 0 16,10-4 4-16,9 3-1 16,9-5-1-16,10 1-3 15,5 0 0-15,-3 0 0 16,-13 1-3-16,-20 4-15 15,-19 2-25-15,-8 0-111 16</inkml:trace>
  <inkml:trace contextRef="#ctx0" brushRef="#br0" timeOffset="64771.0297">27817 11444 276 0,'0'11'8'0,"5"-3"19"16,14-2 4-16,6-6 13 15,11 0-7-15,7-6-12 16,12-13-10-16,8-3-11 16,4 3-4-16,-4 1-14 0,-14 6-122 15</inkml:trace>
  <inkml:trace contextRef="#ctx0" brushRef="#br0" timeOffset="65468.0512">24966 13366 326 0,'3'-10'43'0,"-3"6"-24"15,-2 4 6-15,-17 0 0 16,-8 0-11-16,-7 11-10 16,-4 11 0-16,1 11 4 15,3 3-1-15,4 6-3 16,7 2-2-16,12-2-2 16,11-7-1-16,0-2-2 15,21-5 1-15,16-2 2 16,12 0 0-16,9-1 2 15,2-3 1-15,-5-3 2 16,-12 3-4-16,-11 0-1 0,-15-3 1 16,-11 0 0-16,-6 6 1 15,-7 4 7-15,-27 4 6 16,-6 4-6-16,-7-4-2 16,1-4-7-16,7-10 0 15,6-5-7-15,6-11-8 16,7-3-12-16,14-17-71 15</inkml:trace>
  <inkml:trace contextRef="#ctx0" brushRef="#br0" timeOffset="65828.4422">25263 13781 241 0,'0'4'37'16,"1"0"-34"-16,2-4 6 15,4 0 13-15,7 0 1 16,10-4 17-16,9-22 3 16,6-10-32-16,2-5-10 15,-5-2-1-15,-8-1-1 16,-10 0-1-16,-12 9-5 16,-6 4 7-16,-7 15 0 15,-20 9 6-15,-9 7-1 16,-3 7 4-16,-1 19-4 15,-3 11 0-15,2 7 3 0,9 7-3 16,5-6-1 0,12-2-1-16,12-1 0 0,3-6-3 15,13-10-4-15,17-1 4 16,7-10 1-16,10-11 2 16,10-4-3-16,7-7-8 15,7-21-13-15,-1-7-100 16</inkml:trace>
  <inkml:trace contextRef="#ctx0" brushRef="#br0" timeOffset="66068.5533">25950 13147 357 0,'-16'40'8'0,"-1"15"-4"16,0 11 13-16,6 11 9 15,6 4-6-15,5 7-7 16,0-3 2-16,17-11-1 16,10-6-3-16,6-9-8 15,3-14-2-15,1-9-1 16,-2-14-2-16,0-19-12 16,1-3-9-16,4-33-31 15,-2-21-285-15</inkml:trace>
  <inkml:trace contextRef="#ctx0" brushRef="#br0" timeOffset="66510.6124">26398 13433 99 0,'-4'21'113'15,"2"1"-94"-15,2-2 1 16,0 0 7-16,5-1 3 15,14-3-6-15,5-1-2 16,4-8 2-16,9-7-1 16,7 0-5-16,3-16-1 15,1-12-9-15,-2 2-5 16,-8 0-1-16,-12 0-1 0,-10 4 4 16,-10 0 2-16,-6-3-4 15,-2 0-3-15,-22 1-5 16,-13 2 5-16,-6 5 0 15,-5 6 2-15,1 9 0 16,0 2-1-16,5 5-1 16,3 17 1-16,5 3 0 15,7 9 0-15,6 10 0 16,12 7 3-16,8 9-1 16,1 2 1-16,10-1 1 15,19-5 0-15,6-5-4 16,10-10 3-16,4-12-1 15,5-11-3-15,3-18 0 0,2 0-6 16,2-33-5-16,1-15-29 16,-1-14-190-16</inkml:trace>
  <inkml:trace contextRef="#ctx0" brushRef="#br0" timeOffset="66742.1081">27226 13088 319 0,'-24'18'62'0,"-4"15"-60"16,-3 7 16-16,1 9 19 15,4 1-12-15,5 2-11 0,12 0-4 16,8-2-6-16,1-1-3 16,3-5 0-16,15-9 2 15,7-7-3-15,7-10-6 16,5-12 5-16,9-6-5 15,7 0-8-15,5-17-17 16,-3-9-91-16</inkml:trace>
  <inkml:trace contextRef="#ctx0" brushRef="#br0" timeOffset="66944.6458">27380 13300 150 0,'-11'0'252'0,"8"0"-249"16,3 0-1-16,0 0-2 0,24 0 2 16,18 0 19-16,16-6-5 15,14-21-9-15,8-3 0 16,1-9-3-16,-8-2-4 16,-12 4-15-16,-15-6-35 15,-22 6-297-15</inkml:trace>
  <inkml:trace contextRef="#ctx0" brushRef="#br0" timeOffset="67192.1977">27627 12933 134 0,'-3'33'41'0,"-3"19"8"15,0 7 16-15,-2 11 0 16,5 3-11-16,3-4-22 15,0-9-16-15,10-6-3 16,11-10-8-16,7-7 1 16,5-11-1-16,3-14 0 15,7-12 0-15,3-6-1 16,7-26-4-16,0-16-11 16,0-3-13-16,-3-4-51 15,-6 1-122-15</inkml:trace>
  <inkml:trace contextRef="#ctx0" brushRef="#br0" timeOffset="67342.1442">28205 13157 159 0,'0'30'26'16,"0"11"27"-16,4 3-15 15,7 0-3-15,5-8-8 16,5-3-8-16,0-11-3 16,3-11-9-16,-2-6-4 15,2-5-3-15,1-16-3 16,-2-13-28-16,-10-11-145 15</inkml:trace>
  <inkml:trace contextRef="#ctx0" brushRef="#br0" timeOffset="67506.4931">28217 12861 403 0,'-9'0'4'15,"7"0"-4"-15,2 0 4 16,0 6 2-16,0 10-1 15,5 4-1-15,15 2-4 16,7-2-3-16,3-5-19 16,4-9-85-16</inkml:trace>
  <inkml:trace contextRef="#ctx0" brushRef="#br0" timeOffset="67838.7262">28588 13099 159 0,'-4'34'23'16,"1"-10"-6"-16,3-2 19 15,0 0 0-15,10-6-9 16,14-1-1-16,9-15 3 16,13 0-2-16,7-15 1 15,6-18-14-15,-1-8-11 16,-9-7-3-16,-14-2-2 15,-16 1 2-15,-18 2 0 16,-1 6-1-16,-23 5-3 16,-18 6 4-16,-8 11 7 15,-3 12 2-15,4 0 1 16,4 7-5-16,9 0-1 0,12 7-4 16,13 4-4-16,10 1-13 15,15 2-2-15,25-3-18 16,16-11-205-16</inkml:trace>
  <inkml:trace contextRef="#ctx0" brushRef="#br0" timeOffset="68220.2696">29227 12839 0 0,'3'18'294'16,"-3"4"-290"-16,0 7 0 15,0 8 9-15,0 0 3 16,0-1 1-16,0 4-5 15,0-3-9-15,9-8-2 0,2-6-1 16,2-13 0-16,1-6-1 16,1-4-5-16,2-22-5 15,-2-22-26-15,-1-7-2 16,-1-11 0-16,-4 0 19 16,4-1 16-16,-3 11 4 15,4 12 15-15,1 11 27 16,2 10-2-16,5 8-5 15,4 11-11-15,6 0-11 16,2 14-2-16,2 9 3 16,1 11 3-16,-1-2-6 15,1 4-4-15,4 2 11 16,0-5-8-16,-3-4-1 0,-7-5-4 16,-4-8-4-16,-6-5-1 15,0-11 0-15,4 0-6 16,3-11-21-16,7-19-267 15</inkml:trace>
  <inkml:trace contextRef="#ctx0" brushRef="#br0" timeOffset="68376.6894">30658 12640 421 0,'2'-3'19'0,"3"1"-16"15,2-3-3-15,2-1 0 16,11-3 0-16,-2-2-52 0,-3-4-335 16</inkml:trace>
  <inkml:trace contextRef="#ctx0" brushRef="#br0" timeOffset="68984.3125">22392 12764 385 0,'-21'-21'38'15,"11"14"-13"-15,10 4-20 0,24-10-3 16,40-12 5 0,43-11 7-16,43-12-6 0,32-8-2 15,26-6 0-15,19 0-3 16,6 0-3-16,-9-1-3 15,-17 5-8-15,-28 4-29 16</inkml:trace>
  <inkml:trace contextRef="#ctx0" brushRef="#br0" timeOffset="70642.0556">25880 724 152 0,'-3'-22'53'16,"-1"-4"-1"0,-5 2-8-16,-3 2-10 0,0 6-10 15,-2 4 11-15,6 5-6 16,3 4-16-16,2 2-5 15,2 1 1-15,1 0-7 16,0 0-2-16,0 0-5 16,0 11 0-16,0 19 0 15,4 20 5-15,5 13 5 16,1 7-2-16,0 5-1 16,-4-3 4-16,2-3-4 15,-2-10 0-15,3-6-2 0,2-8 0 16,-1-7 0-1,1-9 0-15,-5-6 0 0,-3-5-1 16,-3-6-3-16,0-5-4 16,-6 0-1-16,-12-7-45 15</inkml:trace>
  <inkml:trace contextRef="#ctx0" brushRef="#br0" timeOffset="71482.4715">25604 1138 245 0,'0'0'64'0,"0"0"-55"0,0 0 14 16,0 0 15-16,0 2-4 15,0 0-12-15,0 1-13 16,0 2-9-16,0 12-3 15,5 10 3-15,4 11 2 16,3 3-1-16,5 1 0 16,2-2-1-16,3-6 0 15,2-8 0-15,2-5 1 16,0-7-1-16,-1-7 3 16,1-5 1-16,-6-2-1 15,0 0 0-15,-5 0-2 16,-1-2-1-16,5-7 3 0,4-2-3 15,4-3 0-15,2 2 0 16,-7 2-1-16,1 3-2 16,-7 2 2-16,-7 1 1 15,-5 3-1-15,-1 1-1 16,-1 0 2-16,-2 0 0 16,1 0 1-16,-1-2-1 15,7-1-1-15,3-2 1 16,3-2 0-16,5-5 0 15,0 4 1-15,-2-4-1 16,1 2 0-16,-1-4 0 16,2-4 1-16,-1-2-1 15,0-5 1-15,-2-4 1 0,-1 1 0 16,-4 0-2-16,-1-1 1 16,1 1 1-16,-1 5-1 15,-2 2-1-15,-3 6 2 16,-1 6-1-16,-1 3-1 15,-2 5 1-15,0 0 2 16,0 1-2-16,0 0-1 16,0 0 0-16,0 0 0 15,0 0 0-15,0 0 3 16,0 0 0-16,-2 0 4 16,-10 0-3-16,-9 0-4 15,-7 9 0-15,-3 5 0 0,-5-2 0 16,-3 5 0-1,-6-1 0-15,-6 0 0 0,-5 1 1 16,-6 1-1-16,1 0 1 16,5 0-1-16,-1-6 0 15,8 1 2-15,3-5-2 16,8-3 0-16,11-2 0 16,7-3 0-16,9 0-4 15,3 0 3-15,5 0 1 16,0 0-7-16,3 0-2 15,0-3-35-15,6-12-148 16</inkml:trace>
  <inkml:trace contextRef="#ctx0" brushRef="#br0" timeOffset="72360.1158">26965 696 208 0,'0'-2'80'16,"0"2"-31"-16,0 0-1 16,0 0-6-16,0 0-20 15,0 0-17-15,0 8-5 16,0 17-6-16,0 15 6 16,0 9 2-16,0 9 0 15,7 1-2-15,2-2 2 16,0 0-2-16,5-2 1 15,-4-2 0-15,-1-4 0 16,3-2 2-16,-3-7-1 16,-1-9 0-16,-1-9-2 15,-6-7 1-15,1-9 2 0,-2-4-2 16,0-2 4 0,0 0 4-16,0 0 3 0,0 0 1 15,0-3 2-15,-18-10-3 16,-7-3-12-16,-7-2 0 15,-9-4 0-15,-3 0-1 16,-5-2-4-16,3 1 4 16,6 1 1-16,1 2 0 15,3 2 1-15,4 2 0 16,4 4 2-16,6 1-1 16,4 2 1-16,8 0-3 15,2 3 1-15,5 4 0 0,3 0-1 16,0 2 0-1,0 0-2-15,4 0-7 0,25 0-5 16,19-4 14-16,25-2 1 16,16-3 0-16,10-1 0 15,1 0-1-15,0-1 0 16,-6 1 0-16,-12 2 0 16,-14 5-1-16,-17 3 1 15,-21 0-1-15,-15 0 1 16,-9 0-2-16,-5 0 0 15,-1 0 0-15,0 0 2 16,0 3-5-16,-10 15 2 16,-10 9 2-16,-7 3 2 0,-7 9 1 15,-7 1-2 1,-6 2 3-16,-3 0-2 0,2 0-1 16,5-5 1-16,11-11-1 15,14-8 0-15,9-11-5 16,9-4-7-16,0-3-7 15,14 0-19-15,20-26-70 16</inkml:trace>
  <inkml:trace contextRef="#ctx0" brushRef="#br0" timeOffset="73063.7001">27993 609 320 0,'0'0'59'16,"0"0"-59"-16,0 11-10 16,0 12 10-16,1 9 7 15,-1 11-2-15,0 6 0 16,3 3-3-16,0 8 3 15,4 3 1-15,0 1-2 16,-1 2 1-16,-2 0-2 16,1-5 3-16,-1-2-2 15,-1-6 4-15,3-3-3 0,-5-12-5 16,2-7 1-16,-1-11-1 16,-2-11 1-16,0-3-1 15,0-6 1-15,0 0 5 16,-15 0 7-16,-11-8-10 15,-10-13-3-15,-6-5 0 16,-6-7-4-16,2 0 3 16,-3 4 1-16,5 4 1 15,5 3 1-15,9 6 3 16,10 4-5-16,9 4 3 16,7 3 1-16,4 4 1 15,0-2-3-15,13-5-2 0,23-3 0 16,18-5 1-1,13-5-1-15,2 3-2 0,1-1 1 16,4 1 1-16,-1 4 0 16,6 0 2-16,-2 3 0 15,-8 5-2-15,-11 3 0 16,-17 3 0-16,-16 0-1 16,-14 0 0-16,-8 0-7 15,-3 0 4-15,0 12 0 16,0 2 3-16,-12 10 1 15,-10 5 0-15,-10 3 0 16,-5 4 3-16,-9 2-1 16,2-3 0-16,1 1 0 15,4-5-2-15,7-1 0 16,5-5-1-16,7-5-7 0,5-4-7 16,9-6-50-16,6-10-220 15</inkml:trace>
  <inkml:trace contextRef="#ctx0" brushRef="#br0" timeOffset="73889.7854">28825 634 147 0,'0'0'45'0,"0"0"-42"16,0 10-2-16,-1 11 1 16,-1 8 24-16,1 10 1 15,-1 6 0-15,2 8 0 0,0 1-2 16,0 6-9-16,0 0 1 16,0 0-4-16,2 0-4 15,4-3 2-15,0-4-6 16,0-4 2-16,1-11-3 15,-2-6 2-15,-1-12-2 16,-2-9-4-16,-1-5 0 16,-1-6 3-16,0 0 6 15,0 0 3-15,0 0 4 16,-3-2 8-16,-14-13-3 16,-9-2-19-16,-11-5-4 15,-4-2 2-15,-2 1-7 0,-5-1 6 16,8 2 1-1,7 4 2-15,9 5 0 0,11 5-2 16,10 4 1-16,3 2-1 16,0-1-6-16,3-3 6 15,21-5 0-15,16-7 0 16,12-8 0-16,11-2 0 16,3-1-3-16,1-2 1 15,-2 6 1-15,-4 4 0 16,-5 8 0-16,-10 6 1 15,-7 7 2-15,-6 0-2 16,-5 5 0-16,-6 10-4 16,-4 3 0-16,-6 1-1 0,-6 2 2 15,-6 1 2 1,0 1-5-16,-4 3 6 0,-20 6 0 16,-9 2 4-16,-4 1-2 15,-5 0-2-15,3-3 1 16,6-6 1-16,5 0-2 15,4-5 2-15,3-5-2 16,5-2-2-16,4-3-1 16,3-6-9-16,2-5-88 15</inkml:trace>
  <inkml:trace contextRef="#ctx0" brushRef="#br0" timeOffset="83726.5215">21184 7146 173 0,'-39'-139'15'16,"10"-19"-15"-16,12-15-18 15,14-17 13-15,3-6-2 16,23-5-23-16,12-11-12 15,13-2-30-15</inkml:trace>
  <inkml:trace contextRef="#ctx0" brushRef="#br0" timeOffset="85450.0607">28205 1623 211 0,'0'-3'20'0,"0"-6"3"16,0 3 8-1,0 3 2-15,0-1-9 0,0 4 9 16,0-2 4-16,0 2-6 15,0 0-14-15,0 0-7 16,0 0-7-16,0 0-1 16,0 0-2-16,0 0-6 15,0 0 5-15,-2 5-2 16,-1 10 0-16,-1 13 3 16,-2 12 2-16,0 3 0 15,1 6-2-15,1-2 0 16,-1 3 0-16,2 0 1 15,-2 6-1-15,2 6 0 16,0 2 2-16,1 7-2 16,2 0 0-16,0-1 0 0,0-3 0 15,0-4 1-15,0-2 2 16,6-1-2-16,1-3-1 16,1 2 0-16,-4-1 0 15,-1 0 1-15,0 6 0 16,0 5-1-16,-1 3 1 15,0 3 0-15,-2-3 0 16,4-5-1-16,-1 0 1 16,3-2 0-16,0 1-1 15,-3 0 0-15,1 1 0 16,-4-1 0-16,0-8 0 16,0-1 0-16,0-4 2 0,0-8 0 15,0 1-2-15,0 0 0 16,0-4 0-16,-1-4 1 15,1-4-1-15,0-7 1 16,0-7-1-16,0-5-1 16,0-6 1-16,0-6 0 15,0 0 0-15,0-3 0 16,0 0 1-16,0 0-1 16,0-15 0-16,7-20-9 15,13-20-91-15,3-17-121 16</inkml:trace>
  <inkml:trace contextRef="#ctx0" brushRef="#br0" timeOffset="86207.7192">28755 1663 202 0,'0'-1'16'0,"0"1"-14"15,0 0 9-15,0 0 5 16,0 0 6-16,0 0 3 15,0 0-9-15,0 0-8 16,0 0-3-16,0 20-4 16,0 14 0-16,0 14 5 0,0 13 8 15,0 5 1-15,0 4-10 16,0 10 5-16,-3 4-6 16,-1 4 4-16,4 4 1 15,0-2-5-15,0 3-2 16,0 0 1-16,6 4 0 15,1 1 0-15,-2 6 3 16,-2-3-4-16,-2 0-1 16,-1-9 1-16,0-3 2 15,0-6-1-15,0 0-2 16,0-4 1-16,-1-6 1 16,-4-6-2-16,2-9-1 0,0-10 1 15,0-7 0 1,2-3-1-16,-1-3 0 0,2-6 0 15,0 2 0-15,0-5 0 16,0-3 0-16,0-3-1 16,0-5 1-16,0-6-2 15,0-6 1-15,2-3 1 16,-1 0-2-16,-1 0 2 16,0 0 2-16,0-9-2 15,0-12-25-15,0-10-54 16,0-8-96-16</inkml:trace>
  <inkml:trace contextRef="#ctx0" brushRef="#br0" timeOffset="87407.6996">28446 1704 140 0,'0'-1'55'16,"0"1"-48"-16,-1 0-5 15,1 0-1-15,0 0 8 16,0 0-9-16,0 0 0 15,0 0 0-15,0 0 0 16,0 0 2-16,0 0 4 16,0 0-3-16,0 0 9 15,0 0 6-15,-2 0 2 16,2 0-5-16,0 0-7 16,-1 1-4-16,1 3-3 0,-3 3 0 15,2 4 3-15,-1-1-3 16,-2 3 0-16,1-2-1 15,0 0 3-15,1-3-3 16,2-1 2-16,0-6-2 16,0-1 0-16,0 0 0 15,0 0 1-15,0 0 5 16,0 0 3-16,0 0 7 16,0 0 9-16,-1 0 0 15,-1 0 3-15,2 0-15 16,0 0-11-16,-2 0-2 15,2 3-1-15,0 3 1 16,-3 9-8-16,2 5 4 0,-2 5 4 16,0 1 0-1,3-2-1-15,0-2 1 0,0-2-4 16,0-5 2-16,0-1 1 16,7-6-1-16,0-2-2 15,-1-3 3-15,1-3-2 16,5 0 3-16,0 0 0 15,3-9-1-15,0-10 1 16,-1-5 0-16,-1-3 1 16,-4 0 1-16,-3-4-2 15,-5 5 1-15,-1 1-1 16,0 5 0-16,-3 3 0 0,-10 3 0 16,-2 6 0-1,0 6 0-15,-3 2-1 0,0 0-1 16,-3 19-2-16,4 3 2 15,4 4 1-15,6 2-5 16,5-3 6-16,2 1 0 16,0-5-4-16,3-7 3 15,9-5-1-15,3-2 1 16,0-7 0-16,6 0 1 16,3-5 0-16,-1-15 0 15,-1-4 0-15,-6 1 0 16,-7 0 0-16,-8 4 0 15,-1 3 0-15,0 6-4 16,-4 7-2-16,-11 3 0 16,0 0-13-16,-3 14 1 0,2 10-10 15,1-1-37-15,7 5-87 16</inkml:trace>
  <inkml:trace contextRef="#ctx0" brushRef="#br0" timeOffset="87708.985">28463 2391 22 0,'0'2'16'0,"5"5"-6"15,0 0-2-15,0-2-1 16,-1 0-6-16,1-2-1 16,-1 0-1-16,-2 0-2 15,1-3-3-15,-2 0 1 16,-1 0-6-16</inkml:trace>
  <inkml:trace contextRef="#ctx0" brushRef="#br0" timeOffset="88106.995">28463 2391 6 0,'-9'-31'175'16,"7"31"-145"-16,1 0 9 15,-2 0-1-15,0 0-14 16,-4 0-12-16,-2 2-10 16,-2 11 0-16,-2 5 2 15,4 3-1-15,0 0-1 16,3-1 0-16,0 0-1 16,6-2-1-16,0-5-1 15,0 0 1-15,3-4 0 0,9-3 0 16,0-6 0-16,4 0 5 15,4 0 1-15,2-16 5 16,0-6-5-16,-2-4-2 16,-5-3-3-16,-9 3 3 15,-6 4-3-15,0 2 6 16,-8 6 0-16,-13 2-2 16,0 5-1-16,0 6-1 15,1 1-3-15,1 0-1 16,3 11-14-16,6 10-11 15,4 1-23-15,6 2-130 16</inkml:trace>
  <inkml:trace contextRef="#ctx0" brushRef="#br0" timeOffset="88436.539">28468 2764 83 0,'-13'21'50'15,"4"1"-40"-15,-1 1 12 16,3 0 2-16,4-1 8 16,1 0-16-16,2-2-6 15,0-2-4-15,8-4-1 16,12-6 9-16,7-8 12 16,4 0-7-16,1-13-8 0,-1-12-5 15,-7-1-2-15,-9-7 0 16,-9 4 2-16,-6 2-6 15,-3-1-3-15,-24 8-4 16,-10 5 4-16,-4 3 3 16,-1 8 2-16,1 3 13 15,7 1-10-15,5 0-5 16,7 13-7-16,5 4-3 16,11-1-17-16,6 1-52 15</inkml:trace>
  <inkml:trace contextRef="#ctx0" brushRef="#br0" timeOffset="88803.8419">28468 3184 39 0,'-8'32'55'16,"2"-1"-19"-16,1 0-17 15,4-2-5-15,1-2 0 16,0 1-5-16,0-3-7 15,0-5-2-15,1-5 0 16,7-1-10-16,-1-2-3 16,4-2-1-16,-4 5-9 15,-1 0 3-15,-1 1 8 16,-4 3 8-16,-1-1 4 0,0 1 7 16,0 2 13-1,0-1-2-15,0 0 0 0,0 1-4 16,0 0 1-16,0 0 3 15,0-2-3-15,5-1-9 16,2-6-1-16,-1-1-2 16,0-4-1-16,2 0-2 15,-4-3-2-15,3-4-2 16,-2 0-9-16,-1-3-11 16,1-9-61-16</inkml:trace>
  <inkml:trace contextRef="#ctx0" brushRef="#br0" timeOffset="92844.1318">30185 7619 255 0,'-3'0'21'0,"-11"-1"-14"16,-2-20 7-16,4 9 22 15,2-1-4-15,5 2-10 16,0 4 8-16,1-1-6 16,-1 0-6-16,-1-2-2 15,-1-5-7-15,-2-3-4 0,-5-5-2 16,-2-3 0-16,-8-11 0 15,-4-5-1-15,-6-8-2 16,-8-4 3-16,-9-5-2 16,-10 0 0-16,-6 0-1 15,-13-2 3-15,-14 4-1 16,-14-4-2-16,-11-4-1 16,-11 7 0-16,-9 8-2 15,-4 11 3-15,-10 12 0 16,0 6 2-16,5 10-1 15,5 3 2-15,9 8-3 16,11 0-2-16,10 0 2 16,15 9-2-16,14 12 2 0,8 4 0 15,6 19 0 1,4 12-3-16,9 9 1 0,7 11 2 16,9 3-2-16,8 10 2 15,11 4-1-15,9 7 1 16,10 7 0-16,3-2 0 15,16 2 0-15,17-7-1 16,12 3 1-16,13-1-1 16,15 2 1-16,9-3 0 15,14-12 0-15,8-5 0 16,14-9 2-16,6-10-1 16,4-5 0-16,6-16 0 0,5-16-1 15,-2-11 1-15,8-17 1 16,-3 0-2-16,0-28 2 15,1-8-2-15,-6-11 1 16,-8-5 1-16,-9-8-2 16,-11 1 0-16,-15-10-1 15,-9-3 1-15,-15-9 1 16,-12 0 0-16,-14-1 3 16,-11-2-1-16,-10-3 1 15,-6-3-1-15,-8-1 3 16,-9 3-1-16,0 4-1 15,-18 2 0-15,-16 5 3 16,-13 7-3-16,-14 6-4 0,-15 8 0 16,-10 8-4-16,-4 0-2 15,3 12 3-15,7-1 1 16,11 4 0-16,8 6 2 16,13 7-4-16,14 5-8 15,10 10-7-15,9 5-20 16,6 0-39-16,1 9-84 15</inkml:trace>
  <inkml:trace contextRef="#ctx0" brushRef="#br0" timeOffset="94935.8904">23995 10688 394 0,'10'-22'36'16,"-6"22"-25"-16,-4 0-11 0,0 0-7 15,0 0 0 1,3 3 1-16,6 23 2 0,5 11 4 16,4 14 4-16,2 26 2 15,0 14-1-15,4 24 4 16,0 14-2-16,2 18 0 15,0 9 0-15,-1 21-1 16,5 11-1-16,7 12-2 16,4 7-2-16,2-2-1 15,3 1 0-15,-5 2 0 16,-9 1-1-16,-3-2 1 16,-6-2-1-16,0-15 1 0,-4-9 1 15,5-16-1-15,3-18 1 16,3-12 3-16,4-21-4 15,1-19 3-15,-6-24-3 16,0-17 1-16,-7-14-1 16,-7-18 0-16,-7-10-6 15,-7-12 0-15,-1 0-1 16,0-37-1-16,0-26-57 16,6-22-27-16,0-20-23 15</inkml:trace>
  <inkml:trace contextRef="#ctx0" brushRef="#br0" timeOffset="95978.2709">23995 10483 388 0,'16'-16'16'0,"14"-2"-16"16,10 3-5-16,23-3 5 15,22 0 1-15,19 4 0 16,22-5 0-16,20 3 0 16,15-4-1-16,13 0 1 15,10-2 2-15,8 0-3 16,16-4 2-16,17-7 1 16,21-2 2-16,9-3-2 15,17-1 0-15,4-2 3 16,9 7-4-16,6-1 2 0,-6 4-3 15,-3 3 0 1,-6 3 0-16,-5 1 0 16,-7-1 0-16,-13-1-2 0,-8 1 2 15,-9-6-1-15,-9 3 0 16,-18-2 3-16,-25 8-5 16,-32 7 4-16,-27 5-2 15,-26 10 2-15,-19 0-2 16,-12 14 1-16,-11 8-1 15,-8 5-1-15,-7 5 0 16,-7 1-2-16,-9 11 3 16,-6 11 0-16,-9 8 2 15,-6 13-1-15,-3 9-1 16,0 11 1-16,-14 6 3 16,-7 16-1-16,2 9 1 0,-5 7-1 15,-1 13 3 1,-2 2-6-16,1 2 3 0,1 11-2 15,5-5-1-15,6 4 1 16,6 1 2-16,7 0-3 16,1-1 2-16,0-6-2 15,0-9 4-15,6-2-2 16,5-9 1-16,-1-3-2 16,0-3 0-16,2-7 0 15,-5-2-1-15,4-10 1 16,-3-15-2-16,-1-3 1 15,-6-10 0-15,-1-6-2 0,-1-5 2 16,-22-6 2 0,-8-6-2-16,-5-8 1 0,-7-4 0 15,-5-2 0-15,-7-5 5 16,-8-3-1-16,-14 3-2 16,-13-3 4-16,-19 0-1 15,-22 4-3-15,-23-1-3 16,-29 7 1-16,-23 0 1 15,-19 5 0-15,-22-4-2 16,-15 2 0-16,-17-4 1 16,-11 1 2-16,-9 4-3 15,-10 4 1-15,-9 4-1 16,-9 1 3-16,-7 1-3 16,-7-5-3-16,-3-2 2 15,-2-10 0-15,0-3-2 0,-3-1-1 16,12-11-1-16,7 4-4 15,2-11-52-15</inkml:trace>
  <inkml:trace contextRef="#ctx0" brushRef="#br0" timeOffset="120002.4698">1450 8317 201 0,'-27'19'54'15,"9"-8"-4"-15,2-9-11 16,2-2-3-16,1 0-3 16,7 0-9-16,1 0-4 0,5 0 0 15,0 0-9 1,0 0-6-16,0 0-5 0,0 0-2 15,5 0-9-15,14-11 5 16,17-11 6-16,22-17 4 16,17-17 6-16,14-6-2 15,4-11-3-15,1 3-4 16,0 3 2-16,0-6-3 16,3-1 0-16,1-5 3 15,-1 2-3-15,-13 6-3 16,-5 9 2-16,-18 17-4 15,-19 12-6-15,-15 11-11 16,-14 9-18-16,-10 5-19 0,-3 1-68 16</inkml:trace>
  <inkml:trace contextRef="#ctx0" brushRef="#br0" timeOffset="120453.8839">2035 7575 250 0,'-3'0'30'0,"1"0"1"0,-1 0 6 16,3-3-5-16,-6-5-28 15,3 4 0-15,-4-2 0 16,4 5 0-16,0-1 3 16,0 1 7-16,3 1-6 15,0 0-4-15,0 0-2 16,0 0 1-16,0 0-3 16,0 0-2-16,0 7-1 15,3 18-4-15,16 12 7 16,2 15 3-16,3 6-3 15,6 2 2-15,-2-2 0 16,2-7-1-16,0-7 1 0,3-3-2 16,-5-8 0-16,0-3-1 15,-4-6 0-15,-7-5 1 16,-7-9-3-16,-4-5-2 16,0-1-1-16,-6-4-11 15,0 0-1-15,-9-18-59 16</inkml:trace>
  <inkml:trace contextRef="#ctx0" brushRef="#br0" timeOffset="120753.7209">2002 7590 169 0,'-9'-20'165'0,"6"4"-115"16,3 0-32-16,4-6-9 0,26-10-2 15,15-8-4-15,15-7-1 16,10-2 0-16,7 4 0 15,-2 5 1-15,1 11-2 16,-7 7-1-16,-11 8 3 16,-13 11-3-16,-14 3-3 15,-13 0-1-15,-9 9 2 16,-6 16 2-16,-3 14 2 16,0 10 6-16,-9 7-3 15,-10 2 3-15,-7-1-2 16,-1-3-3-16,2 1 0 15,-2-6-3-15,8 2-2 16,5-1-1-16,5-5-14 16,-1 3-49-16</inkml:trace>
  <inkml:trace contextRef="#ctx0" brushRef="#br0" timeOffset="121136.3001">1920 9502 228 0,'-3'0'66'15,"3"0"-66"-15,0 0 0 16,0 0 0-16,0 0 5 16,16-7 7-16,11-19 25 15,9-14 2-15,10-15-13 16,14-18-4-16,10-8-8 16,3-7-6-16,9-7-3 15,-4 3 0-15,-8 12-2 16,-12 17-3-16,-18 14-3 15,-14 24 2-15,-16 9-5 16,-7 7-2-16,-3 2-15 16,0-2-66-16,-9 3-142 0</inkml:trace>
  <inkml:trace contextRef="#ctx0" brushRef="#br0" timeOffset="121677.4595">2221 8624 152 0,'0'12'8'0,"6"14"-3"16,12 8 24-16,9 8-7 16,1 0 0-16,2 2 4 0,6 3-5 15,0 0 7-15,-2-1-7 16,-1-2-10-16,-3-1-3 15,-2-3-4-15,-4-8-4 16,-9-5 0-16,1-9 0 16,-8-8-4-16,-4-5-4 15,-2-5-3-15,-2 0-15 16,0-22 6-16,-14-15-112 16,-8-11 28-16,-5-11 71 15,-1-10 27-15,-2-1 12 16,10 4 17-16,4 7 73 15,7 12-48-15,9 11 15 16,0 6-13-16,0 8-25 0,9 0-9 16,12 1-7-1,7-2 3-15,5-3-3 0,6 4-1 16,4 5 1-16,-1 7-2 16,-8 8-4-16,-4 2-1 15,-6 14-1-15,-6 16 0 16,0 13 6-16,-9 10-2 15,-5 6 2-15,-4 3-1 16,0-4-2-16,-1 1 3 16,-8-2-5-16,1-5-2 15,-2-1 0-15,-5-2-2 16,0 5-8-16,-3-6-25 16,-4-1-119-16</inkml:trace>
  <inkml:trace contextRef="#ctx0" brushRef="#br0" timeOffset="121968.2731">2339 10617 29 0,'0'0'31'0,"0"0"1"16,0 0 16-16,0 0 22 0,6-22 19 16,7-14-43-16,7-9-11 15,5-9-10-15,5-8-5 16,6-4-5-16,-2-5-2 16,2-1-8-16,-2 8-5 15,-8 7-3-15,-4 12-7 16,-6 15-18-16,-10 8-72 15</inkml:trace>
  <inkml:trace contextRef="#ctx0" brushRef="#br0" timeOffset="122260.1116">2408 9862 379 0,'0'0'4'15,"0"0"-4"-15,0 18-2 16,9 8 2-16,13 15 13 16,2 2 2-16,1 6-5 15,2-2-2-15,1 3 1 16,-2-5-1-16,-1 2-5 16,2-6-2-16,-3 0 0 15,-2-9-1-15,1-6 0 16,-4-4 0-16,-5-7-4 15,-6-11 0-15,-3-1-3 16,-5-3-8-16,0-5-1 0,-13-22-40 16,-17-18-222-1</inkml:trace>
  <inkml:trace contextRef="#ctx0" brushRef="#br0" timeOffset="122516.8246">2485 9942 320 0,'0'-17'12'0,"0"-2"-10"15,11 0-2-15,11-2 3 16,8 1 4-16,6 3 2 16,1 11 1-16,2 6 3 15,-2 0-1-15,-6 12-6 16,-5 18-1-16,-1 8 6 0,-7 6 1 16,-3 7-2-1,-8 4-3-15,-7 0 4 0,0-4-4 16,0-4-4-16,0-6-3 15,-7-7 0-15,4-13-1 16,-3-6-2-16,-3-14-7 16,-4-1-25-16,-1-37-141 15</inkml:trace>
  <inkml:trace contextRef="#ctx0" brushRef="#br0" timeOffset="124359.8654">3222 4597 183 0,'-25'-23'48'0,"1"5"-18"15,5 7 8-15,-4 3-11 16,1 2-7-16,-5-1 10 16,-3 7-15-16,-4 0-2 15,-5 0 4-15,-4 16-2 16,-2 12-6-16,-1 14-8 15,4 15 0-15,-3 14-1 16,5 10 0-16,9 11 0 0,1-4 0 16,16 0 1-16,8-6 0 15,6-8-1-15,11-10-3 16,19-11-3-16,7-11 6 16,12-13-1-16,6-12 1 15,8-17 5-15,9 0-2 16,-2-35 3-16,6-18-2 15,-9-19 2-15,-4-15-3 16,-11-8 0-16,-18-4 3 16,-14 0-2-16,-17 4-3 15,-3 10-1-15,-26 15 0 16,-17 18 7-16,-8 16-5 16,-7 12 0-16,-2 14 12 0,-1 10-6 15,6 0-1-15,3 17-3 16,10 14-3-16,6 10-1 15,11 10-1-15,12 4 0 16,11 3-2-16,2-2-1 16,18-5 0-16,12-7 4 15,7-11-1-15,9-10 1 16,7-9-2-16,0-14 2 16,1-3 3-16,-2-25 0 15,-7-14-2-15,-9-8 6 16,-14-4-4-16,-16-1 2 15,-6 7 0-15,-9 7-4 0,-24 14-1 16,-13 20 0-16,-15 7-1 16,-14 29 1-16,-13 29 0 15,-1 16 2-15,11 7-1 16,18 3-1-16,22-4 0 16,18-10 0-16,13-7-2 15,7-14-5-15,22-17 0 16,17-14 0-16,15-18 7 15,16-8 0-15,18-35 6 16,6-19-4-16,4-15 0 16,-17-6-2-16,-17 3-3 15,-24 7 3-15,-29 13 2 16,-11 13-2-16,-39 15 0 0,-21 22 0 16,-14 10 1-1,-17 27 1-15,-6 25 0 0,4 16 4 16,17 2-1-16,19-2-2 15,23-10-3-15,21-10 0 16,13-7-5-16,3-11-3 16,28-11 0-16,18-16 5 15,14-3 3-15,17-32 8 16,10-20-3-16,-3-18-2 16,-7-8 0-16,-23 1-3 15,-23 10 2-15,-25 10 0 16,-9 18 1-16,-15 15-3 15,-15 17 4-15,-14 7 3 16,-16 32-6-16,-7 26-1 0,-8 17 6 16,8 5-4-16,15-4-2 15,22-9 0-15,22-12-1 16,8-15-6-16,30-13-2 16,15-13 2-16,21-14 7 15,5-20 3-15,7-31 0 16,1-20-3-16,-12-11 0 15,-12-2 2-15,-22 7-2 16,-24 13 1-16,-9 15 0 16,-33 22-1-16,-22 20 0 15,-12 10 0-15,-21 39 0 16,-3 19 0-16,-3 13 1 16,12-2-1-16,25-5 1 0,17-16-2 15,26-15 0-15,14-13-8 16,0-12-5-16,32-11-7 15,24-15 11-15,19-39-49 16</inkml:trace>
  <inkml:trace contextRef="#ctx0" brushRef="#br0" timeOffset="134467.7053">3143 7105 153 0,'5'-13'90'16,"-4"1"-59"-16,-1 6-8 16,0 6 15-16,0 0 13 0,0 0-6 15,0 0-20-15,0 0-5 16,0 0-6-16,0 0-3 16,0 0-2-16,0 0-5 15,0 0 2-15,0 0-6 16,0 0 1-16,0 0 1 15,0 0-2-15,0 0 0 16,0 3-1-16,0 12 0 16,-3 7 1-16,-3 13 0 15,-3 11 2-15,-1 7-1 16,4 2 1-16,-3 0 0 16,4-4-4-16,2 1 4 15,-1-3-2-15,3-2 0 0,-4-7 1 16,5-7-1-1,0-6 1-15,0-6-2 0,0-7 0 16,0-6 1-16,0-4 0 16,0-4 1-16,0 0-1 15,0 0 1-15,0 0-1 16,0 0 0-16,0 0-1 16,0 0 1-16,3 0-1 15,-1 0 1-15,6 0-2 16,6 0 2-16,14 0 2 15,11 0 3-15,10 0-3 16,9-7-1-16,5-5-1 0,4 5 2 16,5-1-2-1,1 0 2-15,3-1-2 0,9 2 1 16,9-1 0-16,6 0 1 16,12 1-2-16,10-1 1 15,5 0 2-15,13-2-3 16,-1 7-3-16,1-5 3 15,-4 7-1-15,4-1 1 16,-7 2 0-16,9 0 0 16,4-1 1-16,8-6 2 15,4 0-3-15,3-7 0 16,-10 1-2-16,1 0 0 0,-6-2 2 16,-9 3 0-1,2-2 0-15,-6-4 1 16,-5 6 0-16,-4-3-1 0,-12 3-1 15,-15 6 0-15,-12 4 1 16,-16 2-1-16,-11 0 1 16,-9 7-1-16,-1 4 1 15,4 2 0-15,-3 0-1 16,5 0 1-16,-2-4 0 16,-1-2 1-16,0-3-1 15,-2-1 1-15,0-3-1 16,-4 0 1-16,-6 0 0 15,-1 0-1-15,-8 0 1 16,-10 0-1-16,-4 0 2 16,-10 0-2-16,-3 0 1 0,-3 0 8 15,0-3 10-15,0-16 5 16,0-13-8-16,-3-9-16 16,-9-11 0-16,-3-8 0 15,0-8-5-15,2-9 5 16,-1-3-3-16,-2-6 1 15,4 2 1-15,-1 6 2 16,-1 8-1-16,-2 9 2 16,1 14-2-16,-3 9 0 15,-3 6 2-15,0 10 0 16,-1 0-1-16,-2 4 0 16,3 6 1-16,-3 2 0 15,2 6-2-15,2-1 0 0,-5 5 0 16,1 0-1-16,-4 0 1 15,-5 0 0-15,-6 7-1 16,-10 4 0-16,-9 0 1 16,-11 1-1-16,-14-2 1 15,-16-1 1-15,-7-1 1 16,-13-2-2-16,-11 2 1 16,-1-1 0-16,-8-3 0 15,-1 2-1-15,-5-3 0 16,-6-1 3-16,-1-2-2 15,-3 0 7-15,4 0-5 16,-1 0 2-16,3 0-2 0,0 0-3 16,1 0-1-1,-3 0 0-15,-8 10 0 0,2 1 1 16,-1 10 6-16,6 1-4 16,11 0 2-16,9-2-2 15,18-1-2-15,13-5 1 16,10 1 0-16,13-8 3 15,8 3-3-15,13-4 0 16,8-3 1-16,7 0-2 16,5-3 0-16,4 4-1 15,-1 0 1-15,0 0-2 16,-2-1 2-16,3 1-1 16,5 2 1-16,8-3 0 15,7 1 0-15,7-4 0 0,6 0-3 16,0 0 1-16,0 0 1 15,0 0 0-15,0 2 0 16,0-2-1-16,0 0 1 16,0 3-1-16,0-3-2 15,0 0 0-15,0 2 0 16,0 6-5-16,-2 15 3 16,-1 18 3-16,-1 17 2 15,-2 8 2-15,0 8-1 16,0 6 0-16,0 1 0 15,0-4 0-15,-1-7 0 16,4-11 1-16,0-13-1 16,3-12-1-16,0-7 1 0,0-10-1 15,0-10 1-15,0-2-2 16,0-3 0-16,0-2 0 16,0 0-2-16,0 0-4 15,0 0-6-15,0-3-18 16,3-22-25-16,0-12-289 15</inkml:trace>
  <inkml:trace contextRef="#ctx0" brushRef="#br0" timeOffset="138126.4931">3112 8107 267 0,'0'-10'65'0,"0"-2"-47"16,-6 2 4-16,3 10-1 16,1 0 8-16,1 0-3 15,1 0-7-15,-2 0-2 16,1 0-9-16,-2 0-1 15,3 7-7-15,0 18-2 16,0 13 2-16,0 17 1 16,0 17 3-16,0 9-1 15,0 11 1-15,0 4 0 16,0 3-2-16,0 3-1 0,0-6 0 16,-3-2-1-16,-3-5 4 15,0-4-4-15,3-12 0 16,-3-7 0-16,6-10 0 15,-3-6 1-15,3-13-1 16,0-12 0-16,0-10 0 16,0-11 0-16,0-1-1 15,0-3 1-15,0 0 1 16,0 0 0-16,0 0 0 16,0 0-1-16,0 0 0 15,3 0-2-15,9 0 0 16,12 0 2-16,15 0 1 0,11-3-1 15,13-7 2-15,12-2-2 16,8 1 0-16,5 3 1 16,0 2-1-16,3 6-1 15,0 0 1-15,3 0 1 16,11 0 1-16,11 0 2 16,11 0-3-16,4 0-1 15,8 0 0-15,0 3 0 16,7 2 2-16,0-2-1 15,2 0 1-15,6 1-2 16,8-4 4-16,4 0-1 16,11 0-2-16,2 0 0 15,-1 0-1-15,7 0 4 0,9 0 4 16,6-4 1-16,10 1-1 16,2 3-4-16,-2 0-4 15,-11 0 0-15,-4 0 0 16,-1 3 1-16,-3 8 3 15,2 8-4-15,-5-1 0 16,-9 1-3-16,-5-1 3 16,-14 0 3-16,-2 1-2 15,-4-1 0-15,-5-1 1 16,-6-4-2-16,-7 0 0 16,-12-4-1-16,-5-6 1 15,-7 1 1-15,-12-4-1 0,-6 0 2 16,-6 0 0-1,-8-7 1-15,4-9 1 0,-2-5-1 16,-7-2 2-16,-8-6-3 16,-2-4 0-16,-6-4-2 15,-1-4 3-15,-6-5-3 16,-3-1-1-16,-10 1 1 16,-6-5 1-16,-11 0-1 15,-5-5 3-15,-4-8-3 16,-13-4 1-16,0-1 0 15,-3 0 0-15,-18-2 2 16,-4 5-3-16,-8 8 2 16,-3 4-1-16,-6 1 1 15,1 6-2-15,-9 5 2 16,1 3-2-16,-3 7 1 0,-3 1-1 16,-2-1 2-1,-9-2-1-15,1 1-1 0,-6 4 0 16,3-4-1-16,-5 0-1 15,-3 4 1-15,-6 3-1 16,-6 4 2-16,-6 0 0 16,-3 6 0-16,-6 3 2 15,-3 1-2-15,-3 2 1 16,-4 3 0-16,-1 1 0 16,-2-3-1-16,-5 5 0 15,0 0-1-15,-4 0-3 16,-12 4 4-16,-8 0 0 0,-6 0 0 15,-7 0 0-15,-6 0 3 16,6 0-3-16,-2 0 0 16,2 12-1-16,1-2-1 15,-8 2-1-15,2 1 3 16,-7 3 0-16,0-1 0 16,1 7 3-16,-2 0-3 15,2 4-3-15,-10 2 3 16,0 2 0-16,-3-1 0 15,-3 2 3-15,6-2-3 16,6-4 0-16,3-3 0 16,4-5 0-16,1-1-2 15,5-4 2-15,2-3 4 0,6-5-1 16,9 3-3-16,5-5-2 16,10 1 2-16,4-3 1 15,-3 2-1-15,5 2 0 16,1-3 0-16,-3 5 1 15,3 0 0-15,5-3 2 16,6-3-3-16,13 2 1 16,13-2-1-16,8 0 0 15,9 0 3-15,10 0-3 16,7-2 0-16,9-3 0 16,10-2 0-16,9 3 1 15,8-2-1-15,5 3 0 0,6 3-1 16,3-2-2-16,0 0-1 15,0 0-9-15,0-5-18 16,12-11-44-16,16-10-56 16</inkml:trace>
  <inkml:trace contextRef="#ctx0" brushRef="#br0" timeOffset="141860.7567">13338 7777 224 0,'-69'22'7'0,"-15"-2"5"16,28 1 9-16,-8 2 20 16,-5 1-5-16,-1-5-12 15,-3 5-1-15,-7 3-6 16,-4 6-1-16,-12 5-2 0,-4 4 0 16,-7 3-5-1,-5 2-2-15,-3-2-2 0,-1-2-2 16,11-6 1-16,14-7-2 15,14-7 2-15,17-10-2 16,21-1-2-16,11-5 0 16,5 3 0-16,10-5 0 15,0 1 0-15,4-2-2 16,-2 3 0-16,2-3 0 16,-4 4-2-16,1 0 2 15,-3 1-3-15,0-1 1 16,2 0 0-16,3 0 3 15,0 0 1-15,0 1-1 16,-5-1 1-16,-3 7 0 16,-3 0 1-16,-2-1-1 0,0 1 3 15,2-1 0-15,6-4 0 16,-1 0-2-16,3-8 0 16,7 2 4-16,5-4-3 15,-2 0-1-15,3 0 2 16,0 0-1-16,0 0-2 15,0 0 0-15,0 0 0 16,0 0-2-16,0 0 2 16,-3 0-1-16,3 0 0 15,-7 0 1-15,-2 6 0 16,-7 2 0-16,2 0 0 16,-1 0-1-16,2-2 1 0,2-2-1 15,5 1-1-15,-1 1-3 16,7-5-3-16,0 3-7 15,0-1-41-15,0-3-81 16</inkml:trace>
  <inkml:trace contextRef="#ctx0" brushRef="#br0" timeOffset="142767.7549">11571 8146 244 0,'-6'0'27'0,"6"0"-20"16,-4 0 7-16,1 0 12 15,0 2 2-15,-3 6-11 0,-3 1-5 16,-5 4-1-16,-2 8-4 15,-10 5 5-15,-3 12-4 16,-10 4 2-16,-10 3-4 16,4 7-5-16,-4-2 0 15,4-2 0-15,2 0 1 16,10-7 0-16,8-9-1 16,5-7 0-16,7-6 0 15,7-5-1-15,0-3 0 16,3-2 0-16,0-2 0 15,3 5 0-15,0-3-1 16,0-1 1-16,3-1-1 16,9 4 0-16,4-3 1 0,4 1 1 15,5 0 1-15,8-5 0 16,3 4 3-16,7-5-3 16,2 5-1-16,4-2 5 15,6-2-4-15,2 8 1 16,1-5-1-16,5 4 2 15,-2-4-3-15,1 0 1 16,3 1 3-16,-7-6-5 16,-6-2 3-16,-6 0-3 15,-10 0 0-15,-6 0 1 16,-12 0 0-16,-4 0-1 16,-4 0 0-16,-7 0 0 0,-3 0 1 15,0 0 2-15,0 0 4 16,0-6 3-16,0-9 6 15,0-10-10-15,-7-9-3 16,-3-5 6-16,-9-9-7 16,-2-11 1-16,0-5-1 15,-6-12-1-15,5 2 1 16,2-2-2-16,4 10 0 16,3 11 0-16,4 13 1 15,-2 8-1-15,1 7 0 16,1 5 0-16,0 7-1 15,0 1 0-15,0 2-3 16,3 6-5-16,0 2-5 16,3-1-10-16,3 1-31 15,0-2-83-15</inkml:trace>
  <inkml:trace contextRef="#ctx0" brushRef="#br0" timeOffset="143705.9421">11707 7814 28 0,'-12'-3'80'0,"6"-1"-44"0,6 4-1 16,0 0 0-16,0 0-5 15,0 0-6-15,0 0-7 16,0 0 0-16,0 0-2 16,0 0-4-16,-4 0 0 15,4 0 0-15,0 0 2 16,0 0-1-16,-3 0-2 16,0 0 1-16,-4 6 0 15,0 9 0-15,-9 1 0 16,4 6-3-16,-6 0-4 15,3-1 2-15,-1 9-3 16,-1 3 1-16,-2 4-3 16,-4 7-1-16,1 2 0 15,-2 0 1-15,-1-3-1 0,2-2 0 16,1-5 0-16,-2 1 2 16,-1 1-2-16,-2-3 0 15,-1 6 0-15,4-8 1 16,3 0-1-16,0-6 1 15,9-5-1-15,-1-5 0 16,3-6-2-16,6-4 2 16,1-3-1-16,3 1 0 15,-3-4 0-15,3-1 0 16,0 0 0-16,0 0-3 16,0 0 1-16,0 0-5 15,0 0-14-15,0-17-50 0,6-16-268 16</inkml:trace>
  <inkml:trace contextRef="#ctx0" brushRef="#br0" timeOffset="144276.8563">11746 7694 127 0,'0'0'19'16,"4"0"-12"-16,-4 0 5 15,3 0 15-15,-3 7-1 16,0 6-4-16,0-1 0 16,3 5 0-16,-3 3 2 0,1-1-16 15,1 2 6-15,1 1-4 16,5 4-5-16,-2-1-3 15,4 8 1-15,2 7 12 16,3 4-9-16,-3 1 2 16,3 3-1-16,-4-1-1 15,2-5-1-15,0-7-1 16,-1 2 0-16,1-7 0 16,1-2-1-16,1-6 2 15,-5-2-5-15,1-2 0 16,-2-5 2-16,1-2-2 15,-4-3 0-15,0-5 0 16,-3 1 0-16,-3-2-1 16,0-2-5-16,0 0-1 15,0-4-12-15,-3-14-305 0</inkml:trace>
  <inkml:trace contextRef="#ctx0" brushRef="#br0" timeOffset="145664.1033">7637 9172 248 0,'-6'5'92'0,"3"-5"-80"16,0 0 6-16,-1 0 0 16,4 0 3-16,0 0-1 15,0 0-10-15,0 0-3 16,0 0-5-16,0 1-1 15,0 0-1-15,-3 10-2 16,3 4 1-16,-3 7 1 16,-2 0 0-16,5-1 0 0,0-5-1 15,0-4-1-15,0-7-3 16,5-5 3-16,8 0 2 16,-1-5 2-16,4-15-1 15,-2-13 3-15,-5 4-4 16,-2-4 1-16,-7 4 0 15,0-1-1-15,-7 10 0 16,-11 3 0-16,-3 6 0 16,-1 8 0-16,-4 3 1 15,-1 0-1-15,-1 11 2 16,4 9-2-16,2 0 0 16,5 2 0-16,7 0 0 0,4-4-1 15,6-4 1 1,0-1-2-16,0-3 1 0,6 1 1 15,7-7-3-15,-2-4 3 16,5 0-1-16,-1 0 1 16,0 0-2-16,-3-15-7 15,0 0-11-15,0-3-64 16,-3 0-130-16</inkml:trace>
  <inkml:trace contextRef="#ctx0" brushRef="#br0" timeOffset="146090.4474">7907 9073 171 0,'0'0'34'0,"0"0"-2"16,0 0-13-16,0 0 5 15,0 0-7-15,0 14-9 16,0 2 5-16,0-2 0 16,0 2-10-16,3-7-3 15,6-5 1-15,7 0-1 16,1-4 3-16,2-4 0 0,5-9 1 16,-3-7-3-1,-6-1 2-15,-6 2-3 0,-6 3 4 16,-3 6 2-16,-9-2-2 15,-15 10-2-15,-3 2-2 16,-7 0 8-16,1 4-3 16,3 10 4-16,5 4-5 15,10-3-2-15,0-1-1 16,6-2-1-16,6-5-1 16,3 0 1-16,0 1-8 15,0-5 0-15,12-2-4 16,9-1-7-16,1 0-70 15</inkml:trace>
  <inkml:trace contextRef="#ctx0" brushRef="#br0" timeOffset="146535.1943">7552 9201 260 0,'0'0'29'0,"-3"0"-21"0,3 0-8 15,0 0 0-15,0 8 1 16,0 5-1-16,0 0 4 16,6 1 3-16,9 0 0 15,0-7 0-15,4-1 0 16,2-6-3-16,0 0 2 16,-3-16-2-16,-3-2-3 15,-5-2-1-15,-7-2 1 16,-3 1-1-16,0 7-1 15,-6 4 0-15,-16 1-4 16,1 8-6-16,-4 1 6 0,5 0 1 16,1 0 1-16,5 5-2 15,11 2-21-15,3 0-51 16</inkml:trace>
  <inkml:trace contextRef="#ctx0" brushRef="#br0" timeOffset="155291.9256">13223 10927 363 0,'0'14'14'0,"0"-7"-10"16,0-4-4-16,0 2 2 16,0 9-2-16,0 8 0 15,0 15 3-15,-3 11 4 16,0 13 2-16,3 15-2 15,-3 14 3-15,3 17 0 16,-3 18-7-16,0 21 1 0,0 15-3 16,0 12 0-16,0 5-1 15,-5-7 0-15,8 2 1 16,-1 0 0-16,1-1 4 16,0 3-2-16,0-5 2 15,9-6-4-15,6-9 0 16,2-20-1-16,5-17 0 15,0-30 0-15,-4-25-1 16,0-20-4-16,-7-21 3 16,-5-7 1-16,-3-12-2 15,-3-3 0-15,0-14 2 16,-4-30-30-16,-9-25-218 0</inkml:trace>
  <inkml:trace contextRef="#ctx0" brushRef="#br0" timeOffset="155930.9661">13285 11040 261 0,'-9'-9'1'16,"5"4"20"-16,4 5 2 16,0-4-5-16,0 4-3 15,0 0-15-15,24-2-7 16,18-1 7-16,28-4 5 16,21-8 4-16,27-10 0 15,15-4 3-15,16-12-3 16,22-10-5-16,14-8 1 15,14-3-4-15,8-5 0 16,-7-1 1-16,-12 8-2 16,-18 2 5-16,-10 14 0 15,-11 9-1-15,-9 10-2 0,-13 8 0 16,-20 14-2 0,-13 3 1-16,-13 7 0 0,-17 19-1 15,-12 6 0-15,-6 11 3 16,-4 12-2-16,-5 12 2 15,-2 10-3-15,-8 11 2 16,-5 14 1-16,-7 6 1 16,-4 8-2-16,-1 4 0 15,-1 0-2-15,-2 4 0 16,3 8 5-16,0 8-1 16,-4 3-1-16,-3 3 4 15,0-2-1-15,0-6-4 16,4-1 2-16,-1-4 3 15,4-6 4-15,4-4-9 16,1-11 1-16,-2-5-2 0,4-19 0 16,0-7-1-16,0-14-2 15,1-16-2-15,-9-7-1 16,-8-8-9-16,-1-10-14 16,-24-14-135-16</inkml:trace>
  <inkml:trace contextRef="#ctx0" brushRef="#br0" timeOffset="156358.183">12835 14181 430 0,'0'0'0'0,"26"-6"-28"15,27-5 28-15,32-4 8 16,21-7-7-16,23-8-1 15,24-7 0-15,11-11 0 0,18-7 5 16,6-2-4-16,12-6 5 16,3-3-2-16,2 3-2 15,-1 5-1-15,-12 3-1 16,-17 11 0-16,-19 6 2 16,-8 6-2-16,-17 6 0 15,-11 7-2-15,-19 6-6 16,-17 4-4-16,-16 2-13 15,-9 1-80-15,-10-7-121 16</inkml:trace>
  <inkml:trace contextRef="#ctx0" brushRef="#br0" timeOffset="157679.0149">14973 11763 73 0,'-33'0'45'0,"8"0"-7"16,6-18-4-16,8-4 5 0,2 3-11 16,6 9 12-16,3 6-2 15,0 0-4-15,0 0-18 16,0-1-12-16,28-8-4 16,22-7 0-16,27-11-2 15,23-7 1-15,24-6 1 16,19-2-1-16,23-6 1 15,19-3 1-15,19 6-1 16,14-1-1-16,3 10 1 16,10 9 1-16,2 6-1 15,7 14 2-15,0 11-2 16,-12 0 0-16,-8 22 1 0,-15 14 1 16,-7 9-1-16,-9 3-1 15,-14 7 0-15,-20 6 0 16,-18-2 0-16,-24 8 0 15,-16-4 2-15,-15 3 0 16,-10-4 2-16,-18-4-4 16,-11-9 3-16,-15-10-3 15,-11-17-2-15,-14-12-3 16,-3-10-6-16,0 0 1 16,-6-31-10-16</inkml:trace>
  <inkml:trace contextRef="#ctx0" brushRef="#br0" timeOffset="158128.7705">18865 11026 198 0,'24'4'1'15,"11"28"1"-15,11 5-1 0,-1 3 6 16,7 7 1-16,1 6-2 16,2 5-1-16,1 8 4 15,1 4-1-15,-2 4 7 16,-3 2-1-16,-6 1-4 15,-7-3 0-15,-11-2 1 16,-5-8 0-16,-14-3-4 16,-7-8 0-16,-2-2 1 15,-14 1 1-15,-18-6 3 16,-13-2-1-16,-11-3-3 16,-16-7 3-16,-5-5-4 15,-5-7-2-15,-9-4-5 16,-2-4 2-16,2-9 0 0,6-2-2 15,9-3-1 1,12 0-4-16,16-7-18 0,14-23-88 16</inkml:trace>
  <inkml:trace contextRef="#ctx0" brushRef="#br0" timeOffset="158801.8535">20409 11385 144 0,'0'-1'172'15,"-4"-1"-163"-15,-19 2-4 16,-6 0 6-16,-10 14 0 15,-13 15 0-15,-10 12-7 16,-6 10-1-16,-7 15 2 16,1 19-2-16,-8 17-3 15,-8 12 8-15,4 21-1 16,0 9 2-16,3 11-4 16,10 5-1-16,7-1 1 15,20-6-5-15,21-5-3 16,25-19 3-16,6-14-1 15,38-14 1-15,16-10 0 0,9-6 0 16,4-9 4 0,10-10-3-16,8-22 3 0,12-25-3 15,14-19 4-15,6-17 4 16,7-37 0-16,12-23 0 16,6-21-1-16,1-26 3 15,-3-16-4-15,-3-18 1 16,-11-8-1-16,-11-7-3 15,-17 1-3-15,-20 5 3 16,-29 15-3-16,-22 21 5 16,-27 13-1-16,-6 20 0 15,-32 13-4-15,-13 14-1 0,-11 10-2 16,-15 7-4 0,-14 4 0-16,-13 7 0 0,-5 2 6 15,2 5 2-15,7 3 1 16,20 11 3-16,15 3-6 15,17 8 4-15,20 3-4 16,10 5-3-16,10 0-4 16,2 3-17-16,0 0-14 15,0 6 22-15,10 10-9 16,9-1-35-16,3-5-69 16,8-7-73-16</inkml:trace>
  <inkml:trace contextRef="#ctx0" brushRef="#br0" timeOffset="163164.2475">7383 8475 207 0,'20'-17'17'0,"-20"5"-17"15,0-4-80-15,0-3 23 16,0-8 6-16</inkml:trace>
  <inkml:trace contextRef="#ctx0" brushRef="#br0" timeOffset="164423.8315">7816 7510 243 0,'-16'-13'22'0,"5"6"1"16,-5 0-1-16,1 4-6 15,-6 2-3-15,-4 1 0 0,-1 0-1 16,-4 15-4-16,-8 8-1 16,-1 6-3-16,0 5 4 15,-4 5-3-15,4 5 3 16,0 3-1-16,0 6 1 16,-4 5-1-16,0 1 2 15,4 7-4-15,-4 4-1 16,4 11-2-16,0 7 5 15,2 7-3-15,1 5-3 16,5 6 1-16,4-3-2 16,9 0 3-16,5-9 0 15,5-6-3-15,8 2 0 0,0-3 1 16,8 8-1 0,17 4 0-16,8 1 0 0,13-1 0 15,9-12-2-15,9-8 2 16,5-6-2-16,1-8-1 15,9-3 3-15,2-10-1 16,10-5 1-16,10-9 0 16,5-6 0-16,15-2 0 15,3-5 3-15,9-3-2 16,4 0-1-16,-3-3 0 16,3-1 1-16,-4 4-1 15,-3-2 1-15,0-3 0 16,4-3 0-16,5-3 1 15,4-7-1-15,-4-4-1 16,1 0 0-16,-4-3-1 0,-5-12 1 16,-4-1 0-16,-8-5 0 15,5-1 0-15,-1-4 4 16,0 1-2-16,-9 0-2 16,-1-5 0-16,-10 0 0 15,-5-3 0-15,1 1 2 16,-16-6-2-16,-2-3 0 15,-9-2 1-15,-11-8 1 16,-12 2 1-16,-7-4-1 16,-6-6 4-16,-7-7-4 15,-3-11 1-15,-6-2-1 16,-4-1 0-16,-13-1-1 0,-3 1 1 16,0-1 2-16,-19-6-3 15,-7 1 0-15,-13-5 1 16,-7 4 0-16,-9 2 0 15,-8-4-1-15,2 5 4 16,-6 2-4-16,-2 3 1 16,-1 5 3-16,-6-3-1 15,-2 6 0-15,-2 3-2 16,-5 8-1-16,-6 2-1 16,-9 6 1-16,-2 2-1 15,-5 2 1-15,1 4-1 16,1 9 1-16,-2 3-2 15,1 10-1-15,-1 4 2 0,-1 4-1 16,-2 6 0-16,-5 1 0 16,0 6 2-16,0 1 1 15,2 0-2-15,2 1 0 16,4 13 0-16,1-3-1 16,2 7 0-16,-1-3 0 15,5 6 0-15,2-3 1 16,8 2 0-16,2-1 0 15,6 3 0-15,6 2-2 16,6-2 2-16,12-2-4 16,19-6-1-16,17-7 0 15,11 0 0-15,5 1-18 0,3 7-33 16,-3 4-39 0,-7-2-240-16</inkml:trace>
  <inkml:trace contextRef="#ctx0" brushRef="#br0" timeOffset="175753.2763">4901 9213 71 0,'16'0'38'0,"-10"3"-15"16,-6-3 2-16,0 3 14 15,0-3 0-15,0 1 0 16,0-1-4-16,0 2-11 16,0-1-3-16,0-1 0 15,0 0 0-15,0 0-8 16,0 0-1-16,0 0 1 0,-9 0 3 16,-15-4-12-1,-7-7-3-15,-9-3 3 0,-2 3 1 16,-13-4-1-16,-6 4-4 15,-11-1 2-15,-7 3-2 16,-8 1 4-16,-1 4-4 16,-3 1 0-16,3 3 1 15,8 0-1-15,8 0 1 16,2 0-1-16,-3 2-1 16,1 11 0-16,2 1 1 15,4 4 0-15,2 4 1 16,3 4-1-16,1 3-1 15,-1 8 1-15,3 4 0 16,6 5-1-16,3 3 1 16,7 2 0-16,3-3-3 0,6 7 2 15,2 14 1-15,-2 12-2 16,-4 11 2-16,6 7 0 16,2-3 0-16,11-8-1 15,9-7 1-15,9-5-1 16,11-6-2-16,23 4 3 15,21-2-4-15,14 4 2 16,16-1 1-16,15-8 0 16,10-6 0-16,14-15 1 15,6-14-4-15,3-11 4 16,10-17 0-16,12-4 4 16,6-6-4-16,6-27 3 0,-1-12-3 15,-14-13 1 1,-6-11-1-16,-16-10 2 0,-15-2-1 15,-12-7 2-15,-15-3-1 16,-9-1 1-16,-12-10 3 16,-16-5-1-16,-18-3-1 15,-20 7-2-15,-13 11 2 16,-24 9 2-16,-26 17-1 16,-22 3 2-16,-13 11-7 15,-12 16 2-15,-9 14-2 16,-6 17-5-16,-7 5 2 15,11 5-5-15,10 9 1 16,25-6-11-16,22-5-32 0,33-9-137 16</inkml:trace>
  <inkml:trace contextRef="#ctx0" brushRef="#br0" timeOffset="176144.4634">8474 8207 9 0,'0'-15'0'15</inkml:trace>
  <inkml:trace contextRef="#ctx0" brushRef="#br0" timeOffset="176398.267">8295 8096 3 0,'-31'-14'41'0,"1"4"-28"16,7 6 4-16,-2 4 14 15,1 0-9-15,2 0-9 16,-1 0 6-16,-2 0 11 16,1 0 4-16,-4 0 1 15,1 0-2-15,-1 2 0 16,5-2-17-16,4 2-4 16,-2-2-9-16,6 3-1 0,-1-3 0 15,2 0-2 1,1 0 2-16,1 0 2 0,4 0 0 15,-2 0-4-15,1 0-1 16,3 4-8-16,-3 6-13 16,-1 0-20-16,2 3-37 15,-1-2-100-15</inkml:trace>
  <inkml:trace contextRef="#ctx0" brushRef="#br0" timeOffset="177769.6557">1784 9557 28 0,'-12'4'46'0,"5"-1"-12"16,4-3-8-1,3 0-9-15,0 0 0 0,0 0-8 16,0 0-3-16,0 0-3 15,0 0 3-15,0 0-3 16,0 0-3-16,0 0-1 16,0 0 1-16,0 0 1 15,0 0 2-15,1 0 4 16,1-3 6-16,-1-1 0 16,5 0 3-16,-3-2-2 15,3-2-7-15,-3 4-4 16,0 0 0-16,0-2-2 15,6 1 1-15,1-4 3 16,4-7-2-16,10-2 0 16,4-8-2-16,8-10 0 15,13-10-2-15,12-9 2 0,14-7-1 16,14-11 0-16,7 0-1 16,4-3 1-16,-3-3 0 15,-2 2 0-15,-14 5 1 16,-12 12 0-16,-17 14-1 15,-15 11-1-15,-13 11 1 16,-15 8-1-16,-2 9-7 16,-7 4-5-16,0 2-46 15,-19 1-131-15</inkml:trace>
  <inkml:trace contextRef="#ctx0" brushRef="#br0" timeOffset="178146.0475">2184 8782 229 0,'-12'-7'40'0,"6"4"-21"15,3 3 9-15,3 0-13 16,0 0-15-16,0 0-4 0,3 0-8 16,15 0 7-1,7 5 5-15,8 9 2 0,9 4-2 16,1 7 3-16,5 12-2 16,-6 3 1-16,4 4 2 15,-7 0-4-15,-5-3 1 16,-4-5 0-16,-8-9 0 15,-4-9-1-15,-3-4 0 16,-6-10 0-16,-2 2-2 16,-2-6-5-16,1 0-18 15,-3-29-106-15</inkml:trace>
  <inkml:trace contextRef="#ctx0" brushRef="#br0" timeOffset="178459.5289">2538 8570 242 0,'25'-11'0'0,"15"-4"0"16,14-7 0-16,12-4 0 16,5-3-1-16,7-1 1 15,2 1 0-15,-5 8 0 16,-11 5 0-16,-13 10 1 15,-17 6-1-15,-13 7-4 16,-12 25-11-16,-9 13 15 16,-9 21 2-16,-30 18 14 0,-21 13-3 15,-20 1-6-15,-8 7-1 16,3-8-1-16,4-6 0 16,14-6-2-16,13-12-3 15,14-10-4-15,16-16-11 16,21-18-47-16</inkml:trace>
  <inkml:trace contextRef="#ctx0" brushRef="#br0" timeOffset="179247.7628">7101 8811 80 0,'-4'-13'78'15,"1"4"-26"-15,3 6 0 16,0 3-12-16,0 0-32 16,0 0-3-16,-3 0-2 15,3 0-1-15,-6 15 0 0,0 8 3 16,-3 13 3-16,-1 8-1 15,-4 4-1-15,-5 8 6 16,-1 9-5-16,-8 8 1 16,-9 11 3-16,-2 6 2 15,-6-4-3-15,-4-4-6 16,1-13 1-16,-7-3 0 16,-2 0-2-16,-1-7-2 15,0-4 1-15,-6-1-1 16,-2-9 3-16,-4-12-3 15,-3-6 1-15,1-13-2 16,-1-2 6-16,0-10-2 16,-3 3-1-16,-6-3-1 0,-6-1-1 15,-3 7 0-15,0 1-1 16,0 3 1-16,13 0-1 16,8-1 0-16,18 0-3 15,13-1 1-15,12-6 0 16,8-1 2-16,10-3-4 15,6 0-5-15,3 0-18 16,3-5-62-16,15-19-124 16</inkml:trace>
  <inkml:trace contextRef="#ctx0" brushRef="#br0" timeOffset="179847.6333">5842 9626 243 0,'0'0'62'0,"-3"0"-58"15,-18 9-3-15,-10 15 2 16,-8 6 3-16,-10 9 1 16,-9 2-2-16,0 0 3 15,-5 0-3-15,5-1 0 16,4 1 3-16,8-4 4 15,10 0-11-15,9-4 0 16,8-4 4-16,10-7-5 0,6 0-1 16,3-4 1-1,0 4-2-15,6 3 4 0,16-2-2 16,5-1 0-16,9-1 0 16,6-5 0-16,5 3 3 15,4-6-3-15,0-2 2 16,1 4-1-16,-7-8-1 15,1 4 0-15,-7-4 6 16,1-3-2-16,-3-1 4 16,-7 0-4-16,-7-1-2 15,-7-2 2-15,-10 0-4 16,0 0 3-16,-6 0 3 16,0 0 10-16,0-8 14 15,0-18 6-15,0-16-29 0,0-8-5 16,0-7 0-16,0-6-1 15,0-3-1-15,0-3 0 16,0-1-1-16,0 3 1 16,0 12 0-16,0 4 0 15,-9 10 0-15,-3 15-1 16,-3 5 2-16,3 11-1 16,-1 1 0-16,2 5-2 15,2 2-6-15,2 0-10 16,4 2-16-16,0 0-26 15,3-2-173-15</inkml:trace>
  <inkml:trace contextRef="#ctx0" brushRef="#br0" timeOffset="187820.8601">8362 6713 297 0,'-34'-30'28'0,"11"5"-6"16,13 13 9-16,7 10 8 16,3 2-10-16,0 0-17 15,0 0-7-15,0 0-5 16,0 10-5-16,10 19 4 16,16 23 1-16,11 25 9 15,2 15 0-15,6 7-3 16,-2 0 2-16,5-3-4 15,1-11-1-15,9-20-1 16,3-16-1-16,11-22 1 16,16-27 4-16,22-20 0 0,35-62 4 15,50-47 1-15,40-47-5 16,36-26-6-16,13-11-4 16,8-2-8-16,-4 13-8 15,-37 18-91-15</inkml:trace>
  <inkml:trace contextRef="#ctx0" brushRef="#br0" timeOffset="188960.4976">12081 9352 146 0,'0'7'31'0,"3"-7"-18"16,-1 0 19-16,-1 0-6 16,4 1-17-16,-2 8-8 15,3 10-1-15,3 11 16 16,4 14 8-16,-3 11 11 15,3 10-11-15,3 7 0 16,-1-4-3-16,12 1-2 0,9-13-10 16,13-13 7-16,18-17-7 15,24-22 9-15,30-21 2 16,35-68 7-16,58-48-5 16,56-63-10-16,48-48-12 15,49-27-1-15,28-35-12 16,-13-34-58-16</inkml:trace>
  <inkml:trace contextRef="#ctx0" brushRef="#br0" timeOffset="242708.6235">8978 6405 16 0,'6'-15'9'0,"-6"15"-9"15,-6 0 0-15,-13 0-3 16,-5 0 1-16,-9 0 2 16,-7 0 16-16,-3 0 19 15,-2 0-14-15,3 11-20 16,-1 3-1-16</inkml:trace>
  <inkml:trace contextRef="#ctx0" brushRef="#br0" timeOffset="243375.9257">11176 5947 190 0,'-18'3'39'16,"6"-3"-13"-16,-4 0 31 15,-1 0-21-15,-5 0-7 16,-4 0-1-16,-3 0 4 0,-10 0-17 16,-13 15-1-16,-11 10-2 15,-16 7-7-15,-15 13-2 16,-21 7-2-16,-8 5 0 16,-9 4 1-16,-5 0-2 15,4 1-1-15,0 5 1 16,-1-8 0-16,13-8 2 15,6-5 0-15,4-7 4 16,10-3-3-16,0-6 3 16,1 3-3-16,6 4-3 15,3 1 0-15,6 3 0 16,13-3-1-16,14-6 1 16,13-9 0-16,14-2-1 0,4-6-1 15,8-4-5-15,2-4 2 16,7 0 0-16,7-5-4 15,0-2-9-15,3 0-10 16,0 0-39-16,0-3-74 16</inkml:trace>
  <inkml:trace contextRef="#ctx0" brushRef="#br0" timeOffset="244042.2492">9102 6390 138 0,'12'-19'14'16,"-9"4"-13"-16,-3 7 1 15,0 4 18-15,-6 2 17 16,-10 2-9-16,-1 0 13 16,-8 0-23-16,-8 14-2 15,-3 9 15-15,-13 10-20 16,-3 8-5-16,-9 6-1 15,-2 8-1-15,-4 5 2 16,3 3-1-16,-5 5-2 16,8 1 3-16,1-5-5 15,11-6 3-15,12-12-2 16,10-13-2-16,18-10 0 16,6-5-7-16,3-7 3 15,0 0 3-15,12 0 2 0,10 0-1 16,11-2 3-16,6 0 2 15,10 4 2-15,6 1-3 16,5 3 0-16,4 2-2 16,3 3 1-16,5 1-3 15,0 1 3-15,8 3 0 16,2-2 1-16,6-2 0 16,3-1 4-16,3 0-1 15,-3-4-3-15,-7-6-3 16,-7-4 3-16,-8-7-2 0,-11-1-1 15,-9-1 1 1,-10-18 4-16,-12-7-3 0,-9-12 7 16,-5-13-3-16,-7-7-2 15,-6-13-2-15,0-10-3 16,-9-15 5-16,-13-8-4 16,-8-2 1-16,0 2 0 15,-1 11 2-15,-2 13 0 16,-3 11-3-16,-2 14 2 15,5 13-1-15,-3 10-2 16,0 7 0-16,0 6-4 16,5 7 2-16,7 3-11 15,9 8-16-15,5-3-11 16,10 4-69-16,7 5-61 16</inkml:trace>
  <inkml:trace contextRef="#ctx0" brushRef="#br0" timeOffset="244949.5739">13960 7535 178 0,'0'0'86'0,"0"0"-86"16,0 0 0-16,0 0-2 15,0 0 2-15,0 0 3 16,0 0 7-16,0 0 9 15,0 4 17-15,-9-1 12 16,-17 9-10-16,-13 2-17 16,-17 4-15-16,-14 13-3 15,-18 1-1-15,-23 9 3 16,-15 7-2-16,-27 6-1 16,-15 12 3-16,-14 7 0 0,-6 11 1 15,-9 0-3 1,3 4-1-16,-6-5 4 0,-1 0 0 15,9 2 0-15,17-2-6 16,18-15 0-16,35-14 0 16,31-18 1-16,28-14 1 15,24-11-1-15,17-7-1 16,16-4 0-16,6 0-4 16,0 0-18-16,0-7-31 15,15-6-32-15,12-18-19 16</inkml:trace>
  <inkml:trace contextRef="#ctx0" brushRef="#br0" timeOffset="245228.6333">11980 7792 25 0,'-9'10'134'16,"2"-6"-123"-1,-2 1-11-15,-1 1 0 0,3 2 0 16,-3 0-4-16,4 2-17 15,-3-6-35-15</inkml:trace>
  <inkml:trace contextRef="#ctx0" brushRef="#br0" timeOffset="256290.2715">14989 6106 54 0,'23'-32'54'0,"-10"19"-48"16,-10 4 13-16,0 2 26 15,-3 1 8-15,0-3 0 16,0 2-7-16,0-1-13 15,0 8-2-15,0 0 0 0,0 0-12 16,0 0-14-16,0 0-5 16,0 0 0-16,0 8-1 15,0 17 0-15,4 16 1 16,7 13 1-16,-2 13-1 16,0 14 1-16,-2 17 0 15,6 16 2-15,0 27-1 16,-3 15-1-16,-1 14 1 15,-5 3 0-15,1-9 1 16,1 1-1-16,3-11-1 16,3 0 6-16,1 2-3 15,7-6 0-15,2 0 3 16,5-6-3-16,-5-6 3 0,4 2-1 16,-3 0-2-1,3-5 0-15,0 5-1 0,3 3-1 16,-7-7 1-16,1 1-3 15,-10-11 1-15,1-11 1 16,-8-9-2-16,-6-4 1 16,0-9-1-16,-10-9 0 15,-13-6-1-15,-13-6 2 16,-6-10-1-16,-10-4 0 16,-12-9 1-16,-11 0-1 15,-7-2 0-15,-11-7 3 16,-2-4-3-16,-9-3 1 15,-5-3 3-15,-3-3-4 16,-4-5 0-16,-2-8 3 0,6-7 0 16,1-7-2-16,11-11-1 15,9-22 2-15,8-19 0 16,10-20-1-16,7-13 1 16,8-18-2-16,3-21 0 15,7-20-2-15,-1-27 2 16,3-17 0-16,7-18-1 15,4-4 2-15,12 2-1 16,7 2 2-16,13 8-1 16,3 3 1-16,6 0 0 15,20-2-2-15,7 4 1 16,9-1-1-16,13 4 0 16,6-1-1-16,11 5-2 0,3 6 1 15,5 21-2-15,2 28 2 16,-8 24 2-16,4 26 0 15,-6 20-1-15,0 16 1 16,5 19-1-16,2 13 1 16,-5 13 0-16,0 6-4 15,-3 34 4-15,-2 14-3 16,4 23 1-16,6 23 0 16,-1 19-1-16,1 16 3 15,-8 7 0-15,-6-4 0 16,-13-7 0-16,-6-4 0 15,-9-7 0-15,-1-8 0 0,-3 2 0 16,-6 4 0 0,-8 0 3-16,-7 2-3 0,-5 2-4 15,-4 1-13-15,-3 3-33 16,-10-19-151-16</inkml:trace>
  <inkml:trace contextRef="#ctx0" brushRef="#br0" timeOffset="302135.8936">9420 6119 147 0,'-12'9'36'16,"3"-5"-18"-16,6-4 10 15,3 0 19-15,-3 0 4 16,3 0-9-16,0 0-12 16,-3 0-7-16,3 0-4 15,0 2-7-15,0-2-8 16,0 0-2-16,-3 0 2 16,0 3-2-16,-10 1 2 15,-10 7 3-15,-14 9-7 0,-17 6 2 16,-7 5-2-1,-6 8 0-15,0 6-1 0,-5 9 1 16,-1 2-1-16,-3-1 1 16,3 3 0-16,7-2 1 15,-5-4 1-15,2 5-2 16,-10 0 0-16,-3 3-1 16,-3 0 1-16,3-4 0 15,1-6 0-15,7-5-2 16,11-6 1-16,12-5 0 15,14-8 1-15,13-1 0 16,6-7-1-16,6-4 1 16,5-4 0-16,4-4-4 15,3-2-2-15,0 0-9 16,0 4 3-16,0 1 11 0,13 4 1 16,7 0 2-16,8 5-2 15,12-3 1-15,11 2-1 16,12-5 3-16,14-2 0 15,14-5-3-15,3 2 1 16,7 2 1-16,4 2-2 16,-8 3 1-16,-3 5-1 15,0-1 0-15,-3-1 0 16,-3-2 1-16,3-3 2 16,-4-1-3-16,4-4 2 15,-7-3-1-15,-6-4-1 16,-20 0 0-16,-10 0 0 0,-15 0 1 15,-9-4 1-15,-12 0 2 16,-9-4 7-16,4-10 9 16,-4-12 10-16,0-13-16 15,-3-16-11-15,0-9 3 16,-6-11-1-16,-13-17-4 16,-2-20-1-16,0-17 0 15,0-4-2-15,5 0 0 16,4 24-5-16,3 22 6 15,0 23 1-15,3 22 1 16,-3 18-1-16,-3 14-10 16,-18 11-21-16,-31 3-182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4T13:08:42.13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5621 2525 150 0,'-4'0'46'16,"1"0"-14"-16,3-1 23 15,0 1-3-15,0 0-23 16,0 0-1-16,0 0-3 16,0 0-4-16,0 0-4 0,0 0-3 15,0 0-4-15,0 0-2 16,0 0 0-16,0 0-1 15,-3 0 1-15,3 0 0 16,0 0-4-16,0 0-2 16,0 0 0-16,0 0 1 15,0 0-2-15,0 4 0 16,0 6-1-16,3 2 3 16,13 4-1-16,1 3 1 15,2-1-1-15,2 4-2 16,3 4 3-16,6 1-3 15,0 2 1-15,5 2 0 16,1 2 2-16,0 1-3 0,0 0 0 16,-2-1 4-16,-1-1-2 15,-3-1 0-15,-2-2-1 16,-1 2 2-16,0-4 0 16,-5 0-2-16,-4-4 0 15,0-4-1-15,-6-6 2 16,-3-4-1-16,-2-2 0 15,-2-3-1-15,-4-4-1 16,-1 0 1-16,0 0-1 16,0 0-6-16,0 0-4 15,-6-8-19-15,-7-10-67 16,-2-8-93-16</inkml:trace>
  <inkml:trace contextRef="#ctx0" brushRef="#br0" timeOffset="359.5492">6115 2441 294 0,'-4'0'70'0,"1"0"-49"16,0 0 24-16,3 0-2 15,-3 0-24-15,-2 1-7 16,-4 16-3-16,-7 12-6 15,1 9 3-15,-6 10-3 16,-1 5 2-16,-1 5-2 16,-2 2 0-16,-2 0 0 0,-1-3 2 15,-2 0 1-15,3-3-3 16,2-3-2-16,2 4 3 16,4-5-1-16,1-7-3 15,3-3 1-15,2-11-1 16,7-4 0-16,0-3-1 15,1-6 1-15,4-5-3 16,-1 0-6-16,2-7-11 16,0-1-25-16,11-3-76 15,14-3-220-15</inkml:trace>
  <inkml:trace contextRef="#ctx0" brushRef="#br0" timeOffset="779.7141">6630 2859 328 0,'0'0'90'16,"0"0"-82"-16,0 0 13 15,0 0 11-15,0 0-11 16,0 0-11-16,0 5-3 0,0 15-3 16,0 7 3-16,-3 8-1 15,0 5-2-15,3 4-3 16,0 2 4-16,0 1-4 16,0-2 3-16,0-4 0 15,0-3-2-15,0-5 1 16,0-6 0-16,0-3-2 15,0-6-1-15,0-5 3 16,3-2-2-16,-3-4-1 16,0-4 2-16,0-2-2 15,0-1-2-15,0 0-2 16,0 0-1-16,0 0-2 0,0 0-8 16,0 0-27-16,0 3-87 15</inkml:trace>
  <inkml:trace contextRef="#ctx0" brushRef="#br0" timeOffset="2094.5458">3212 736 348 0,'-12'0'43'16,"4"0"-38"-16,7 0-5 15,1 0 4-15,0 0 0 16,0 0 0-16,0 0-4 16,4 9 1-16,16 6-1 15,17 5 9-15,5 6-5 16,10 1 5-16,2 5-2 16,4-1-1-16,-1 3 4 15,-5-2-7-15,-4 2 2 16,-2-2-4-16,-9-2-2 15,-4-2 1-15,-3-3-9 16,-3-5 0-16,-5-6-23 0,-2-14-75 16</inkml:trace>
  <inkml:trace contextRef="#ctx0" brushRef="#br0" timeOffset="2333.9919">3825 580 392 0,'-15'9'28'0,"-6"22"-26"15,-7 11-2-15,-2 11 9 16,-4 6 4-16,-2 5-5 0,-3 2 0 16,2-4 1-16,4 0 2 15,0-4-6-15,5-8-5 16,7-1-7-16,0-7-4 15,9-7-6-15,8-8-17 16,4-16-120-16</inkml:trace>
  <inkml:trace contextRef="#ctx0" brushRef="#br0" timeOffset="2850.0576">4119 926 173 0,'3'-2'174'16,"-3"2"-167"-16,0 0 6 15,0 0 9-15,0 0-3 16,9 0-16-16,4 0-2 15,7 9 5-15,8 0 2 16,-1 3-5-16,-2 0 0 16,-8 6 1-16,-7 3-3 15,-4 4 2-15,-6 5 2 0,-9 2 5 16,-15 6 3 0,-7-3-2-16,4-7-4 0,11-6-5 15,4-11 0-15,9-7-2 16,3-2 0-16,0-1-6 15,0 2-11-15,9 1 7 16,7 2 5-16,4-1 3 16,-1 1 2-16,3 3 2 15,-8-2-2-15,-5-2 0 16,1 3 2-16,-7-4-1 16,-3-1 1-16,0-1 1 15,0-1 2-15,0 2-1 16,0 6 3-16,-16 1-2 15,-4 4-2-15,-5 1-3 16,1-5-1-16,-1 2-8 0,5-7-20 16,4-5-138-16</inkml:trace>
  <inkml:trace contextRef="#ctx0" brushRef="#br0" timeOffset="3232.7945">4526 1159 63 0,'0'26'82'16,"0"0"-44"-16,0-1 10 0,0-1-14 16,0-6-17-16,8-3-8 15,5-6-1-15,2-2-1 16,6-5 0-16,-3-2 2 15,6-2 16-15,1-16-4 16,-4-5-1-16,-3-3-6 16,-8 0-6-16,-4 4 7 15,-6 5-5-15,0 2 5 16,-19 5 3-16,-6 3-2 16,-5 7-11-16,-3 0 4 15,0 0-9-15,8 2 2 16,11 4-2-16,5 0 0 15,6-5-3-15,3-1-13 0,0 2-16 16,11-2-17 0,14 0 13-16,14-3-61 0,6-13-68 15</inkml:trace>
  <inkml:trace contextRef="#ctx0" brushRef="#br0" timeOffset="3525.894">4884 1111 42 0,'23'3'48'0,"-4"8"-13"16,-5 2-1-16,-4 2 11 15,2 1-1-15,-3 1-20 16,1 2-5-16,1-1-1 16,-2-5-8-16,7 0-5 15,-2-7-1-15,2-1 0 16,2-5 2-16,-2 0 0 16,2-6 2-16,-3-15 4 0,3-2 10 15,-6-3-6-15,-3 2-8 16,-9 6 2-16,0 3 11 15,0 4 1-15,-12 1-4 16,-7 3 3-16,-8 6-8 16,-6 1-7-16,-3 0-4 15,-1 1-2-15,1 8-1 16,6-1-1-16,8-1-10 16,8-3-26-16,-2 3-83 15</inkml:trace>
  <inkml:trace contextRef="#ctx0" brushRef="#br0" timeOffset="6360.2967">10130 459 330 0,'0'-3'30'15,"0"2"-22"-15,0 1 12 16,0 0 3-16,0 0-5 0,0 0-11 16,0 0-5-16,3 2-2 15,3 13-1-15,1 7 1 16,10 5 2-16,-1 7 3 16,-1 0-3-16,3-3-2 15,3-4 3-15,-3-2 1 16,0-4-2-16,3-1-1 15,-5-5-1-15,-1-2 0 16,-5-4 0-16,1-2-7 16,1-4-11-16,1-3-22 15,4 0-84-15</inkml:trace>
  <inkml:trace contextRef="#ctx0" brushRef="#br0" timeOffset="6779.5291">10715 441 242 0,'0'0'89'0,"0"0"-78"15,0 0 16-15,-17 11 6 16,-8 14-3-16,-15 8-22 16,-2 4 1-16,0-1 1 15,5-8-1-15,9-5 2 16,8-4-6-16,4-3-2 15,4 0-3-15,2-3-1 0,5 0 1 16,2 0-1-16,3 2-1 16,0 3-1-16,0 2 1 15,3 2-1-15,9 1 2 16,-3 3 1-16,3 2 1 16,1 3 0-16,-2 2 0 15,-1 4-1-15,-1-4 3 16,0 2-3-16,-2-3 1 15,1-6 2-15,-2-4-2 16,0-4 1-16,-3-8 0 16,0-3-2-16,-3-7 2 15,0 0-2-15,0 0 1 16,3 0-1-16,-3 0 0 0,0-1-7 16,0-13-31-16,0-8-250 15</inkml:trace>
  <inkml:trace contextRef="#ctx0" brushRef="#br0" timeOffset="7867.4424">10824 934 156 0,'0'0'51'16,"0"0"-24"-16,0 0 9 15,0 0 4-15,0 0-10 16,0 0-9-16,0 0-2 16,0 0 2-16,0 0-1 15,-3 0-2-15,3 0-2 16,0 0-4-16,0 0-4 0,0 0-5 15,0 0 2 1,0 5-5-16,0 8 4 16,0 7 1-16,0 2 0 0,3 4 0 15,4 1 1-15,-4 2-1 16,-2-3 4-16,1-1-8 16,-1-2 2-16,-1 1 1 15,2-4-3-15,-1-1 2 16,-1-5-3-16,4-5 0 15,-1-1 0-15,-3-4 0 16,0-3-1-16,0-1-3 16,3 0-8-16,-3 0-8 15,0 0-36-15,3-4-93 16</inkml:trace>
  <inkml:trace contextRef="#ctx0" brushRef="#br0" timeOffset="13257.72">6154 4273 137 0,'22'-7'264'0,"-5"-1"-255"15,-8 4-9-15,-9 4 0 16,3 0 0-16,-3 2 0 16,4 15-1-16,2 12 1 15,0 10 0-15,0 11-4 16,0 7-10-16,0 2-93 0</inkml:trace>
  <inkml:trace contextRef="#ctx0" brushRef="#br0" timeOffset="13573.942">6263 5364 247 0,'0'51'6'15,"3"-1"-4"-15,4 4-2 16,4-6-1-16,-2 0 0 16,7 0-2-16,-4 0-5 15,0 4-7-15,0 3-14 16,-3 6-4-16,1 6 5 15,-5 0-17-15,-4 3-14 16,-1-3 32-16,0-3 27 16,0-2 35-16,0 0 5 0,0 1 4 15,0 0-20-15,-1-1-5 16,-7-3-4-16,1 0-6 16,7-1 0-16,0 1-6 15,0-2 3-15,0 4 1 16,3-1-3-16,9 0-4 15,-3-5-14-15,7-4-33 16</inkml:trace>
  <inkml:trace contextRef="#ctx0" brushRef="#br0" timeOffset="13686.7432">6430 7747 216 0,'0'23'0'16,"0"2"-1"-16,12-6-36 15</inkml:trace>
  <inkml:trace contextRef="#ctx0" brushRef="#br0" timeOffset="14233.8731">6463 9381 89 0,'0'37'4'16,"0"2"-4"-16,0-5-1 16,3 0 1-16,0-3 1 15,3-5 5-15,-3 5-6 16,0-2 0-16,-3 1 6 0,0-2 12 16,0 0 3-16,0-4-6 15,0 2-9-15,0-1-6 16,0 4 1-16,0 4-2 15,0 0-1-15,0 1 1 16,0 5 1-16,-3-1 0 16,0 3 0-16,0 3 1 15,-3 3 7-15,3-3 2 16,0-4-9-16,-2-4 6 16,1 1 13-16,1-4-2 15,0-3 6-15,3-4-6 16,-3-4-6-16,3 0-11 15,0 0-1-15,-3-4-8 0,-3 8-2 16,0-5 0 0,-4 1-11-16,-1 0-10 0,2-3-72 15</inkml:trace>
  <inkml:trace contextRef="#ctx0" brushRef="#br0" timeOffset="14413.7473">6102 12296 188 0,'6'124'27'15,"13"4"-27"-15</inkml:trace>
  <inkml:trace contextRef="#ctx0" brushRef="#br0" timeOffset="17983.3738">6318 11997 427 0,'-9'-6'11'16,"3"6"-9"-16,6 0-2 15,0 0 8-15,0 6-4 16,12 17-4-16,12 14 10 15,12 10 5-15,6 8-9 16,4 7 3-16,2 4-1 16,4 5-1-16,3-5-3 15,0-1 1-15,3-5 2 16,-2-1 1-16,-7-8-6 16,-4-4-2-16,-7-7 2 15,-8-3-2-15,-4-4 0 16,-7-10 0-16,-3-1-2 0,-5-8 2 15,-5-3-2 1,-3-8-6-16,-3 0-2 16,0-3-10-16,-12 0-47 0,-12-25-207 15</inkml:trace>
  <inkml:trace contextRef="#ctx0" brushRef="#br0" timeOffset="18267.3463">6842 12196 47 0,'-11'-2'380'16,"1"2"-361"-16,1 0-9 15,-3 2 12-15,-4 16-7 16,-4 11-8-16,-10 15 5 16,-1 16-2-16,-6 13-1 0,1 4-3 15,3 3 0-15,2-3-1 16,1 2-4-16,2-4 2 15,1-1-3-15,1-4 1 16,1 0-1-16,1-8-2 16,5-3 1-16,4-8-3 15,4-13-6-15,4-9-4 16,7-14-10-16,0-13-61 16,7-2-156-16</inkml:trace>
  <inkml:trace contextRef="#ctx0" brushRef="#br0" timeOffset="18799.3444">7279 12684 363 0,'0'22'7'0,"0"8"-4"15,3 10 13-15,-3 0 2 16,4 5 2-16,2 2-3 16,-1 5-3-16,-2-2-7 15,0-5 4-15,3-2-4 16,-3-6 0-16,4-11-6 16,-4-8 1-16,0-6-2 15,-3-12 0-15,0 0 0 0,3 0 0 16,-3-12 2-16,6-24-1 15,2-16-1-15,2-6 0 16,5-1-1-16,-2 8-1 16,1 7 0-16,-2 10 2 15,4 10 1-15,-5 8-1 16,2 5 0-16,-1 7 0 16,1 4 0-16,1 0 3 15,5 7-2-15,-1 12 4 16,3 4 1-16,-2 8-3 15,-5 4 1-15,2 2 0 0,-4-5-2 16,-1 1 1-16,-1-3-2 16,-1 0 1-16,0-6-2 15,-3-2 0-15,4-7-1 16,-5-1 1-16,1-6 0 16,0-4-5-16,-3-1-6 15,0-3-9-15,1 0-50 16,-1-10-139-16</inkml:trace>
  <inkml:trace contextRef="#ctx0" brushRef="#br0" timeOffset="29809.8935">12644 4088 188 0,'0'0'70'15,"0"-1"-41"-15,0-1 22 16,0 2 0-16,0-3-11 0,-6 2-16 16,0-1-3-16,0 0-4 15,-3 0-5-15,-1-2-2 16,-3 3 0-16,-1-1-5 16,-4 2-2-16,-5 0-1 15,4 0-1-15,-5 0 0 16,2 9-1-16,2 1 2 15,1 6-2-15,-3 7 1 16,-5 9-1-16,-5 5 1 16,3 9 0-16,2 7 0 15,3 0 0-15,6 0 0 16,9 0-1-16,2 1 0 16,7 1 1-16,0 6-1 0,0 3 0 15,16 2 0-15,5 4 0 16,7-4-1-16,5-2 2 15,6-4-1-15,6-6 0 16,1-8 0-16,6-9 0 16,-1-5 0-16,4-11 0 15,-5-4 1-15,3-12 4 16,4-5-2-16,-2 0 5 16,6-13-2-16,5-13 0 15,1-7-1-15,-3-4 2 16,-4-3-6-16,-8-6 1 15,-10-7-2-15,1-7 1 0,-11-9-2 16,-3-7 1-16,-13-4 0 16,-5 0-2-16,-11-3 1 15,0 4-1-15,-18 0 2 16,-13 10 0-16,-8 12 1 16,-4 9-1-16,-2 13 4 15,-7 2 2-15,-7 10-4 16,0 1 2-16,1 4-3 15,1 5-1-15,1 3 1 16,7 5-2-16,0 5 2 16,4 0-2-16,3 0 1 15,7 8-1-15,2 5 0 16,4-1 1-16,6 4-2 0,3-2-3 16,7-1-4-1,7-1-6-15,6 3-7 0,0 0-24 16,0 2-33-16,15-6-151 15</inkml:trace>
  <inkml:trace contextRef="#ctx0" brushRef="#br0" timeOffset="30155.8573">13231 4383 319 0,'-17'3'22'16,"-6"2"-18"-16,1 3 23 15,-11 5 9-15,-6 3-15 16,1 4-3-16,-4 0-3 16,-4 5 0-16,4 5-4 15,-1 2-6-15,4 5 1 16,-3 0-3-16,6 3-1 15,-3 0-1-15,7 0 1 16,-1 0-2-16,3-3 0 16,5-6 0-16,3-6-2 15,8-7 2-15,2-7-3 16,6-4-4-16,-3-4-7 16,1-3-14-16,7 0-76 0,-2-22-245 15</inkml:trace>
  <inkml:trace contextRef="#ctx0" brushRef="#br0" timeOffset="30477.2724">12617 4412 211 0,'0'4'4'0,"0"17"5"15,6 5 23-15,6 6-6 0,12 2 11 16,6 2-8-16,4-2-5 16,5 3 4-16,4 0-2 15,-1 1-12-15,4-2 2 16,-1-3-7-16,4-5 0 16,-4-1 1-16,-2-5-6 15,-4-4-1-15,-3-2 3 16,-8-5-2-16,-12-2-4 15,-2-5-2-15,-8-2 2 16,-6-1-6-16,0-1-6 16,0 0-13-16,0 0-56 15</inkml:trace>
  <inkml:trace contextRef="#ctx0" brushRef="#br0" timeOffset="32068.84">7115 3184 288 0,'6'9'45'16,"-3"0"-44"-16,4 3-1 16,8 7 5-16,0-4-2 15,0-2 2-15,7-1 2 16,1 0 7-16,11-5 3 15,5-1 1-15,4-2 1 16,5-1-3-16,0-1-4 16,1-1-3-16,0 2 1 15,-4 1-2-15,-3 3-1 0,4 0 0 16,-4 0 1-16,-1 1 0 16,-2 1-4-16,-3-3-1 15,6 1 4-15,-2-2-3 16,2-4 2-16,3 2-1 15,4 0-1-15,0 0 2 16,-1 4-4-16,1-1 0 16,-1 3-1-16,1 2 0 15,3 4-1-15,-1-2 1 16,4 5 1-16,-4-1-1 16,0 1-1-16,1 1 0 15,0 1 0-15,-4 0 1 16,1 4-1-16,3 1 0 0,-4-1 0 15,4 3 4-15,-4 0-4 16,1 1 0-16,5 0 0 16,1 2 1-16,6-2 6 15,5 4-5-15,1-2-2 16,0 1 1-16,2 0 0 16,-2 1-1-16,3-1 0 15,0 2 0-15,9-2 1 16,-4-2-1-16,3-3 0 15,-1-1 1-15,2-1 1 16,-5-1-2-16,0 1 1 16,-1 0 5-16,-6-2-5 0,2 1 0 15,-2-2-1 1,6 1 2-16,-3 0 0 0,-1-1-2 16,-2-4 0-16,-5 3-1 15,4-1 2-15,-5-3-1 16,-4 1 0-16,3-1 0 15,-5-1-1-15,0-5 2 16,0 3 0-16,-1-4 0 16,0 2-1-16,-2 2 2 15,0-1-2-15,-7 0 0 16,1-1-2-16,-1 1 2 16,-6-4 0-16,4-1 2 15,-5-1-2-15,3-3 0 16,-1 1 1-16,-1 2 0 15,3-1-1-15,1 0 0 0,-1-1 0 16,3-2 0-16,-2 1 0 16,-4-2-1-16,-2-1 1 15,-1 0 0-15,-2 0 1 16,-1 0-1-16,-6 0 1 16,3 0 0-16,-2-4-1 15,-1 0-1-15,-7 2 1 16,3-3-1-16,-7 1 1 15,4 1 0-15,-2-1 0 16,-1 0 1-16,3 2 0 16,-2 1-1-16,-3-1 0 15,-3 0-1-15,-3 0 0 16,-6 2 1-16,1-2 1 0,-4 1 0 16,0 1-1-16,0-2 4 15,0 0-4-15,0-3-3 16,-13-1-11-16,-10 2-50 15,-2 1-94-15</inkml:trace>
  <inkml:trace contextRef="#ctx0" brushRef="#br0" timeOffset="33155.7724">12874 2581 250 0,'0'-2'39'0,"0"-1"-12"16,0 3 7-16,-4 0 5 16,4 0-3-16,0 0-16 15,0 0-7-15,0 0-6 16,0 0-2-16,0 3-1 15,0 8-4-15,0 6 5 16,0 10 3-16,4 4-2 16,-1 9 0-16,0 4 6 15,-3 7-5-15,0 4-1 16,0 3-5-16,0 6 5 16,0 5-2-16,0 1-1 15,0-2 0-15,0-1 0 16,0-3-1-16,0 1 0 0,-3-1-1 15,3 2 1 1,0-1-1-16,0-6 0 0,0-1 0 16,0-7 0-16,0-9-1 15,0-9 0-15,0-3 0 16,0-9 1-16,0-3-1 16,0-8 0-16,0-1 0 15,0-5-1-15,0-1 1 16,0-1 0-16,0-1 0 15,0-1-1-15,0 0 1 16,0 0-1-16,0 0 0 16,0 0 0-16,0 0-1 15,0 0-3-15,0 0-1 16,0 0-7-16,0-7-11 0,0-7-34 16,0 2-37-16,-8-2-90 15</inkml:trace>
  <inkml:trace contextRef="#ctx0" brushRef="#br0" timeOffset="33582.1721">12656 3684 177 0,'0'-3'87'0,"0"0"-60"0,0 3 21 16,0 0-7-1,-3 0-4-15,3 0-10 0,0 0-9 16,-3 0-4-16,3 0-10 16,0 7 2-16,0 10-2 15,15 6 3-15,2 5 4 16,6 4-3-16,-5 0-2 16,0 1 1-16,0 2 0 15,-1-3-5-15,-1 2-1 16,3-3 2-16,-7-1-2 15,3-7-1-15,-3-2 2 16,-2-9-2-16,-4-5 0 16,2-4 0-16,-5-3 0 15,0 0 1-15,0 0 2 16,0-1-3-16,13-27 8 0,11-10 5 16,12-16-8-16,7-6-4 15,-6 1-1-15,0 1-3 16,-2-1 0-16,-1 1-6 15,-7 4-7-15,-3 2-41 16,-9 7-115-16</inkml:trace>
  <inkml:trace contextRef="#ctx0" brushRef="#br0" timeOffset="34506.1138">13347 2669 284 0,'0'-5'53'0,"0"2"-43"16,0 3 8-16,0 0 6 15,0 0-6-15,0 0-9 16,0 15-5-16,0 14 7 15,0 10 4-15,0 3-2 16,0 5 2-16,0 2-8 16,0 8 9-16,0 3-11 15,0 0 2-15,0-2-1 16,10-5-1-16,2-8-2 16,6-5-1-16,0-10-1 15,-1-8 1-15,2-11 1 16,-2-2 1-16,0-7-3 15,-2-2 0-15,1 0 5 0,1-25 5 16,8-16 4-16,5-19-12 16,2-14-2-16,0-6-1 15,-8 2 0-15,-3 6 0 16,0 19 1-16,-8 15-1 16,-7 15 3-16,-3 11 0 15,-3 7 2-15,0 4 2 16,0 1-3-16,0 0-4 15,0 0-6-15,0 8-5 16,0 15-2-16,4 13 13 16,4 12 3-16,0 9-1 15,-1 3 0-15,2-2-1 0,3-6-1 16,6-7 0-16,-3-6 1 16,2-7 0-16,3-9-1 15,-2-4 0-15,1-8 1 16,2-3-1-16,-5-5 0 15,4-3 1-15,-2 0-1 16,6-7 11-16,1-19-3 16,2-10 2-16,-5-8-5 15,1-8-3-15,-4-4-1 16,-4-2 0-16,0 3 2 16,-9 4-2-16,0 7 0 15,-3 8 2-15,-3 4-3 16,0 6 3-16,0 2-1 0,0 7-1 15,0 2 0-15,0 8-1 16,-3 2-1-16,3 5-2 16,0 0-8-16,0 0-13 15,0 0-28-15,0 15-47 16,0 10 6-16</inkml:trace>
  <inkml:trace contextRef="#ctx0" brushRef="#br0" timeOffset="35277.7804">14429 3176 285 0,'0'0'56'16,"0"0"-25"-16,0 0 16 15,0 0 1-15,0 0-20 0,0 0-18 16,0 0-3-16,0 0-4 16,0 0-3-16,0 0 1 15,0 6-1-15,0 2 1 16,0 4 0-16,0 1-1 16,0-2 2-16,-2-1 0 15,0 1-1-15,2-2 1 16,-1 1-1-16,1 0 1 15,0 2 0-15,0 2-2 16,0-1 3-16,0 5-2 16,-3 0 0-16,3 3 1 15,-3 1 0-15,3 1 0 0,-3 1-1 16,3 1 2-16,-3-1-2 16,3-4 3-16,0-2-2 15,0-3-2-15,0-4 3 16,0-2-1-16,0-2-2 15,0-2-1-15,0-2 1 16,0-2 1-16,0 2-1 16,0-2 1-16,0 1 0 15,0 0 1-15,0-1-2 16,0-1 0-16,0 0 3 16,0 0-1-16,0 0 2 15,0 0-3-15,0 0 2 16,0 0 0-16,0 0-1 0,0 0 2 15,0 0-4 1,0 0 0-16,0 0 0 0,0 0 0 16,0 0 0-16,0 0-4 15,0 0 0-15,0 0-1 16,0 0-9-16,0 0-6 16,0 0-31-16,0 0-77 15</inkml:trace>
  <inkml:trace contextRef="#ctx0" brushRef="#br0" timeOffset="37429.3306">13411 4680 108 0,'7'1'0'0,"-6"2"1"16,-1 0 7-16,0 1 12 16,0-3 13-16,0 2-12 15,0 0-11-15,2 0-7 16,-1-1 4-16,1 1 5 16,-1 0 7-16,3 2-1 15,2-1 2-15,-3-1 1 16,4 0 4-16,2 0-9 15,-5-2 1-15,5 2-4 16,5-1 3-16,-5 1 4 0,7-1 2 16,1 0 1-16,5 1-7 15,2-1-1-15,3 3-3 16,3 1-5-16,10 2 0 16,-1-1 3-16,6 0-5 15,1 2-1-15,-3 1 0 16,3 6-1-16,-1-2 3 15,-1 4 0-15,-3-1-4 16,-2 1 2-16,1 1 0 16,-4 1-1-16,6-2 2 0,4 4-3 15,-1 3 4 1,4 2-4-16,-7-1-1 0,0 4 0 16,-1 0-1-16,-1 0 0 15,-1-4 0-15,0 0 2 16,-6-6-2-16,-7-3 0 15,-1-3 0-15,0-1 0 16,-1-1 4-16,-1 0-3 16,3 3 2-16,-1-1-1 15,7 0 3-15,8 2-2 16,8 3 7-16,5 0-3 16,12-1-4-16,-4-1-1 15,3 1-1-15,-1-3-1 16,-2 4 1-16,1-1 0 15,6-3 0-15,1-1 4 0,11 1-3 16,-1-2 0-16,-3 0-1 16,1 0 1-16,0 0-1 15,5 1 2-15,2 4 0 16,2 0-1-16,-1 1-2 16,-6 0 0-16,-6 2 0 15,-1-3 1-15,-1 1-1 16,1-1 0-16,0-3 3 15,0 0-3-15,5-3 0 16,-2-2 1-16,-4-3 1 16,-6-2-2-16,-6-2 0 15,-4-1 0-15,-7 0 1 0,-2-2-1 16,-7 3 3-16,-3-2-3 16,-11 2 0-16,-1-1-1 15,-4-1 1-15,-2-1 0 16,-1 0-1-16,-5 0 1 15,-5 3 0-15,-4-3 0 16,-1 0 0-16,0 0 0 16,-2 0 0-16,0 0 1 15,0 0 0-15,0 0-1 16,0 0 1-16,0 0-1 16,0 0 0-16,2 0-2 15,-2 0-9-15,3-9-17 16,2-8-57-16,-5-5-201 0</inkml:trace>
  <inkml:trace contextRef="#ctx0" brushRef="#br0" timeOffset="40225.4773">7886 12328 262 0,'11'-3'22'15,"-4"1"-22"-15,-4 2 6 0,0 0 15 16,3 0 0-16,0 0 8 16,0-2-5-16,3-1 8 15,0-6-6-15,3 6-5 16,1-4-2-16,4-5-9 15,2-1-2-15,5-6 1 16,4 1-1-16,5-4-2 16,3 1 3-16,3-1-7 15,5-2 5-15,1 2-1 16,6 5-5-16,0-5 5 16,7 0-3-16,0-1 0 15,5 5 0-15,-2-4-1 0,0 7 1 16,2-3-2-16,1 7 1 15,-3 0-2-15,-1 0 0 16,1 3 1-16,-3 1 0 16,0 3 0-16,2 4-1 15,-2 0 1-15,0 0 1 16,-4 0-2-16,0 0 2 16,-2 7-2-16,3-3 6 15,3-1-3-15,8 2 7 16,1-5-7-16,5 0 1 15,2 0-1-15,1 0 1 16,3 0-4-16,2 0 2 16,2 11-1-16,-1 4-1 0,4-2 2 15,6 6-1 1,0 0 1-16,0-1-2 0,-2 4 0 16,-1 4 1-16,-7-1 1 15,4 4-1-15,-3 4 1 16,-3 0-2-16,0 4 3 15,0-3-2-15,-5 2 0 16,3-2 0-16,-1-2 0 16,1-2 1-16,7-2-2 15,4-5 3-15,-3-2-2 16,0-2-1-16,-12-1 0 16,-4-2 1-16,-4-2-1 0,-3 0-1 15,-7 1 0 1,-9-3 1-16,-10-1 0 0,-4 0 1 15,0 3-1-15,-2-6 0 16,-1 3 0-16,0-5 1 16,-7-1-1-16,1 1 0 15,-7-6 0-15,-5 5 0 16,-5-5 0-16,-3 0 0 16,-3 0 0-16,0 0 1 15,0 0-1-15,0 0 0 16,0 0-1-16,0 0-1 15,0 0-5-15,0 0-9 16,0 0-29-16,0 0-27 16,0-5-74-16,0-1-191 15</inkml:trace>
  <inkml:trace contextRef="#ctx0" brushRef="#br0" timeOffset="40961.5308">12932 12246 393 0,'-18'-6'18'0,"0"2"-8"15,-1 1 22-15,-2 3-10 16,-11 0-9-16,0 0-4 16,-4 19-3-16,-6 6 3 15,-1 10 2-15,1 6 2 16,-3 5-6-16,0 8-4 16,3 4 3-16,4 2-5 15,-2 6 1-15,10-4-1 16,3 7 2-16,15 5-1 15,6-5-2-15,6 1 1 16,0-6-1-16,10 1 2 16,19-3-2-16,10-2 0 0,10-6-3 15,9-7 3 1,4-6-3-16,9-8 2 0,0-8 2 16,4-12-1-16,0-7 3 15,-3-6-3-15,5 0 0 16,-1-6 1-16,-3-16 4 15,-4-5 3-15,-2-13-5 16,0-11-2-16,-3-12 5 16,-2-10-4-16,-3-7 0 15,-5-2-2-15,-11 0 2 16,-9-1-2-16,-10-5 3 16,-8-12-2-16,-6-2 0 15,-6-1-2-15,-4 4 2 16,0 8-1-16,-9 13 1 0,-9 12 0 15,-12 14 0-15,-4 8 5 16,-9 5-3-16,-5 9-3 16,-9 8 0-16,-4 8 0 15,-3 9 0-15,-4 5 0 16,6 4 1-16,1 14 0 16,-1 4-1-16,9 0-2 15,4 5 2-15,10 1-6 16,1 2-4-16,12 3-13 15,2-4-9-15,12 4-14 16,9 0-38-16,3-3-92 16</inkml:trace>
  <inkml:trace contextRef="#ctx0" brushRef="#br0" timeOffset="41329.6547">13496 12443 229 0,'0'-1'109'16,"0"-3"-92"-16,-6 4 35 16,-9 0-16-16,-6 0-12 15,-4 5-13-15,-8 12-1 0,-3 1-5 16,-7 11 2-1,1 5 0-15,-7 7-3 0,-2 7-3 16,-4-1 0-16,-3 4 2 16,-5 0-1-16,2 5 1 15,6-5-3-15,7 1 2 16,5-2 0-16,7-1-2 16,0-6 0-16,5-2-1 15,4-9 1-15,9-9-3 16,3-15-5-16,6-5-6 15,-1-3-21-15,7-5-80 16,3-23-148-16</inkml:trace>
  <inkml:trace contextRef="#ctx0" brushRef="#br0" timeOffset="41613.8461">12762 12615 381 0,'4'0'0'16,"0"9"0"-16,5 10 5 15,7 3 9-15,3 8 7 16,5 3-4-16,2 0-1 16,9 5-8-16,4-6 4 0,3 1 4 15,7-3-10 1,-3-1-3-16,-4-7 1 0,-3-1-2 15,-8-2 0-15,-1-3-2 16,-11-2-3-16,-2-6-8 16,-4-2-19-16,-4 2-54 15,-5-1-186-15</inkml:trace>
  <inkml:trace contextRef="#ctx0" brushRef="#br0" timeOffset="42919.1825">12880 15381 261 0,'0'0'34'0,"0"0"-5"16,0-14 10-16,0-19 1 0,-3 3-13 15,-4-6-9-15,4-1 10 16,0-6-5-16,2-3-9 16,-1-4 3-16,1-5-7 15,-3-4 1-15,1-7-1 16,-3-5-5-16,6-12 0 16,-3-4 3-16,3-11-7 15,0-4 2-15,0-1 0 16,0 8-2-16,0 8 0 15,0 13 0-15,0 9-1 16,0 8 0-16,0 10 1 16,-6 4 0-16,-3-5-1 15,-3 4-1-15,3 3 1 0,0 9 0 16,2 1 0-16,1 9 1 16,3 1-1-16,-2 5 1 15,3-1-1-15,2-5-2 16,0 4 0-16,0-4 1 15,0-4-1-15,0 4 2 16,0 3-2-16,7 4 2 16,-4 4 1-16,-3 4-1 15,0 7 0-15,0 0 0 16,0 0-1-16,0 0 1 16,0 0 0-16,0 0 2 15,0 0 0-15,0 0-2 0,0 0 0 16,0 0 0-16,0 0 0 15,0 0 0-15,0 0 1 16,0 0-1-16,0 0 0 16,0 0-1-16,0 0-1 15,0 0 0-15,0 0-1 16,0 3 2-16,-8 12-1 16,-4 7 2-16,-7 4 0 15,1 4 0-15,0-1 0 16,-4 3 0-16,-2 1 0 15,3 1 0-15,-3-5 0 16,5 0-1-16,2-3 1 16,1-4-1-16,1-3 1 0,3-4 0 15,3-4-1 1,6-2-2-16,0-7-6 0,0-2-8 16,3 0-18-16,0 0-18 15,0 0-34-15,0-15-151 16</inkml:trace>
  <inkml:trace contextRef="#ctx0" brushRef="#br0" timeOffset="43211.9059">12938 13443 160 0,'9'0'131'15,"-4"2"-127"-15,6 12 17 16,3 8 12-16,2 3-4 16,5 4-4-16,3 7-5 15,3-2 0-15,4-2-3 16,2-1-8-16,3-2-2 16,-2-3-2-16,0-4-2 15,-1 0-2-15,-6-8-1 16,-3-2 0-16,0-5-1 15,-8 0-6-15,-1-3-16 16,0 3-39-16,-6-3-190 16</inkml:trace>
  <inkml:trace contextRef="#ctx0" brushRef="#br0" timeOffset="44959.5587">13396 14852 18 0,'-3'0'26'16,"3"0"-2"-16,0 0 0 15,0 0-3-15,0 0-4 16,0 0 6-16,0 0 2 16,0 0-4-16,0 0-5 0,0 0-3 15,0 0 10-15,0 0-2 16,0 0-1 0,0 0 4-16,0 0 4 0,0 0-1 15,0 0-1-15,0 0 0 16,0 0-6-16,0 0-4 15,0 0-2-15,0 0-2 16,0 0-1-16,0 0-2 16,0 0-1-16,0 0-4 15,0 0 3-15,0 0-3 16,0 0-2-16,-3 0 2 16,3 0-2-16,0 0 1 15,0 0-2-15,0 0 0 0,0 0 0 16,0 0 0-1,0 0-1-15,0 0 0 0,0 0 0 16,0 0 0-16,0 0 0 16,0 0 0-16,0 0 2 15,0 0-2-15,0 0 3 16,0 0-3-16,0 0 0 16,0 0 0-16,0 0 2 15,0 0-2-15,0 0-1 16,0 0 0-16,0 0 1 15,0 0 0-15,0 0 0 16,0 0 0-16,0 0 0 16,0 0-2-16,0 0 2 0,0 0-1 15,0 0 1 1,0 0-1-16,0 0 0 0,0 0 1 16,0 0 0-16,0 0 0 15,0 0-1-15,0 2 0 16,0 12 0-16,0 11 0 15,6 8 1-15,6 8 1 16,-1 3 0-16,5 0-1 16,-3-1 0-16,0 1 0 15,4-3 1-15,-2-5 0 16,1-1-1-16,1-7 0 16,-4-6 0-16,-1-3 0 15,-3-5-1-15,0-6 0 16,-3-5 0-16,-3-3 1 0,0 0-5 15,0 0 3-15,0-9 0 16,3-22 4-16,1-16 1 16,2-5-3-16,2-6 0 15,-5-1 2-15,4 0-2 16,-4 8 0-16,3 0-1 16,0 13 2-16,-6 10-1 15,0 12 0-15,-3 10 1 16,0 6 0-16,0 0-1 15,0 0 0-15,0 0-2 16,6 15-6-16,3 17 7 16,2 12 1-16,8 11 2 15,-3 0 1-15,2-4-3 0,6 2 0 16,-4-4 2-16,6-5-2 16,-2-9 0-16,3-7 0 15,-3-6 0-15,1-11 1 16,-5-3 1-16,2-8-1 15,-2 0 0-15,3-15 1 16,-4-14 0-16,4-11 5 16,-8-8-5-16,3-7 0 15,-9-5 0-15,-2-5-1 16,-1-1-1-16,-6 11 0 16,0 6 0-16,0 13 2 15,0 8-2-15,0 9 0 0,0 0-3 16,-3 9-2-16,0 2-11 15,-1 1-11-15,4 7-36 16,0 0-101-16</inkml:trace>
  <inkml:trace contextRef="#ctx0" brushRef="#br0" timeOffset="45534.9163">14366 15172 228 0,'0'5'39'0,"0"5"-30"15,0 0 23-15,0 9-7 16,0 6 2-16,4 7-9 15,-4 7 0-15,3 2-7 16,-3-1 0-16,0 5 3 16,0-7-5-16,0-3-1 15,0-3 1-15,0-13-7 16,0-12 4-16,0-1 2 16,0-6-6-16,0 0 3 15,0-6 4-15,0-16 9 16,0-14-18-16,10-10 1 0,7 0 0 15,1 2-1-15,-2 3 0 16,1 11 1-16,-1 8 0 16,-6 4 0-16,-2 11-1 15,-2 4 0-15,-3 3 0 16,0 0-1-16,6 0 1 16,0 14 2-16,5 4 2 15,2 4-2-15,3 4 0 16,-2 3 0-16,-1 1-2 15,3 0 2-15,-2 1 0 16,-1-3-1-16,-3-7 0 16,1 1-1-16,-2-4 1 15,-3-8-1-15,-5-1 0 0,2-6-1 16,-3-3-3-16,0 0 1 16,-2 0-8-16,2-12-11 15,1-13-98-15</inkml:trace>
  <inkml:trace contextRef="#ctx0" brushRef="#br0" timeOffset="46983.8552">13730 12927 35 0,'10'0'51'0,"0"0"-36"16,-6 0 2-16,-4 0 1 16,0 0-1-16,0 0 2 15,0 0 3-15,0 0-6 16,0 0 12-16,3 3 1 16,0-3-6-16,0 3-3 15,6-3 0-15,4 5-2 16,4 2-5-16,2-3 1 15,5-1-6-15,0 3 1 0,6-4-1 16,-1 4-1 0,6-3 8-16,-2-1-2 0,1-2-1 15,1 0 0-15,3 0 3 16,1 0-3-16,4-5-3 16,2-9 3-16,7 0-4 15,0-4 5-15,10-8-2 16,-4-4-5-16,3-3-1 15,0-4 0-15,2-2-1 16,-5 1-1-16,-3-2 0 16,-5 3-3-16,-3-7 3 15,-1 0 2-15,-1-4-2 16,-1-4 5-16,-2-2-4 16,-1-8-1-16,-1-9 4 15,-4 0-4-15,-4-8 1 0,1-9 0 16,-1-3-1-16,-4-4 0 15,2 2 0-15,0 2 0 16,2-5-1-16,1 1-1 16,5-8 2-16,-2-7-3 15,4 0 0-15,5 0 3 16,0 4-3-16,1 5 0 16,-1 7 0-16,-7 9 1 15,1 8-1-15,0 4 0 16,0 7 0-16,10 0 0 15,3 1 0-15,-1-3 0 16,1-1 0-16,-3 6-1 16,-4 2 1-16,-3 1 0 0,1 5 0 15,-1-1 0 1,1 2 0-16,-1 6-1 0,-3 1-1 16,1 6 2-16,-5 4 4 15,-2 4-4-15,-4 4-1 16,-3 0 1-16,2 2 0 15,-2-5-1-15,6 3 2 16,1-1 0-16,4 1-1 16,-5-3-1-16,4-1 1 15,2 0 1-15,1 0 0 16,4-1-1-16,5 1 0 16,1 0-1-16,-1 3 0 15,1 1 1-15,-2 0-1 16,0 6 1-16,-1-3 0 0,-1 2 0 15,1-1 0-15,-4 1 0 16,3-1-2-16,-2-1 2 16,-4 8 0-16,-4 0-2 15,-6 7 1-15,-5 0 1 16,-9 7 0-16,-5 0-1 16,-3 2-1-16,-1 1 0 15,4-3 0-15,-3 0 1 16,2 4-2-16,-5 0 1 15,1 0-5-15,-2 0-7 0,-3 0-5 16,0 0-6 0,0 0-22-16,-2 0-44 0,-20 0-255 15</inkml:trace>
  <inkml:trace contextRef="#ctx0" brushRef="#br0" timeOffset="47403.8045">17220 8720 330 0,'0'-2'16'0,"0"-4"-2"15,9 0 3-15,13-1-7 0,11-5 2 16,7 8 0-16,2-2-2 15,3 6-2-15,1 0 2 16,-1 0 1-16,-2 7-9 16,-4 8 1-16,3 2-1 15,0 2 1-15,0-4-1 16,-3 5 0-16,-4 1-1 16,-8-1 3-16,-8 0-3 15,-9-2 3-15,0 4 0 16,-7-4 6-16,-3 4-5 15,0 8 1-15,-14 3-1 16,-14 4 2-16,-8 3-1 0,-6 1-5 16,-1-1 2-16,1 0-3 15,3-3-1-15,4-4-2 16,6-1-6-16,0-8-23 16,9-8-63-16,0-14-212 15</inkml:trace>
  <inkml:trace contextRef="#ctx0" brushRef="#br0" timeOffset="48266.6074">17175 5482 327 0,'-14'0'15'0,"7"2"-15"16,7 8 0-16,0 10 0 15,27 16 12-15,6-8 4 16,4 2 3-16,10-1 8 15,8 0 1-15,3 3-4 16,4-1-6-16,3 2-2 0,1-1-5 16,-3 1-4-1,-3 0 2-15,-9 0-2 0,-8-1-4 16,-12-4 7-16,-7-5-8 16,-11-5 3-16,-7-8-4 15,-4 1 1-15,-2-7 0 16,0 3 1-16,-6 9 4 15,-22 8 0-15,-21 9-2 16,-16 2-5-16,-3 0 1 16,-1-3-1-16,5-4-5 15,9-6-2-15,10-4-3 16,12-7-7-16,20-8-37 16,13-3-62-16</inkml:trace>
  <inkml:trace contextRef="#ctx0" brushRef="#br0" timeOffset="48895.3834">18106 5231 227 0,'-9'0'114'0,"-5"14"-111"16,1 15-3-16,-3 8 8 0,-3 10 7 15,5 8 7-15,2 11-2 16,6 5 6-16,-1 4-4 16,3 3-1-16,3 1-6 15,1 6-5-15,0 2 0 16,0 6-6-16,5 4-1 15,5 5 1-15,-1 1 1 16,6 7 2-16,3 5-2 16,-5 13 0-16,3 15 0 15,-3 12 2-15,-3 6-4 16,-10 2-3-16,0 0 1 16,0-1 1-16,-24 3-2 15,2 4 0-15,-8 1 0 0,5 1 0 16,-1-2 2-16,-1-7-2 15,2 4 0-15,1-5 3 16,2 3 0-16,7 1 0 16,-2-3 5-16,5 2-5 15,2-12 1-15,3-9 0 16,-1-11-4-16,2-11 1 16,1-10-1-16,2-5 1 15,2 0 0-15,1-8 1 16,0-7 1-16,0-16-1 15,1-13-2-15,5-22 0 16,-1-9-3-16,-4-14 3 0,1-12-1 16,-1-5-3-1,-1 0 3-15,0-20 0 0,0-27-21 16,0-34-50-16,0-29-27 16,0-29-182-16</inkml:trace>
  <inkml:trace contextRef="#ctx0" brushRef="#br0" timeOffset="50471.7865">17966 5481 240 0,'0'-11'47'16,"0"6"-37"-16,13 2-9 15,14 2 17-15,12-1-6 16,10 2 6-16,5-5-1 16,7 2-1-16,12-5 7 15,6-3 4-15,17 0-7 0,14 1-2 16,11-3-4-16,5 3 3 15,-2-1-5-15,-4 7-10 16,-11 2 1-16,2 2 3 16,3 0-2-16,-4 0 0 15,10 0 0-15,-1 0-4 16,8-2 5-16,4-1-4 16,3-5 4-16,-5 4 2 15,-4 2-3-15,-1 1-2 16,-6 1 2-16,-15 0 0 15,-11 9-4-15,-11 7 0 16,-20 1 0-16,-5 3 1 0,-11-1-1 16,-7 3 1-16,-8 0-1 15,-7 0 1-15,-5 3-1 16,-4 0 0-16,-4 4 0 16,-1-1 1-16,-5 5 1 15,-2 3 1-15,-2 6-2 16,0 5 1-16,0 10 0 15,-5 3-1-15,2 10 5 16,3 5-6-16,0 6 2 16,3 13-2-16,13 8 0 15,0 2 0-15,5 11 0 16,4 7 0-16,4 6 0 16,-9 8 0-16,0 4 1 0,-1 3-1 15,-1 7 1 1,-1-2 0-16,-1 0-1 0,-3-4 0 15,0 3 1-15,-3-2-1 16,-4 4 2-16,-5-3-1 16,-1-4-1-16,0-3 3 15,-3-4-2-15,-4-7 2 16,-7 1 2-16,5-2-1 16,0 0-2-16,-1-5 3 15,-1-3-5-15,-2-4 0 16,-2-5 1-16,-3-4 2 15,0-6 0-15,3-10-1 16,4-9 1-16,4-3-1 16,3-10-2-16,2-5 0 0,1 3 0 15,-1-7 0-15,1 6 0 16,1-8 0-16,0-7 0 16,0-10 0-16,0-13 0 15,0-5 1-15,0-11-1 16,-2-4 1-16,1-7-1 15,1 4 2-15,-3-4 1 16,2 0 0-16,-1 0 0 16,2 0 1-16,-4 0 0 15,-8 0 0-15,-11 0-1 16,-10 0-3-16,-10 0 0 16,-9 0 1-16,-8 0-1 15,-5 0 0-15,-11 6 1 0,-7-1 1 16,-11 2-2-16,-7 0 2 15,-3 1-2-15,-4 3-1 16,2-5 1-16,-1-1-1 16,-8 3 0-16,-4-5 1 15,-5 3 1-15,-3-1-1 16,-3-5 0-16,-2 0 2 16,8 0 0-16,0 0-2 15,5-4-2-15,0-3 1 16,-3 0 1-16,0-1-1 15,2 1 1-15,6-1 1 16,10 0-1-16,5 2 0 0,3 1 1 16,8 2 0-1,8 3-1-15,9 0-2 0,15 0 1 16,13 0-1-16,13 0 1 16,12 0-2-16,5 0 2 15,2 0 0-15,5 0-2 16,1 0 0-16,2 0-1 15,1 0-8-15,-4 0-8 16,3-8-24-16,3-13-35 16,0-13-267-16</inkml:trace>
  <inkml:trace contextRef="#ctx0" brushRef="#br0" timeOffset="51212.9172">18782 7426 303 0,'25'10'34'16,"8"0"-30"-16,0-8 2 15,22 1 14-15,24-1 1 16,-13-2 4-16,5 0-3 0,8 2-1 16,9 0-1-16,2-1 1 15,1-1-7-15,0 0-4 16,0 0-2-16,3-1-2 16,-2-10 1-16,-5 1-5 15,-17 0-2-15,-10 2-1 16,-18 4-1-16,-11-1-5 15,-13 3-4-15,-15-1-12 16,-3 3-28-16,-27 0-86 16</inkml:trace>
  <inkml:trace contextRef="#ctx0" brushRef="#br0" timeOffset="51881.3883">18759 7858 367 0,'-3'0'17'16,"3"0"-17"-16,0 5-19 15,22 1 19-15,19 5 12 16,19 0 7-16,10 0 2 16,10 3-8-16,10 1 0 15,-2 4 4-15,6 5 3 16,-6-1-9-16,-11 8-1 15,-9 0-1-15,-15 2-5 0,-15 0-4 16,-13 1 2 0,-10 3 0-16,-15-1 2 0,-7 13 3 15,-26 1 0-15,-22 12-2 16,-20 2-2-16,-16 1-2 16,-12 5 2-16,-9 0-2 15,-4-1-2-15,-2 2 1 16,12-6 0-16,12-9-2 15,20-8 4-15,21-11-4 16,17-8 4-16,15-12-2 16,14 2 0-16,7-5-3 15,0 0-1-15,10 2 2 16,22 3 0-16,14-5 0 16,12 0 2-16,14-6 1 15,12-1 1-15,9-3 2 0,9 0 2 16,5-2-2-16,13-1-2 15,0-1 5-15,6 0-3 16,-7 0 1-16,-6 0-2 16,-11 0 2-16,-11 7 2 15,-15 1-3-15,-21 0-3 16,-9-1-1-16,-11 0 0 16,-15 1 0-16,-6-8 0 15,-6 3 1-15,-5 0 0 16,-3-3-1-16,0 0 3 15,0 0 1-15,0 0 3 16,0 0-2-16,0 0-2 0,0 0-3 16,0 0 0-16,0 0-4 15,0-11-12-15,0-6-62 16,-13-6-114-16</inkml:trace>
  <inkml:trace contextRef="#ctx0" brushRef="#br0" timeOffset="56197.7707">21522 8254 313 0,'6'10'6'16,"-1"-5"-3"-16,-1-4 2 16,7-1 23-16,2 0-2 15,11 0 9-15,-3 0-12 16,3 0-9-16,4 0 2 16,7 0 0-16,5 0-4 0,1 0-4 15,4 0 2-15,3 0-3 16,-2 0 1-16,-4 0-2 15,3 0-1-15,2 0-2 16,12 0 3-16,0 0-1 16,8 0-1-16,2 0-1 15,-3 0-3-15,-3 0 3 16,-5 0-2-16,-5 3-1 16,-1 1 2-16,-1 3-1 15,4-4 0-15,2-3 2 16,-2 0-2-16,2 0 0 15,-5 0 0-15,3 0-1 16,2 0 2-16,1 0-1 0,-5 0 0 16,-3 4-1-1,-2-3-3-15,-8 1 3 0,-1-1 1 16,0-1-1-16,0 0-1 16,-7 0-1-16,-5 0 2 15,-10 0-5-15,-5 0 0 16,-8 0-5-16,-2 0-12 15,-2-8-28-15,0-2-111 16</inkml:trace>
  <inkml:trace contextRef="#ctx0" brushRef="#br0" timeOffset="56580.201">23235 7974 373 0,'-7'-5'19'16,"4"4"6"-16,1 1 18 16,2 0-10-16,0 0-24 15,0 0-8-15,0 0-1 16,11 3-4-16,16 13 4 16,8 9 4-16,7 1 2 15,3 2-6-15,-2 0 0 16,-1 1 2-16,-3 1-2 15,-1-2 0-15,-7 1 1 16,-5 0 0-16,-7-5 0 16,-5-3-1-16,-5 0 3 0,-5-5-3 15,-4 3 5-15,0 6-5 16,-13 3 6-16,-17 5-1 16,-7 1-2-16,-10 5 0 15,-5-5-3-15,-1-1 0 16,-4 0-1-16,2 1-6 15,-7-5-6-15,-2-4-15 16,-3-6-79-16</inkml:trace>
  <inkml:trace contextRef="#ctx0" brushRef="#br0" timeOffset="57839.6774">23905 6405 331 0,'-4'0'26'16,"-1"0"-26"-16,0 10 0 15,4 31 2-15,-1 25 2 16,1-7 6-16,1 7 0 16,0 8 1-16,0 7 0 15,3 6-4-15,8 7 6 16,-4 7-1-16,0 13-4 15,-4 7 4-15,-3 8 0 0,0 2-2 16,-7 0-3-16,-8 6 0 16,-3 7-3-16,-1 1 0 15,-5 6-1-15,-1 5 3 16,-4-3-2-16,4 0 0 16,1-6-1-16,3-6 1 15,5 0 0-15,5-3-2 16,7-6 0-16,4-1-1 15,0-10 0-15,0-10 1 16,3-2-2-16,3-10 0 16,-5-6 1-16,-1-6-1 15,0-8-1-15,0-11 1 16,0-7 0-16,0-12-2 0,-1-12 2 16,-2-4-1-1,1-15 1-15,1-7 0 0,1-8-1 16,0-3-3-16,0 0-2 15,-2-10-2-15,2-30-10 16,0-19-111-16,2-26-87 16</inkml:trace>
  <inkml:trace contextRef="#ctx0" brushRef="#br0" timeOffset="59385.919">23924 5700 235 0,'-13'-15'39'16,"9"11"-19"-16,4 4-13 15,0 0 1-15,0 0 7 16,0 0 2-16,0 0-6 16,0 0-9-16,11 0-1 15,15 0 17-15,17 10 2 16,15-1-1-16,21-2-2 16,23-4-7-16,16-2 1 15,16-1 1-15,8 3-5 16,5 1 2-16,-2 3-1 15,3 1-2-15,-5 2-3 0,3 2 3 16,6-1 1-16,4 0-2 16,6 0-3-16,5-1-2 15,-4-1 2-15,-3 0-2 16,-10 2-2-16,-7 0 2 16,-5 0 0-16,-10 4 1 15,-9 0-1-15,-16 1 0 16,-17 2-1-16,-15 0 0 15,-13 0 0-15,-12-2 0 16,-5 1 1-16,-7-1-2 16,-7 1 2-16,-3 0 0 15,-2-2 0-15,-3 2 0 16,-4 2 0-16,-1 3 0 16,-1 0 0-16,-2 1 1 0,-4 5 0 15,2 3-1-15,-3 6 0 16,-1 5 2-16,-2 7 1 15,0 4-3-15,-2 3 6 16,-1 6-6-16,0 1 0 16,0 12 0-16,0 6 3 15,0 10 0-15,-4 3 1 16,-7 4-3-16,-2 4 2 16,-1 5-2-16,1-1 3 15,-4-1-3-15,2-3 0 16,-2 3 4-16,-4 3-2 15,-2 9 1-15,-1 4 1 0,2 3-1 16,4 1 3 0,3-1-3-16,3-5-3 0,3-1 1 15,3 1 3-15,0 0 0 16,0 5 1-16,-2 8-4 16,-1 3 0-16,-4-2 1 15,-1-4-3-15,0-5 3 16,1-10-1-16,1-1 0 15,3-10 0-15,-1-7 1 16,2 0-1-16,0-2 0 16,4-1 1-16,1 2-1 15,1-2 0-15,1-3 0 16,-3-2 4-16,1-11-6 16,-2-10 1-16,-1-2 1 0,2-9-2 15,-1-9 0-15,1-9 0 16,-2-9 0-16,4-7 0 15,-1-7 1-15,3-7-1 16,0-5 0-16,0-3 1 16,0 0-1-16,-1 0 3 15,-1 0-2-15,1 0 3 16,1 0-1-16,-6 0 0 16,-10 0 2-16,-17-3-5 15,-24-5-3-15,-19-3 0 16,-12 0 3-16,-6 0 0 15,-6 0 0-15,-10 4-1 0,-13-2 0 16,-10 3 0-16,-13 6 1 16,-4 0 0-16,-13 0 0 15,-6 6 2-15,-4 6-2 16,-4-1 0-16,2-1-2 16,2-5 1-16,3-2 1 15,10 0 0-15,8-2 1 16,16-1 2-16,14 0-3 15,10 0 0-15,14 0-1 16,5 0-1-16,2 0 2 16,8-4-1-16,5 1 1 15,5-2 0-15,6 3 0 16,4-2 0-16,5 4 0 0,6 0 0 16,-4 0 2-16,4 0-3 15,-1 0 1-15,3 7 0 16,-2 3-1-16,6-2 1 15,4 0-3-15,8-5 1 16,7 2 0-16,7-2 0 16,4-3 0-16,6 0-5 15,3 0-3-15,6 0-14 16,1 0-18-16,5 0-75 16</inkml:trace>
  <inkml:trace contextRef="#ctx0" brushRef="#br0" timeOffset="60149.2884">24073 8540 312 0,'-16'12'47'15,"16"-9"-41"-15,0-3-2 16,0 7 0-16,9 1-4 16,18 3 15-16,16 1 18 15,18 1-9-15,17-2-4 16,16 0-4-16,13-2-1 15,11-3-9-15,9 1 4 16,6-5 0-16,4 1-3 16,2 4 1-16,-5 1 1 15,2 5-3-15,1-2 3 16,-3 1-4-16,-2 0-4 0,-6-3 0 16,-5 0-1-16,-12 0 1 15,-7-1 0-15,-14 4 0 16,-15 0 0-16,-9-6 0 15,-9 2-1-15,-10-5 0 16,-6-3-1-16,-12 0-1 16,-9 0-1-16,-6 0-2 15,-5 0-4-15,-6 0-7 16,-1 0-19-16,0 0-9 16,0 0-28-16,0-15-292 15</inkml:trace>
  <inkml:trace contextRef="#ctx0" brushRef="#br0" timeOffset="60472.2926">26474 8445 295 0,'-3'0'98'0,"3"0"-98"15,0 0-5-15,0 8 1 16,15 14 4-16,13 7 9 15,8 7-2-15,5-3 1 16,-1 0 7-16,-1-3-2 16,-2-1-6-16,-1 0 7 15,-5-3-4-15,-4-1-2 16,-9-3-6-16,-11-2 4 16,-5 2-1-16,-2 2 0 0,-5 3 2 15,-22 1-2-15,-13-1 2 16,-9-1-4-16,-9-3-3 15,-6-5 0-15,-5-5-5 16,-4-9-6-16,-5-4-23 16,-4 0-103-16</inkml:trace>
  <inkml:trace contextRef="#ctx0" brushRef="#br0" timeOffset="61139.6048">25112 7047 365 0,'2'-8'26'0,"-2"8"-26"16,0 0-4-16,0 0 4 16,5 12 4-16,1 14 14 15,2 16-2-15,-2 15 2 16,3 12-3-16,-5 8 0 0,4 3-7 16,-1 5-1-16,1 0 0 15,0 0-2-15,-3 5-1 16,0 6 3-16,-5 13-3 15,0 9 2-15,0 4-1 16,0 7 0-16,0-1-5 16,-7 0 2-16,0-4-1 15,-2-9 1-15,5-9 0 16,2-17-1-16,2-5 0 16,0-11 2-16,0-3 4 15,0-7-7-15,0-12 1 16,2-4 1-16,-1-6-1 15,2-8 0-15,-3-7-1 16,2-5 0-16,-2-6 1 0,0-3-1 16,0 2 0-16,0-3 0 15,0-1 0-15,0-2 1 16,0-4-1-16,0-4 0 16,0 0 0-16,0 0 0 15,0 0 1-15,0 0 0 16,0 0-1-16,0 0 0 15,0 0-1-15,1 0 1 16,1 0 0-16,-2 0 1 16,1 0-2-16,2-6 1 15,0-7-6-15,4-9-10 16,3-14-16-16,3-8-41 16,2-14-110-16</inkml:trace>
  <inkml:trace contextRef="#ctx0" brushRef="#br0" timeOffset="61761.6646">25339 6434 170 0,'-6'-11'53'0,"-2"3"-39"16,5 5 13-16,0 3-4 15,-1 0-6-15,-1 0-3 16,1 3-7-16,-5 16-1 16,-3 11 5-16,-3 6 7 15,-3 13 3-15,-4 2-5 16,-2 10-1-16,0 5 2 16,-3 5-8-16,-1-2 0 15,-2 3-1-15,-1-1-3 16,-1-2 1-16,1-2-3 0,3-4 5 15,4-9-7 1,7-12-1-16,4-11 0 0,5-12-1 16,5-8-2-16,3-8-3 15,0-3-6-15,0 0-6 16,0-25-23-16,17-19-175 16</inkml:trace>
  <inkml:trace contextRef="#ctx0" brushRef="#br0" timeOffset="62001.1497">25258 6647 306 0,'12'7'22'16,"0"17"-12"-16,9 8-10 0,1 9 8 15,8 4 7-15,6 3 5 16,6-2 8-16,3-3 1 15,4-4-2-15,-3-4-17 16,-1 1-6-16,-5-3-4 16,-3 3-1-16,0 2-4 15,-4 5-15-15,-3 3-44 16,-9 0-288-16</inkml:trace>
  <inkml:trace contextRef="#ctx0" brushRef="#br0" timeOffset="62857.6171">25913 8324 303 0,'-1'0'27'15,"-1"0"-22"-15,2 12-3 16,0 12 21-16,0 7-6 16,0 5-2-16,0 7 3 15,0-1-2-15,0 1-2 16,0 1 3-16,0 0-6 16,0 0-1-16,0-8-5 15,0-9-3-15,0-5 0 16,0-11 0-16,0-3-1 0,0-7-1 15,0-1 1 1,0 0 4-16,0 0 3 0,0-13 9 16,0-19 6-16,0-16-22 15,0-11-2-15,0-6-1 16,0 1-3-16,3 10 3 16,3 13 2-16,-3 16 2 15,-3 9-2-15,0 13 1 16,0 3 2-16,0 0-3 15,0 15-5-15,0 18 2 16,0 18 3-16,-3 4 2 16,-3 0 0-16,3-4-1 15,2-11 2-15,1-7-2 0,0-10 1 16,0-9-2 0,0-7 0-16,0-6 0 0,0-1 1 15,0 0 3-15,0-11 1 16,0-16 6-16,0-15-11 15,0-13 0-15,0-1-1 16,1 5-1-16,-1 8 1 16,0 16 1-16,0 15 0 15,0 10 1-15,0 2-1 16,0 0-1-16,0 21-7 16,0 9 8-16,-7 7 2 15,1 5-2-15,1-7 2 16,5-4-2-16,0-3-1 15,0-6 0-15,0-2-1 0,0-1-8 16,9 0-16-16,2 6-33 16,0 4-64-16,-1 5-179 15</inkml:trace>
  <inkml:trace contextRef="#ctx0" brushRef="#br0" timeOffset="63201.3394">25873 9257 20 0,'-6'-15'207'0,"3"3"-152"16,-2 1 4-16,2 3-4 15,2 2-13-15,-2 2-3 16,3 4-17-16,0 0-10 15,0 0-6-15,0 0-5 16,6 0 2-16,13-1-3 16,10 1 3-16,5-1 1 15,5-1-1-15,-1 2-3 16,1 0 0-16,0 0 0 16,-2-3 2-16,-5 3-2 15,-7-4-2-15,-7 3-1 16,-6-1-3-16,-5 2-9 15,-7-4-23-15,0 4-29 16,0 0-130-16</inkml:trace>
  <inkml:trace contextRef="#ctx0" brushRef="#br0" timeOffset="63450.0452">26119 9234 137 0,'-1'11'26'15,"-1"11"12"-15,-1 3 2 16,0 6 6-16,0 1-6 15,1 4-6-15,1-1-10 16,-3 1 1-16,1 1-1 16,0-1-5-16,0-2-6 15,1-2-4-15,1-5-5 16,1-7 1-16,0-5-5 16,0-6 1-16,0-5-2 0,0-2 1 15,0-2-4-15,0 0-1 16,0-4-8-16,7-18-32 15,8-13-110-15,-1-7-30 16</inkml:trace>
  <inkml:trace contextRef="#ctx0" brushRef="#br0" timeOffset="64311.8862">25919 8701 100 0,'0'0'14'0,"0"0"34"16,0 0 23-16,0 0 15 15,0 0-16-15,0 0-9 16,0 0-18-16,0-14-26 16,0-5-6-16,0-3-3 15,0-6-3-15,4-5 1 16,-2-4-1-16,2-3 3 0,0-8 3 15,-1-1-6 1,-2-4-2-16,1-3 5 0,-1-4-1 16,-1-5-7-16,3-5 0 15,0 1 2-15,1 5-3 16,1 6 1-16,-1 7 0 16,1 0 0-16,-1 7 0 15,-1 0 1-15,-1 3-1 16,-1 1 1-16,4-3 0 15,-2 4-1-15,0 0 1 16,1 3-2-16,2 5 0 16,-1 4 1-16,-1 5 1 15,2 5-1-15,-2-1 3 16,1 4-5-16,1 3 2 16,-1 0-1-16,-1 0 1 0,2 2 0 15,-2-1 0-15,-1 3 0 16,-1 0 0-16,-1-1 0 15,1 6 1-15,-2-1 1 16,1 1-2-16,-1 2 0 16,0 0 0-16,0 0 0 15,0 0-2-15,0 0 0 16,0 0 1-16,0 0-2 16,0 0-4-16,0 0-3 15,0 0-4-15,0 0-5 16,0 0-17-16,0 0-21 15,0 0-48-15</inkml:trace>
  <inkml:trace contextRef="#ctx0" brushRef="#br0" timeOffset="64837.2395">26085 7249 162 0,'0'0'128'0,"0"0"-123"15,0 0 3-15,0 0 29 16,0 0-6-16,0 0-6 16,0 0-9-16,1 0-2 15,8 0-2-15,9 0 7 16,7 0 4-16,7 0-8 0,3 0-2 16,6 0 0-16,0 0-6 15,1 0-2-15,-1 2-1 16,-5 3-1-16,1 2 0 15,-6-2-1-15,0 1 1 16,1 2-2-16,-1-5 1 16,3 1-1-16,1-1 2 15,1-2-1-15,-1 1 0 16,0-1 0-16,2 3 1 16,2-1 0-16,0 1-3 15,-1 1 2-15,-1 2-1 16,-4-2-1-16,0-3 0 0,0 1 0 15,-2 1 0 1,1-3 0-16,-3 1 0 0,-3-2 1 16,-4 1-1-16,-5-1-1 15,-8 0 0-15,-3 3 1 16,-5-3-1-16,-1 0 0 16,0 0-1-16,0 0 2 15,0 0-3-15,0 0 2 16,0 0 1-16,0 0-5 15,-1 0-3-15,-16 0-33 16,-7 5-75-16,-8 5-141 16</inkml:trace>
  <inkml:trace contextRef="#ctx0" brushRef="#br0" timeOffset="66397.3585">25898 8718 51 0,'-1'-12'38'15,"-1"5"-6"-15,2 4 0 16,0 1 14-16,0 2-11 15,0-2-5-15,0 2-3 0,0 0-3 16,0 0-14-16,0 0-10 16,0 0 0-16,0-2-12 15,9 2 11-15,4-3-1 16,-1 3-3-16,-2 0-1 16,-4 0-4-16,1 0 1 15,-3 0-2-15,1 0 2 16,-4 0 4-16,1 0 3 15,-1 0 0-15,1 0 2 16,-1 0 9-16,-1 0 19 16,0 0 2-16,-1 0-14 15,-10 0-6-15,-2 0 0 16,1 0-1-16,1 0 0 0,1 0-2 16,1 5 2-16,3-1-3 15,2-1-3-15,1-3-1 16,3 2-2-16,0 0 0 15,0 1-3-15,0 0 3 16,13 4 0-16,5-5 0 16,3-2 0-16,3 0 0 15,-2 0 0-15,-2 0 1 16,-6 0-1-16,-6-9 0 16,-3 6 2-16,-5-2 0 15,0 3 7-15,0-3 3 16,-11 3-7-16,-7 2-1 0,-1 0-1 15,-4 0 1 1,1 7-3-16,5 3-1 0,4-1 0 16,9-2 0-16,4-4-1 15,0 0 1-15,0 1 0 16,7-3-1-16,11-1 2 16,6 0 0-16,3-5-1 15,-2-8 2-15,-2 1 3 16,-10 5-4-16,-10 4 0 15,-3 3 4-15,0 0 5 16,0 0 2-16,-3 0-10 16,-9 0-2-16,0 0-1 15,0 0 0-15,3 9 1 16,3 0-9-16,5 0-5 16,1-1-26-16,0 3-85 0</inkml:trace>
  <inkml:trace contextRef="#ctx0" brushRef="#br0" timeOffset="67109.381">26001 8801 152 0,'-4'0'37'0,"-2"0"-11"15,3 0 34-15,-2-2-11 16,2 1-5-16,3-3-11 15,-1 2-2-15,-2 1-8 0,0 1-4 16,0-2-3-16,-2 0-7 16,-1-2-4-16,-3 3 2 15,-4-2-5-15,-1 1 0 16,-3 0-1-16,-5-1 0 16,-3 3 3-16,-5 0-4 15,-4-2 1-15,-6 1 0 16,0-3 0-16,-4 0 1 15,-2 1 1-15,3-2-2 16,0 2-1-16,5-2 5 16,2-1-4-16,1 2-1 15,-1 0 0-15,-1 1 1 16,-4 3-1-16,-1 0 1 0,-2 0-1 16,0 0 0-1,6 0 0-15,-4 0 0 0,6 0 3 16,3-1-3-16,4 1-1 15,2 0 1-15,4 0 0 16,4 0 1-16,1 0 1 16,4-2-1-16,-2 2 0 15,3 0 0-15,-4 0 1 16,2-2-2-16,-4-1 2 16,-2 3-2-16,-3-2 4 15,-4 0-3-15,-4-2 0 16,-2 1 1-16,-4 0-2 0,-3 3 0 15,-1 0 0 1,-1 0 1-16,3 0 1 0,-1 0-2 16,0 0 0-16,1 0 1 15,1 8-1-15,4-2 0 16,5 1-1-16,7-3 1 16,2 1 0-16,9-3 0 15,3-1-2-15,0-1 2 16,5 0 0-16,-1 0 0 15,2 0 0-15,1 0-2 16,1 0-2-16,1 0-6 16,0 0-7-16,0 0-28 15,0 3-108-15</inkml:trace>
  <inkml:trace contextRef="#ctx0" brushRef="#br0" timeOffset="68211.8454">27436 8530 163 0,'2'-9'21'0,"-2"3"28"16,0 2 2-16,0 4-5 15,0 0-11-15,0 0-15 16,4 0-11-16,5 0-3 16,9 0-3-16,10 4 14 0,8 3-2 15,12 8-3-15,4-4-2 16,10 0 11-16,6-4-6 15,5 3-6-15,2-2 4 16,5 0-3-16,5-1-1 16,-2 1-3-16,-1 0-1 15,-4-2-2-15,-3 1 0 16,4-2-1-16,0-1-1 16,3-1-2-16,-4 7 2 15,-5-2-1-15,-7-1 0 16,-4 2-1-16,-5 1 1 15,-3 2 0-15,-2-5 0 0,-3-1 0 16,-4 3 0-16,0-4 0 16,1-1 1-16,3-3 0 15,-4-1 0-15,0 3-1 16,-6-3-1-16,-5 0 0 16,-1 0 0-16,-5 0-1 15,-3 0-3-15,-6 0 1 16,-3 0 0-16,-7 0-6 15,-2 0-15-15,-3 0-15 16,-2 0-50-16,-2 0-190 16</inkml:trace>
  <inkml:trace contextRef="#ctx0" brushRef="#br0" timeOffset="68679.0785">29169 8460 243 0,'0'0'130'0,"-2"0"-119"16,2 0-1-16,0 0 16 15,0 0-14-15,0 7-10 16,18 5 0-16,15 5 6 0,12 5 6 15,10 3-4 1,6 2 1-16,3 2-4 0,-1 1-3 16,-5-1 2-16,-2-3-3 15,1-4 0-15,-3-1 0 16,0-9-1-16,-5 2 0 16,-7-3-1-16,-9-3-1 15,-11 3 0-15,-10-5-1 16,-6-1 1-16,-3 6-1 15,-3 0 1-15,0 7 3 16,-11 4-1-16,-10 0-1 16,-4 4 0-16,-3-1 0 15,-8-3 0-15,-3 0 2 16,-4-6-3-16,-1 1 0 16,3-5 1-16,5 0-1 0,5-3-4 15,2-5-14-15,4-4-65 16,-3 0-193-16</inkml:trace>
  <inkml:trace contextRef="#ctx0" brushRef="#br0" timeOffset="70161.3145">30544 8427 245 0,'0'-14'65'0,"-2"5"-27"16,-1 9 0-16,3 0 15 15,-1 0-17-15,1 0-21 16,-2 0-9-16,-3 2-6 16,-6 19 0-16,-5 17 2 15,-7 9-1-15,0 7 4 16,0 1-5-16,7-2 1 0,3-7 1 15,6-1-1-15,6-2-1 16,1-6 0-16,4-7 0 16,16-4 0-16,6-8 3 15,7-7-1-15,11-9 3 16,14-2 1-16,11-10 1 16,3-15-2-16,-7-5-5 15,-13-4 0-15,-13-5 3 16,-15-2-3-16,-9-6 2 15,-14 3-2-15,-1-1 0 16,-21 3 3-16,-13 0-1 16,-11 8 1-16,-6 5 2 15,-1 5-3-15,6 8-1 16,7 6-1-16,11 5-2 16,8 5-4-16,8 0-14 0,8 8-31 15,4 2-100-15</inkml:trace>
  <inkml:trace contextRef="#ctx0" brushRef="#br0" timeOffset="70515.3091">31491 8298 322 0,'-16'0'23'15,"-15"18"-23"-15,-8 13 14 0,-6 9 0 16,2 10 2-16,2 2-3 16,5 3 4-16,-2 8-5 15,-5 7-5-15,-8 3 10 16,-10 11 1-16,-5 5-10 16,-7 1 2-16,-7 7-4 15,-7 1 0-15,1-1 1 16,9-6-3-16,10-8-1 15,15-9-3-15,9-8 0 16,3-7 0-16,5-7 0 16,7-8-1-16,8-11 1 15,6-11-3-15,6-7-1 0,5-5-7 16,3-9-21-16,6-1-145 16</inkml:trace>
  <inkml:trace contextRef="#ctx0" brushRef="#br0" timeOffset="70874.6257">31363 9303 353 0,'0'5'11'16,"-15"23"-10"-16,-9 10 11 15,-4 10 7-15,1 3 5 16,1 15-12-16,4 5 3 15,0 5 1-15,1 4-1 16,3 0-8-16,-1-6-6 16,2-6 0-16,4-14-2 0,4-6-5 15,4-13-15 1,4-15-50-16</inkml:trace>
  <inkml:trace contextRef="#ctx0" brushRef="#br0" timeOffset="79317.3128">3482 2590 264 0,'12'-34'11'16,"-2"8"-5"-16,-2 12 4 16,-4 8 15-16,-1 4-8 15,-1 2-5-15,-2-2-2 16,3 2 4-16,-3 0 1 16,0-1 8-16,0 1 4 15,0 0-13-15,0 0-8 16,0 0-1-16,0 0-2 15,0 0-3-15,0 0 3 16,0 1 0-16,0 12-1 0,0 11-2 16,0 11 7-16,0 11-3 15,0 13 1-15,0 6-4 16,0 9 0-16,-6 14 0 16,0 8 0-16,-2 14 1 15,2 3-2-15,2 9 3 16,1 4-3-16,-3 11 0 15,0 8 2-15,-2 3-2 16,0 4 2-16,3 8-2 16,5 0 1-16,0 11 0 0,0 2 0 15,3 0 2 1,6 7-1-16,-3-1-1 0,0 14 1 16,-3 6 0-16,0 9 0 15,0 4-1-15,0-6 0 16,7 2-1-16,-1 4 2 15,2 2 1-15,5 3-2 16,-1 7-1-16,0 0 0 16,4 0 0-16,-2 8 1 15,-1 0-1-15,-1 5 2 16,1-3-1-16,-5-3 4 16,-2 1-1-16,4 2-3 15,-2 2 0-15,-4 6 2 16,2 0-3-16,-6 8 3 15,3 3-3-15,-3 1 0 0,-3 1 0 16,0-12 0-16,0-5 0 16,0-9 0-16,-3-3 2 15,-10-4 1-15,-1-10 1 16,-5-6-1-16,4-9 1 16,4-6 2-16,-2-4-1 15,10-7-2-15,3-10 0 16,0-13-2-16,0-7-1 15,0-17 0-15,6-9 0 16,0-3 0-16,-2-9-1 16,-2-7 1-16,-2-16 0 15,0-20 1-15,0-17 0 0,0-17-1 16,0-13 1-16,-2-11 0 16,2-11 2-16,0 0-3 15,0 0-3-15,0 0-1 16,-4-14-7-16,4-40-23 15,0-46-94-15</inkml:trace>
  <inkml:trace contextRef="#ctx0" brushRef="#br0" timeOffset="85609.7411">3679 2060 145 0,'-3'-19'89'0,"3"6"-56"16,0 7 18-16,0 4-12 15,0 1-18-15,0 1-14 16,3-3-5-16,12 0 5 16,4 2 9-16,12-1-4 15,2 2 4-15,9 0-6 16,7 3 0-16,5 9-3 15,4 0-2-15,8-1 0 0,7 2 3 16,11 0-2-16,7-2 0 16,5-1-4-16,6-2 1 15,7-1-1-15,9-3-2 16,10 0 2-16,6-4 2 16,5 0-2-16,12 0 1 15,7-10-1-15,6 0-1 16,6-2-1-16,-3 2 0 15,-3-2 0-15,-4 2 0 16,-5-2 0-16,5 1 0 16,-2 2 1-16,6-1 0 0,0-1 1 15,-4 4-2 1,-2 2 3-16,-7 4-3 0,-5 1 2 16,0 0 3-16,3 0-2 15,-1 9-1-15,6-1 0 16,-5 2-2-16,0-3 0 15,-3-2-1-15,0 2 1 16,-5-2 1-16,2 4 1 16,-1 4 1-16,1 4-2 15,3 0-1-15,-7-1-1 16,1 3 1-16,2 0 2 16,-5 0-2-16,6 0 2 15,5-3-2-15,6-3 4 16,5-2-2-16,4-2-2 15,-8 2 0-15,-2-2-1 0,0 1 2 16,-1-1 0-16,10-1 1 16,10-4-2-16,3-1 0 15,10-3 1-15,-3 0-1 16,3 0 0-16,-3 0 0 16,3 0 3-16,0-1-1 15,6 1-2-15,1 0-2 16,-1 0 2-16,-2 0 0 15,9 0 0-15,0 0 0 16,6 0 2-16,7-2-2 16,-7 1 0-16,-2 1-2 15,-1 0 2-15,5 0 2 0,8 0-1 16,10 0-1-16,-1 3-1 16,1-1 1-16,1 4 0 15,5-2 0-15,1 3 0 16,5-2 0-16,-11 4 0 15,2 0-2-15,-5 2 2 16,10-3 2-16,12-1-2 16,-7 0-2-16,3-2 2 15,6-1 2-15,4 2-2 16,-1 1 3-16,6 2-3 16,-19 4 0-16,4 1 0 15,1 0 1-15,6 1-2 16,0-2 1-16,-7 3 0 0,3 0 0 15,1-2 0-15,3 0 0 16,6-1 0-16,-10-3 0 16,4 2 1-16,3-1-1 15,3 2 2-15,3-1-2 16,-6-2-2-16,1 5 2 16,-8-3 2-16,3 2-1 15,5 1-1-15,-17-4-2 16,3 4 2-16,-7-2 1 15,1 0 0-15,-1 1-1 16,-8 3-2-16,-7-2 1 16,-4 1 1-16,0-1 2 0,6 2-1 15,4-6-1 1,-8 5-1-16,-7 0 1 0,-7 4 0 16,-6 0 0-16,-5 0 2 15,0 2-2-15,-9 1-2 16,-7 1 1-16,-8-3 1 15,-9 1 0-15,-3-5 1 16,-8 3 0-16,-3-3-1 16,-6-2-2-16,-12 1 2 15,-2-3 0-15,-5-1-1 16,-1-2 2-16,-1-1-1 16,1 1 2-16,5-3-2 15,3 1 0-15,-1 0 0 16,-4-2 0-16,-9 0-2 15,-9 3 0-15,-15-3 0 0,-12-2 2 16,-18 1 0 0,-18-1 0-16,-15-2 0 0,-14-1 0 15,-6 1-1-15,-2-2 1 16,0 2 4-16,1-2-4 16,-1 0 0-16,0 2 0 15,0-2 0-15,0 0-1 16,0 0 1-16,0 0 1 15,0 0 0-15,0 0 0 16,0 0 0-16,0 0-1 16,0 0 0-16,0 0-1 15,0 0 0-15,0 1-3 0,0 2 3 16,0 2-3-16,5 6 3 16,2 6 1-16,5 6 1 15,-1 10 0-15,-2 2 0 16,1 6 2-16,-3 5-3 15,-1 1 4-15,-1 1-4 16,-2 3 2-16,0-2 0 16,-1-2-1-16,-1 3 0 15,2-3 2-15,-3 1-2 16,1 2 0-16,1 0 0 16,-1 1 0-16,1 1-1 15,-2 0 0-15,0 5 4 16,0 3-4-16,0 6 2 0,0 4-1 15,0 0 0 1,0-1 0-16,0-1 0 0,-3 0-1 16,-4 0 2-16,0 1-2 15,1 2 3-15,-1-2-3 16,-3-1 0-16,1 2 3 16,-2 2-2-16,2 0 0 15,-1 0 5-15,4-2-6 16,0 4 0-16,1 6 0 15,-3 4 1-15,0 1-1 16,2-2 1-16,0-1-2 16,0 0 2-16,-3-2-1 15,2-1 2-15,-1 1-1 16,-1-6 0-16,2-3 1 0,-1 3-1 16,2-3 1-16,0 1-2 15,1-1 0-15,-2 4 0 16,1 2 1-16,0 6 0 15,0 2 0-15,1-4 1 16,0 3-2-16,2-6 0 16,2 2 1-16,1-1-1 15,0 1 1-15,0-3 0 16,0 0 0-16,0 3-1 16,0-2 2-16,4-5-2 15,-1 4 0-15,1 0 0 16,-2 1 0-16,-1-1 0 15,1 0 2-15,-1-1-2 0,1-3 1 16,-1 4 0-16,-1 1 1 16,0-1-2-16,0 6 4 15,-1-4-3-15,-11-3 0 16,3-2-1-16,-3 0 1 16,0-1 0-16,3 0 0 15,0-3-1-15,3 0 0 16,-1 3 1-16,2 0-1 15,4 1 0-15,-2-1 0 16,3-3 0-16,-2 0 0 16,2-1 0-16,-1 3 0 15,-2 0 0-15,0-3 1 0,0-5-1 16,0-3 0-16,-4 2 1 16,2-1 0-16,-1 1-1 15,0 0 2-15,1-1-2 16,0 0 0-16,-1 7 1 15,1 6 0-15,2 1-1 16,-3 1 0-16,2 0 1 16,-2 3-1-16,0-2 0 15,-2 5 1-15,2-1-1 16,-4-1 0-16,0-1 1 16,1 3-1-16,-5 2 1 15,2 1 0-15,0 2 0 16,-3 11-1-16,0 3 0 0,-2 1 0 15,1 0 1 1,0-3-1-16,3-2 0 0,1 1 0 16,1-3 3-16,4-1-3 15,0-3 1-15,2 3-1 16,-1 0 0-16,2 5-1 16,-4 3 2-16,1 4 0 15,1 2-1-15,-2 1 0 16,2-4-1-16,-3 5 2 15,0-2 0-15,0 2-1 16,0-4 0-16,-1 3 0 16,1-3 0-16,0 2 1 0,-1 9-1 15,-1 3 0 1,2 3 0-16,-1 5 0 0,1-4 0 16,0 0 1-16,0-1-1 15,-3-4 1-15,3-5-1 16,-2-1 0-16,1-1 0 15,0-3 0-15,2-7-1 16,0-1 1-16,-2-13 2 16,4-4-2-16,2-5 0 15,-1-6-1-15,3-8 2 16,-1-6-1-16,1-2 0 16,-1-8-1-16,2-8 1 15,-1-3 0-15,2-5 1 16,0-8-1-16,-1-4 0 15,-1-4 0-15,2-7 0 0,-1-1 1 16,1-6-1-16,0 0 0 16,0-4 0-16,-2 0 1 15,2 0 1-15,0 0 0 16,0 0-1-16,-1 0 1 16,1 0 1-16,-2 0-3 15,0 0 1-15,1 0 1 16,1 0-1-16,-3 0 0 15,1 0 5-15,2 0-3 16,-4 0-1-16,1 0 2 0,-6 0-3 16,-11 0-1-1,-18 0-3-15,-18 3-3 0,-19 5 2 16,-15-1 1-16,-7 1 3 16,-7 2 0-16,1-6 0 15,3 0 1 1,1-1 0-16,5-3-1 0,3 1 1 15,-1 3 1-15,-2-4-1 16,-6 0-1-16,3 3 0 16,-4-3-3-16,-4 3 3 15,-5 1-1-15,-7-1 0 16,-2-3 1-16,-3 4 0 16,-4-3 0-16,-3-1 1 15,-4 0-1-15,-1 0 0 16,-4 0-2-16,-3 0 2 0,-3 0-2 15,-8 0 2 1,-3 0 0-16,-6 0 1 0,-2 0-1 16,4 0 2-16,-3 0-2 15,0 0 0-15,5 0 0 16,-5 4 0-16,2-1 0 16,-3 0 0-16,1 1 0 15,5-1 1-15,0 1-1 16,1-4 0-16,-1 0-2 15,-3 0 1-15,1 0 2 16,-4 0 0-16,4-4 0 16,2-3 2-16,-1 4-3 15,1-4 0-15,-1 2 0 0,-8 2-2 16,-2 0 2-16,-10 3 3 16,1 0 0-16,2 0-3 15,-4 0 0-15,2 0-2 16,-5 10 1-16,-3 1 2 15,-8 0-1-15,5 0 2 16,0 2-2-16,0 0 0 16,-3-1 0-16,-1 1 0 15,-5 0 0-15,-6 4 2 16,4-1-1-16,0 5-2 16,1-6 1-16,-1 2 0 15,-1 2 0-15,-8-4 1 16,10 0 2-16,-4-1-3 15,5-6-2-15,-1 3 2 0,0 0-1 16,-7-4 2-16,10 1 2 16,4-1-1-16,6-4-1 15,3-3-2-15,-3 1 2 16,-3 2-2-16,-7 0 2 16,3 1 2-16,3 1-3 15,-1-5 0-15,2 3-2 16,-5 1 2-16,-4 2 0 15,-1 3 5-15,5-3-3 16,5 5-2-16,3 0 0 16,0 2 0-16,3 0 1 15,-2 3 3-15,6 4-4 0,6 2 1 16,-1 0-1-16,7 0-2 16,-6-3 2-16,7 0 1 15,-8-4 0-15,1-4 1 16,11-1 3-16,-2-6-3 15,13 0-2-15,2-1 0 16,-1 5 2-16,-1-5-1 16,3 5 0-16,-5-4 0 15,3 3-1-15,-4-2 0 16,7 1-1-16,-3-3 0 16,-6-3 1-16,-5 0 0 15,-2 0 1-15,-4 0 0 16,2 0 1-16,7 0-2 0,1 0 0 15,11 0-2 1,-3 0 2-16,-1-7-1 0,3 4 1 16,1 2 1-16,-1 1 0 15,6-3 1-15,7 3-2 16,9 0-2-16,0-3 2 16,2 0-1-16,-2 1 1 15,3-5 0-15,5 3 1 16,-1-5 2-16,1 4-2 15,1-3 0-15,-1-3-1 16,5 2 0-16,-2-2-2 16,0 2 0-16,2-6 2 0,1 1 0 15,2-1 1 1,1-3-1-16,4-1 3 0,-1 0-2 16,-1 2 2-16,2 1-3 15,-4 5-2-15,4 0 1 16,-6 5 0-16,-3 5-1 15,-3 1 1-15,-1 0 1 16,-2 0 0-16,6 0 0 16,-9 4 0-16,5-1 2 15,-2 6-1-15,6-7-1 16,3 3-1-16,6-2 1 16,2 0-1-16,10-3 1 15,7 0 0-15,5 0 1 16,6-6 0-16,7-1-1 15,5-5 1-15,9 2 0 0,6-5 1 16,10-1 1-16,0 3-2 16,11-2 3-16,2 3-3 15,7-2 3-15,7 6-2 16,3 1-2-16,2 3 3 16,4 4-3-16,0 0 0 15,0 0 0-15,0 0 0 16,0 0 0-16,0 0 0 15,-5-3 1-15,-4-3 0 16,-7 4-1-16,1-5 0 16,-6 4 0-16,3-7 0 15,0 5 1-15,0-2 0 0,3-2-1 16,0 3 0-16,2 2 0 16,4 1-1-16,1-5 1 15,-2 4 0-15,4 1 0 16,0 0 0-16,0 2 0 15,-1-2 0-15,1-1 0 16,1 4-1-16,-1-3 1 16,-3 1 0-16,2-1-1 15,1 3 0-15,0 0 1 16,0 0 0-16,0 0 0 16,0 0 0-16,-3-3 0 15,0 3 0-15,-7 0 0 16,-4 0-2-16,-2 0 2 15,1 0 0-15,0 0-1 0,-1 0 2 16,-5 0-1-16,3 0 0 16,-1 0 0-16,-1 0 0 15,1 0 0-15,-2 0 0 16,0 0 0-16,5 0-2 16,7-3 2-16,5-1 1 15,2 4 0-15,5-4-2 16,0 4 2-16,3 0-2 15,-3-3 1-15,3 1-2 16,0 2 0-16,0-3 1 16,0 3-1-16,0 0 1 15,0 0-2-15,0-3 1 16,0 3 0-16,0 0-4 0,0-3 3 16,0 2 0-16,0-11 3 15,0-10-1-15,-3-7-1 16,0-8-2-16,0-2 4 15,-1-2 0-15,1-3-1 16,-3 0 0-16,-2-10 1 16,-4 3 0-16,-1-6 0 15,-1 2 0-15,1-3 0 16,-2 3 1-16,2-5-1 16,-1 2 0-16,-2-1 0 0,7 4-2 15,0 3 2 1,0 5 1-16,3-4-1 15,0 0 0-15,0-5 1 0,3-2-1 16,-3 6-1-16,-4 2 1 16,4 9 1-16,-5 8 0 15,1 6 0-15,-2 3 0 16,3-3 3-16,-1 5-2 16,2-3-2-16,2-1 0 15,0 1-1-15,3-1 0 16,0 4-1-16,3 0 0 15,0 3 2-15,0 1-2 16,0 1 1-16,0 2 0 16,0 2-1-16,0-3-2 15,6 0 4-15,0-3-2 0,6-3 2 16,3 0-2-16,0-3 2 16,1 3 0-16,-4 0 0 15,0 4-1-15,0 0 1 16,-3 2 0-16,6-3-1 15,-3-1-1-15,4 1 0 16,-1-3 0-16,0 6 2 16,-3 3-2-16,-6 4 1 15,-1 3 1-15,-4 1 0 16,2 3 0-16,-2 2 0 16,-1-3 0-16,0 3 0 15,0 0-2-15,0 0 1 0,0 0-1 16,0 0 2-16,0 0-1 15,0 0 1-15,0 0-2 16,0 0 4-16,0 0-2 16,0 0 0-16,0 0 0 15,0 0 1-15,0 0-1 16,0 0 1-16,0 0-1 16,0 0 0-16,0 0 0 15,0 0 1-15,0 0-1 16,0 0-1-16,0 0-1 15,0 0-7-15,0 0-4 16,0 0-10-16,3 0-10 16,8-6-8-16,8 0-2 0,-13-1-38 15</inkml:trace>
  <inkml:trace contextRef="#ctx0" brushRef="#br0" timeOffset="100878.7973">17353 11962 165 0,'-10'-22'44'0,"-2"3"-8"15,1 1 1-15,-1 7 8 16,2 3-11-16,3 1-3 16,6 7 0-16,1-4-2 15,-2 4-7-15,2 0-4 0,0 0-7 16,0 0-1 0,0 0-1-16,0 0-2 0,0 0 0 15,0 0-4-15,0 0-2 16,0 0 0-16,0 0-1 15,9 7 0-15,8 5 0 16,9 10 4-16,6 7 0 16,4 6 0-16,4 10-2 15,-2 3 1-15,4 7 4 16,3 4-3-16,-5-1-2 16,-2 2-2-16,-2-9 0 15,-3-3 1-15,-5-7-1 16,-4-6 0-16,-7-9 0 15,-3-7 0-15,-6-9-1 0,-1-5 1 16,-7-2-4-16,0-3-1 16,0 0 4-16,0-4-4 15,-4-22-6-15,-10-14-91 16,0-19-72-16</inkml:trace>
  <inkml:trace contextRef="#ctx0" brushRef="#br0" timeOffset="101127.1605">17772 11934 348 0,'0'-3'32'0,"-3"3"-11"15,-4 0 14-15,3 0-12 16,-6 0-7-16,-5 22-12 0,-8 12 2 16,-3 10-1-16,-10 12-2 15,-5 12 5-15,-6 10 0 16,0-2-1-16,3-5 0 15,8-13-7-15,11-9-1 16,6-9 0-16,6 0-2 16,6-8-6-16,7-10-5 15,0-8-16-15,3-14-60 16,27 0-211-16</inkml:trace>
  <inkml:trace contextRef="#ctx0" brushRef="#br0" timeOffset="101338.3837">17999 12523 199 0,'7'29'30'0,"-4"8"1"16,3-5-10-16,1 1 8 15,2-6-1-15,5 3-16 16,-2-8-9-16,-2-1-1 15,2-7-2-15,-1-5-10 16,2-3-11-16,-7-6-32 16</inkml:trace>
  <inkml:trace contextRef="#ctx0" brushRef="#br0" timeOffset="101547.5962">18265 12277 317 0,'0'0'46'15,"0"0"-46"-15,0 0 1 16,0 4 2-16,0 11-3 16,7 1 0-16,3 0-2 15,-1-4-11-15,0-5-15 16,4-7-131-16</inkml:trace>
  <inkml:trace contextRef="#ctx0" brushRef="#br0" timeOffset="102058.1148">18597 12049 302 0,'0'8'7'16,"3"17"-7"-16,3 5 23 15,0 11-7-15,4 5 1 16,3-2-3-16,4 0-1 16,1-6 2-16,6-10-5 15,-5-9 2-15,4-4-5 16,-1-11-7-16,5-4 0 0,-1-14 2 16,6-23-1-16,-2-7-1 15,-5-9-3-15,-9 6-1 16,-6 6 1-16,-3 16 3 15,-4 10 0-15,-3 9 5 16,0 6 4-16,0 0-5 16,0 10-4-16,3 24 0 15,3 7 15-15,4 5-10 16,7 4-3-16,3-9 3 16,9-7-3-16,-4-5 1 15,5-11-2-15,2-6 2 16,-4-9-2-16,3-3 2 0,1-18 2 15,-1-14 3 1,-3-17-5-16,-1-11-1 0,-6-5 1 16,-6-5-2-16,-4 8-1 15,-4 7 1-15,-7 11 2 16,0 12-1-16,0 6 3 16,-8 4-5-16,5 12 0 15,0 5-5-15,3 5-11 16,0 0-43-16,14 5-160 15</inkml:trace>
  <inkml:trace contextRef="#ctx0" brushRef="#br0" timeOffset="102268.2448">19699 12361 130 0,'0'41'60'0,"0"3"4"15,0-1 1-15,0 1-15 16,0 0-15-16,-3-3-7 16,0-7-11-16,3-9-9 15,0-3-8-15,0-7 0 16,0-8-8-16,3-7-21 16,-3 0-44-16</inkml:trace>
  <inkml:trace contextRef="#ctx0" brushRef="#br0" timeOffset="102830.0986">16130 13672 178 0,'-11'0'92'0,"5"0"-52"0,3 0 2 15,3 0 2-15,0 0-14 16,0 0-19-16,23 0-4 16,15-11 11-16,14-3-1 15,9 1-1-15,8-1-4 16,1 0 2-16,3 3-1 16,-8 0-7-16,-3 3-4 15,-11 1-2-15,-5-2-1 16,-10 0-2-16,-10 2-9 15,-3-5-14-15,-17-7-53 16,-6-3-303-16</inkml:trace>
  <inkml:trace contextRef="#ctx0" brushRef="#br0" timeOffset="103018.0033">16529 13335 372 0,'-7'25'15'0,"7"15"-6"15,0 14-9-15,0 5 11 16,0 4 4-16,13 0-7 16,0-2 2-16,7-4-5 15,-1-7-5-15,7-7-5 16,0-10-3-16,6-11-19 16,5-17-60-16</inkml:trace>
  <inkml:trace contextRef="#ctx0" brushRef="#br0" timeOffset="103250.148">17405 13341 12 0,'17'11'340'16,"5"22"-337"-16,3 7 17 15,5 4 2-15,2 9 11 16,6-2-11-16,6-1-4 15,4-5-4-15,4-9-9 16,1 1 3-16,-5-7-8 16,-2-12-1-16,-12-7-9 15,-4-11-10-15,-8-1-58 16,-11-31-220-16</inkml:trace>
  <inkml:trace contextRef="#ctx0" brushRef="#br0" timeOffset="103445.9903">17806 13286 315 0,'-28'17'90'15,"-5"21"-84"-15,-5 9 0 16,-1 8 20-16,0 5-1 16,0 6-3-16,3-1-9 15,1-5-8-15,12-10-5 16,2-13-5-16,12-3-9 0,6-12-19 15,3-19-119 1</inkml:trace>
  <inkml:trace contextRef="#ctx0" brushRef="#br0" timeOffset="103715.8674">18012 13672 106 0,'45'0'197'16,"-8"0"-196"-16,-10 10 5 15,-6 2 8-15,-9 2 8 16,-4 1 17-16,-6 6-16 16,-2 1 7-16,0 1-6 15,-3 3-3-15,-6-4-11 16,5-3-3-16,1-12-3 16,3-1-4-16,0-3 0 0,0-1-2 15,13 2 2-15,13-4 1 16,12 0 1-16,8-6-2 15,13-7-2-15,-3-6-10 16,1-2-19-16,-8 1-98 16</inkml:trace>
  <inkml:trace contextRef="#ctx0" brushRef="#br0" timeOffset="103918.4385">18683 13503 319 0,'0'10'19'15,"0"5"-17"-15,0 1-1 16,5-6 3-16,4 2-4 16,5-7-4-16,3-5-5 15,4 0-15-15,2-17-213 16</inkml:trace>
  <inkml:trace contextRef="#ctx0" brushRef="#br0" timeOffset="104389.9066">19028 13308 144 0,'0'14'90'0,"0"13"-63"0,1 3 15 16,4 2 2-16,2 4-12 15,6 1-6-15,0-5-11 16,1-8 2-16,1-7-5 16,2-8-3-16,-1-9-3 15,7 0 3-15,2-31-3 16,5-13-6-16,-1-4-3 16,-4-3-8-16,-9 11 3 15,-5 10 4-15,-8 13 4 16,-3 9 4-16,0 5 4 0,0 3 3 15,0 3-11-15,0 19-6 16,4 8 6-16,2 9 9 16,4-2-8-16,1 0 0 15,10-8-1-15,1-4 3 16,2-9-2-16,3-8 0 16,0-8 1-16,3-5 5 15,-1-20 0-15,0-9 1 16,-6-6-4-16,-3-4 0 15,-7 1-1-15,-5 2-3 16,-4 5 1-16,-2 9 0 16,-2 2-1-16,0 11 1 15,0 2-1-15,0 5-3 16,2 4-13-16,1 3-24 16,7 0-218-16</inkml:trace>
  <inkml:trace contextRef="#ctx0" brushRef="#br0" timeOffset="104735.6333">19878 13425 76 0,'11'18'122'0,"-2"-2"-53"15,1-2-23-15,3 1-18 16,0 3-5-16,0-2-6 15,-6-3-7-15,-2-1-5 0,-2 1 1 16,-3 0-3-16,0 7 5 16,-9-1 16-16,-10 3-6 15,-3-3-9-15,5-3 2 16,6-3-8-16,5-4-3 16,6 0 0-16,0-5 0 15,6 0 0-15,12 0 0 16,6-4 2-16,6 0-1 15,3 0 2-15,-2-4-3 16,-1-4 0-16,-3 5-3 16,-12 0-11-16,-4 3-27 15,-11 0-115-15</inkml:trace>
  <inkml:trace contextRef="#ctx0" brushRef="#br0" timeOffset="104968.2793">18791 14190 261 0,'-6'0'192'15,"6"0"-190"-15,0 0 10 16,0 0 4-16,0 0-16 0,0 0-3 15,0 3-3 1,0 4-4-16,6 5 0 0,-6 6-73 16</inkml:trace>
  <inkml:trace contextRef="#ctx0" brushRef="#br0" timeOffset="105126.3723">18716 14597 422 0,'0'10'5'0,"0"-3"-5"16,0-2 4-16,0-2-4 16,1 5 0-16,7 2-11 15,3 8-17-15,-1 5-58 0,-3 11-108 16</inkml:trace>
  <inkml:trace contextRef="#ctx0" brushRef="#br0" timeOffset="105245.2621">18761 14868 79 0,'0'30'93'0,"0"-5"-18"16,0-6-13-16,-2-9-26 15,2-1-11-15,0 0-17 16,0-5-6-16,0 5-1 16,0 0-1-16,2 6-9 15,-2 3-31-15,0 4-145 16</inkml:trace>
  <inkml:trace contextRef="#ctx0" brushRef="#br0" timeOffset="105709.577">16717 16089 359 0,'0'0'57'16,"3"0"-51"-16,-3 0 26 16,3 0-5-16,3 0-19 15,15-7-5-15,8-6 12 16,19-6 0-16,9 0-2 16,6-3-10-16,-2 4-1 15,-2-1-2-15,0 1 0 16,-1 7-3-16,-9-3-1 0,-10 5-7 15,-11 3-4 1,-11-2-27-16,-17 1-85 0</inkml:trace>
  <inkml:trace contextRef="#ctx0" brushRef="#br0" timeOffset="105912.1185">16930 15782 434 0,'0'0'0'0,"0"8"-16"16,0 23 16-16,11 18 19 16,5 10-7-16,-1 7 2 15,3 1-1-15,-2-6-5 16,4-7-7-16,-2-9-1 16,1-5-2-16,-1-14-4 0,-3-8-13 15,9-18-36-15</inkml:trace>
  <inkml:trace contextRef="#ctx0" brushRef="#br0" timeOffset="106168.2894">17720 15719 409 0,'3'15'2'0,"13"8"-2"0,7 10 8 16,6 3 4-16,7 3-3 16,0 3 3-16,3 1 0 15,0-6-2-15,2 0-4 16,-1-12-6-16,-2-9 1 16,-8-14-1-16,-5-2-7 15,-1-17-5-15,-7-17-75 16</inkml:trace>
  <inkml:trace contextRef="#ctx0" brushRef="#br0" timeOffset="106370.2365">18128 15588 423 0,'-38'36'26'15,"-4"22"-25"-15,-7 10 18 0,-3 8 10 16,3 1-6-16,11-7-11 15,5-3 0-15,9-10-9 16,12-9-3-16,7-16-5 16,5-9-5-16,0-12-18 15,21-11-57-15,15-29-230 16</inkml:trace>
  <inkml:trace contextRef="#ctx0" brushRef="#br0" timeOffset="106721.5893">18310 15865 63 0,'1'5'337'0,"-1"13"-337"16,0 12 8-16,0-5 14 15,0 1 1-15,2-1-10 16,3-6-5-16,1-8-6 16,-3-4-1-16,0-7-2 15,0 0-5-15,0 0-1 16,8-26 6-16,8-7-6 15,6-7-8-15,2 7 7 16,-4 4 2-16,-4 10 6 16,-6 8 1-16,-6 5 4 15,-1 6 1-15,0 0-3 0,5 14 5 16,1 8 6 0,2 7 6-16,-2 1-11 0,1 2 0 15,0 1-5-15,0-6 1 16,0-8-5-16,0-6 0 15,-4-6-3-15,2-7-5 16,1 0-11-16,8-17-32 16,2-13-237-16</inkml:trace>
  <inkml:trace contextRef="#ctx0" brushRef="#br0" timeOffset="106897.0546">18985 15821 210 0,'0'0'191'16,"0"0"-189"-16,2 2 3 16,1 8 18-16,0 0-9 15,2-2-6-15,2-3-7 16,3 1-1-16,0-6-11 16,-1 0-43-16</inkml:trace>
  <inkml:trace contextRef="#ctx0" brushRef="#br0" timeOffset="107449.3288">19385 15485 453 0,'-3'0'0'0,"3"0"2"16,0 0-2-16,0 18 0 16,3 15 4-16,10 11 5 15,0 4-3-15,4-5 0 16,-2 1 3-16,-1-12-3 16,2-4-4-16,-3-15-2 15,-4-4 0-15,1-9-2 16,7-12 2-16,-2-23 2 0,7-18-2 15,0-9-12 1,-4 2-6-16,-1 10 0 0,-8 17 18 16,-5 14 0-16,-1 9 3 15,0 7 5-15,-2 3 1 16,-1 0-9-16,3 22 1 16,3 17 8-16,0 12 8 15,4 1-6-15,0-1-7 16,0-11-1-16,5-11-1 15,2-10-2-15,2-10 0 16,1-9 1-16,8-6 3 16,6-26 5-16,5-27-9 15,3-9-6-15,-3-8-3 16,-8 10 4-16,-4 8 0 16,-10 18 5-16,-6 7 5 0,-3 11-2 15,-5 7 2-15,1 8 0 16,-4 3-5-16,3 4-10 15,1 0-39-15,4 4-110 16</inkml:trace>
  <inkml:trace contextRef="#ctx0" brushRef="#br0" timeOffset="107839.7438">20248 15580 292 0,'0'22'77'0,"0"7"-76"0,0 8 5 16,0-1 10-16,0 1 14 16,0 4-7-16,0-5-5 15,0-6-4-15,0-4-7 16,0-13-4-16,0-1-3 16,0-11-2-16,0-1-3 15,8-8 5-15,8-25-12 16,16-15-75-16,2-3 8 15,4 3 8-15,-6 7-28 16,-8 16 34-16,-6 10 65 16,-6 12 86-16,-2 3-44 15,-3 3-12-15,3 19 34 16,0 7-19-16,-6 4 0 0,1 2-14 16,-2-3-4-1,3 4-5-15,1-9-11 0,7-2-3 16,-5-7 3-16,2-6-11 15,-5-5-4-15,-1-5-11 16,-4-2-21-16,1-6-126 16</inkml:trace>
  <inkml:trace contextRef="#ctx0" brushRef="#br0" timeOffset="109909.6642">23565 12933 335 0,'0'-25'37'0,"0"9"-7"16,0 7 2-16,0 9-6 15,0 0-7-15,0 0-7 0,0 0-4 16,0 0-6 0,0 0 1-16,9 3-2 0,18 12 6 15,13 0 5-15,9 7-5 16,9 0-2-16,7 3 0 15,7 5-2-15,6 0-1 16,0 2 3-16,-7 1-3 16,-2-4-2-16,-11 1 0 15,-7-5 0-15,-14-6 1 16,-12-4-2-16,-8-4 1 16,-11-5-1-16,-3-1-1 15,-3 4 2-15,0 4 0 16,-27 12 8-16,-15 11 2 15,-10 10-8-15,-9 0-2 0,-3 2 1 16,-5 1 0-16,2 0-1 16,1-3 0-16,10-6-1 15,11-6 0-15,13-10-2 16,15-5 0-16,9-9-11 16,8-9-16-16,2-1-35 15,24-10-133-15</inkml:trace>
  <inkml:trace contextRef="#ctx0" brushRef="#br0" timeOffset="110555.6314">25051 12714 403 0,'0'-4'26'0,"1"0"-23"16,2 1 11-16,0 3 5 0,9-8-8 16,12 2-3-16,12-2-3 15,13 0-1-15,0 4-1 16,0 4 0-16,-4 0-3 16,-3 0-1-16,-6 0 1 15,-6 0 1-15,-4 0 0 16,-6 0-1-16,-4 0 0 15,-7 0 0-15,-3 0 1 16,-3 0-1-16,-3 0 0 16,0 0-1-16,0 0 1 15,0 0 1-15,0 0-1 16,0 0-1-16,0 0 1 16,0 0 0-16,0 0 0 0,0 0 0 15,0 0 0-15,0 0 1 16,0 0 0-16,0 0 2 15,0 0-3-15,0 0 3 16,0 0-1-16,0 0-1 16,0 0-1-16,0 0 2 15,0 0-2-15,0 0 0 16,0 0-2-16,0 0 2 16,0 0-1-16,0 0 1 15,0 0-2-15,2 0-6 16,-1 0-12-16,4 0-68 15</inkml:trace>
  <inkml:trace contextRef="#ctx0" brushRef="#br0" timeOffset="110861.7412">25312 12831 179 0,'-8'14'143'15,"3"16"-132"-15,-1 11 9 16,0 14 8-16,1 11-4 16,-1 10 9-16,3 6-11 15,3 4 1-15,0 3-11 16,0 0-5-16,0 1 2 0,4-8 0 16,4-5-4-16,0-7 0 15,-2-8-1-15,2-11-3 16,0-10-1-16,-5-8 0 15,0-14-1-15,-3-9-3 16,0-6-2-16,0-4-2 16,0 0-3-16,0-11-30 15,-5-14-285-15</inkml:trace>
  <inkml:trace contextRef="#ctx0" brushRef="#br0" timeOffset="276348.3102">3973 14776 107 0,'-33'95'0'0</inkml:trace>
  <inkml:trace contextRef="#ctx0" brushRef="#br1" timeOffset="281604.0787">17876 879 22 0,'-7'-7'0'15</inkml:trace>
  <inkml:trace contextRef="#ctx0" brushRef="#br1" timeOffset="282525.6564">17434 850 107 0,'-1'-2'63'0,"1"2"-31"16,0 0 1-16,0 0 3 0,0 0 6 15,0 0-9 1,0 0-10-16,0 0 1 0,0 0-5 16,0 0 1-16,0 0-9 15,0 0-2-15,0 0-3 16,0 0-2-16,0 0 3 15,8 0 0-15,8 0 4 16,0 0 2-16,10 0-2 16,3 3-4-16,6-1 4 15,2-1-2-15,8 2-2 16,1 0 1-16,2-1-2 16,2 1 1-16,-3 1-2 15,2-1-1-15,-1-1-2 16,1 3 1-16,-3 0 0 15,0 0 0-15,-5-2-2 0,-5 0-1 16,-11-2 1-16,-7 1-1 16,-8-2 0-16,-5 1-1 15,-5-1-1-15,0 0 2 16,0 0 1-16,0 0 1 16,-3 0 4-16,-15 0-4 15,-19 0-2-15,-17-1-2 16,-13-2-2-16,-6 1 2 15,-4 2-2-15,0 0 0 16,1-1 4-16,4-2 0 16,10-4 0-16,11-1 3 15,11-3-1-15,7 2-1 0,12 2 0 16,4 0 0-16,11 4 3 16,6 1-2-16,0 2-2 15,0 0-3-15,0 0-3 16,0 0-4-16,8 0 4 15,16 0 4-15,9 8 2 16,7 2 0-16,11-3 3 16,4 0-3-16,3-1 2 15,0-2 0-15,1 1 1 16,-4 1-1-16,-3-2-1 16,-4-1-1-16,-5-2 0 15,-7 1 3-15,-11-2-1 16,-5 0-2-16,-10 0-1 0,-4 0 1 15,-6 0 0-15,0 0 1 16,0 0 1-16,0 0 2 16,0 0-3-16,0 0 3 15,0 0-4-15,0 0 0 16,0 0-5-16,0-2-9 16,-3-6-47-16,-3-6-78 15</inkml:trace>
  <inkml:trace contextRef="#ctx0" brushRef="#br1" timeOffset="283479.9129">18785 542 289 0,'0'0'64'15,"0"0"-54"-15,0 0 6 16,0 0 15-16,0 0 2 0,0 0-18 15,0 0-5-15,0 0 0 16,0 15-9-16,0 12-1 16,0 14 5-16,0 14 4 15,0 3-1-15,0 1-1 16,-3 3 1-16,-4 0-1 16,2-2-2-16,0-3-3 15,2-9 2-15,2-4-4 16,1-8 0-16,-2-9 0 15,2-9 0-15,0-6-1 16,0-8 1-16,0-4 0 16,0 0 2-16,0 0 1 15,0-8-1-15,0-22 13 0,0-16-9 16,0-15-6-16,6-13 0 16,4 0 0-16,3-3 0 15,-4 2 0-15,1 4 0 16,-1 0 0-16,-2 8 1 15,0 9 2-15,-3 16-2 16,-4 19 0-16,0 12 2 16,0 5 2-16,0 2-5 15,0 0-4-15,0 6-3 16,0 28-3-16,0 20 10 16,0 22 3-16,-7 12 1 15,-7 1-1-15,1-3-1 0,1-8 0 16,2-4-2-16,6-11 1 15,-2-9-1 1,5-12 0-16,1-10 0 0,0-11 0 16,0-9 0-16,0-9 0 15,0-3 0-15,0 0 0 16,0 0 5-16,0-20 0 16,0-21-5-16,0-22 0 15,0-18-3-15,0-7-1 16,10-3-2-16,4 12-1 15,-1 11 5-15,-3 19 1 16,-4 20 1-16,-3 14 1 16,-3 13 3-16,0 2-4 0,0 0-3 15,0 19-2 1,0 20 2-16,0 18 3 0,-6 16 4 16,-6 2-4-16,4-3 4 15,-1-5-1-15,6-9-2 16,3-8-1-16,0-9 0 15,0-5 0-15,0-6-1 16,0-4-4-16,0-4-5 16,0-8-38-16,0-4-140 15</inkml:trace>
  <inkml:trace contextRef="#ctx0" brushRef="#br1" timeOffset="285542.1316">17786 1479 11 0,'0'0'59'0,"0"0"-30"16,0-1-19-16,0 1-7 16,0 0-3-16,2-1-5 15,-1-1-6-15,1 1 7 0,1-2-2 16,-3 0-3-16,0 3 9 15,0-1 5-15,0 1 0 16,0 0-3-16,0 0 5 16,0 0 9-16,0 0 4 15,0 0 4-15,0 0 3 16,0 0 7-16,0 0 5 16,0 0-7-16,0 0 0 15,0 0-6-15,-2 0-9 16,-1 0-2-16,0 0 3 15,-2 0-2-15,-1 0 4 16,-3 0-6-16,-3 0-7 16,3 0-2-16,3 0 4 0,-3 0 3 15,-5 4-1 1,4 0-4-16,-2-1-1 0,2 0 0 16,4-1 6-16,0-1 0 15,-1 2-7-15,-3 0 0 16,0 4-2-16,-2-3 2 15,-5 6-4-15,0-1 3 16,-6 5-3-16,-2-1 0 16,-2 3 2-16,2 0 1 15,1-3-2-15,6 0 1 16,-3 2 2-16,0-1-2 16,-2 6 2-16,0 2-3 0,-6 5 1 15,6 0-2 1,-4 3 1-16,3 6-1 0,-3 2 1 15,-1-2-2-15,2 2 3 16,2-4-1-16,3 2-1 16,1-1 4-16,-4-1-4 15,6 2 0-15,-5 2 1 16,3 2 1-16,-3 2-2 16,7-1 0-16,-4-2 1 15,4-2-1-15,0 0 0 16,-3-1 0-16,6-4 0 15,3-1 2-15,-3 2-3 16,2 0 1-16,0 4-1 16,0-1 1-16,2-4-1 15,-1-3 2-15,2-1-2 0,2-2 0 16,0 2 0-16,0 2 0 16,0-3 3-16,-1-2-3 15,-3-1 1-15,4-2-1 16,-1-4 0-16,0 2 1 15,1 1 0-15,0 1-1 16,0 2 0-16,-2 2 0 16,-1 2 0-16,2 4-1 15,-2-2 1-15,3-4-1 16,-1-1 1-16,3-5-1 16,1-6 1-16,0 1 0 15,2-6 0-15,-1-2-1 0,2-1 1 16,0-1-2-16,0 0 2 15,-1 1 0-15,1-4 0 16,0 2 0-16,0-2-2 16,0-2-3-16,0 0 1 15,0 0-1-15,0 0 2 16,0 0-4-16,0 0-4 16,0 0-12-16,0 0-19 15,0 0-57-15,6-9-145 16</inkml:trace>
  <inkml:trace contextRef="#ctx0" brushRef="#br1" timeOffset="286261.4659">17002 3076 196 0,'-6'-1'101'0,"-7"1"-70"16,-6 0 8-16,-1 0-9 0,-6 0-5 15,-3 1 3 1,-4 8-3-16,-6 4-10 0,-5 2 6 15,1 2-10-15,3 4-3 16,2 2 1-16,3 1-3 16,1 4 0-16,1 1-2 15,2 1 2-15,1 2-2 16,-3 4 0-16,5 5-3 16,2 4 2-16,-1 8-2 15,8 4 1-15,0 4-2 16,8 6 0-16,3-4 1 15,8-5-1-15,0-1 0 16,6-5-2-16,17-5 2 16,2-4-1-16,9-2 0 15,7-2-1-15,5-9 2 0,2-5 2 16,2-7-1-16,7-10 4 16,9-8-1-16,4 0 1 15,5-29 1-15,4-16-2 16,-8-12 0-16,1-7-2 15,-10-5-2-15,-8 4 0 16,-8-5-3-16,-10 3 3 16,-10 4 1-16,-7 4 2 15,-15 4-2-15,-4 6 0 16,0 5 1-16,-11 5 2 16,-12 4-1-16,-5 2 1 15,-4 4 3-15,-5 2-4 0,-2 5 1 16,1 4 0-16,-4 2-1 15,5 3-3-15,5 5 1 16,6 0-1-16,4 5 0 16,5 3-6-16,0 0-3 15,4 0-20-15,1 14-16 16,6 8-35-16,6 0-144 16</inkml:trace>
  <inkml:trace contextRef="#ctx0" brushRef="#br1" timeOffset="286539.5632">17142 3329 255 0,'-7'0'80'0,"-8"1"-74"16,-6 6 30-16,0 5 7 15,-8 5-10-15,-2 9-12 16,-7 7-3-16,-1 5-6 15,-3 4-3-15,-1 2 0 16,4-1-2-16,-3-3-2 16,2 1-5-16,5-5 0 15,3-2-3-15,5-4 3 16,6-3-3-16,-2-7-9 16,9-4-3-16,2-6-20 15,1-10-64-15,5 0-173 16</inkml:trace>
  <inkml:trace contextRef="#ctx0" brushRef="#br1" timeOffset="286780.6737">16639 3446 50 0,'5'0'227'0,"2"0"-223"15,4 20-3-15,1 8 30 16,7 4 8-16,5 3-8 15,1 2-9-15,5-3-5 16,0-1 1-16,1-3-4 16,-1-3-8-16,-4-2 3 15,-4-5-9-15,-2-2 0 0,-1-5-1 16,-6-3-5-16,-1-1-15 16,-4-2-29-16,-1-7-195 15</inkml:trace>
  <inkml:trace contextRef="#ctx0" brushRef="#br1" timeOffset="287843.5554">18921 3300 7 0,'-10'-2'335'16,"3"0"-324"-16,-2 1 20 16,-1-1 21-16,-7 1-23 15,-4 1-8-15,-6 0 0 16,-2 0 1-16,-10 0-8 15,-3 0-7-15,-9 12 0 16,-5-2 1-16,-12 5-7 16,-3 0 2-16,-11 3-1 15,-6 1 1-15,-5 2-3 16,-1-1 2-16,-1 0 6 16,8-1-5-16,7-1-1 15,10-2 1-15,4-5 1 0,3 0 5 16,7-1-7-16,4-1 0 15,10-4 1-15,6-1 0 16,9-1-3-16,5-2 2 16,7 0-3-16,-3 2 2 15,3-2-2-15,-3 4 1 16,-2-1-5-16,0 3 1 16,-4-1 3-16,6 0-4 15,3-3 4-15,6 0-1 16,4-1-2-16,5-2 0 15,0 0-10-15,0 2-7 16,0-2-20-16,9 2-39 16,14-2-79-16</inkml:trace>
  <inkml:trace contextRef="#ctx0" brushRef="#br1" timeOffset="288271.8858">17888 3304 291 0,'0'0'43'0,"0"-2"4"16,0 2 10-16,-2 0-21 16,-8 0-11-16,0 0-9 0,-7 0-3 15,-2 0-3 1,-8 10-6-16,-4 8-2 0,-5 3-2 15,-9 3 2-15,5 1-2 16,-1 4 2-16,7-3-1 16,6-1-1-16,1-3 0 15,11-1 0-15,4-6-1 16,4-3 1-16,5 1 0 16,3-1-2-16,0 0-2 15,4 4 0-15,12 0 2 16,6-1 1-16,5 0 2 15,6 3-1-15,2-1 1 16,7 2 0-16,4 0 1 16,-2 0-1-16,0-1-2 15,-5-1 1-15,-1-2-3 0,-5-2-6 16,-2-4-17-16,2-5-60 16,1-4-300-16</inkml:trace>
  <inkml:trace contextRef="#ctx0" brushRef="#br1" timeOffset="289043.3948">19064 2877 320 0,'-3'0'85'0,"3"0"-85"16,0 0 0-16,0 0 0 15,0 16 6-15,3 16 12 16,3 16 5-16,1 13-6 16,0 9-6-16,-1 6-2 15,-1 2 0-15,3-3-3 16,2-6 0-16,0-5 1 0,4-7-4 16,4-12 2-16,-5-10-2 15,2-11 2-15,-1-9-4 16,-1-9 0-16,-9-5-1 15,2-1 0-15,6-17 2 16,11-28 2-16,13-21-4 16,2-19-1-16,2-11-3 15,-2-3-8-15,-5 3-3 16,-8 14 9-16,-1 21 6 16,-9 20 2-16,0 19 4 0,-9 12-3 15,-3 6 3 1,-3 4-3-16,3 4 2 0,-2 22-4 15,2 19 10-15,0 18-3 16,1 13-3-16,-1 4 0 16,5-4-5-16,3-9 1 15,2-7 1-15,5-10-2 16,3-14 0-16,1-8 1 16,1-11 1-16,-3-10-1 15,3-7 1-15,3 0 2 16,9-28 9-16,7-18-1 15,1-11-7-15,-1-7-1 16,-10-3-2-16,-6 2 0 16,-11 3-1-16,-5 7-1 15,-2 5 0-15,-8 11-2 0,0 8-1 16,0 9 0-16,0 9-5 16,0 10-13-16,0 3-21 15,0 1-58-15,0 24-124 16</inkml:trace>
  <inkml:trace contextRef="#ctx0" brushRef="#br1" timeOffset="289434.1719">20119 3454 18 0,'0'18'349'16,"-10"6"-338"-1,-3 12-5-15,-3 7 13 0,-2 2 5 16,4-2-4-16,7-3-2 16,5-7-9-16,2-3 0 15,0-4-4-15,3-7 5 16,11-3-5-16,4-8-3 16,0-7 5-16,9-1 1 15,7-7 1-15,7-18-2 16,0-7-3-16,-4-3-2 15,-10 1-2-15,-6-2 2 16,-12-2 5-16,-8 4-6 16,-1-1 3-16,0 7 2 0,-9 0 0 15,-5 4-3 1,-8 5 3-16,2 4 7 0,-6 4-8 16,3 4-5-16,-5 0-7 15,5 5-12-15,-6 2-16 16,2 0-56-16,-5 14-319 15</inkml:trace>
  <inkml:trace contextRef="#ctx0" brushRef="#br1" timeOffset="290632.8005">16927 4170 212 0,'-12'-7'70'15,"5"2"-46"-15,1 3 16 16,3 0 11-16,0 2-11 16,0 0-4-16,-1 0-12 15,4 0-4-15,-5 0 0 16,0 0-6-16,-4 0-7 16,-5 7-1-16,-8 15-2 15,-4 6-4-15,-7 10 2 16,1 4 1-16,3 6 1 15,-4 4-2-15,4 3 3 16,3 0-1-16,-3-4 0 16,6-4-1-16,-1-1 0 0,6-5-1 15,1 1 0 1,4 1 0-16,4-3 0 0,-1-3 0 16,7-5-1-16,0-3-1 15,3-3 0-15,0 1-2 16,0 2 3-16,0-2-1 15,6 0 1-15,4-2-1 16,2-3-1-16,5-1 1 16,-1-4 0-16,6-2 0 15,6-2-1-15,7-4 1 16,7-4 2-16,7-3 1 16,5-2 0-16,-5 0-1 15,-3 2-2-15,-4-1 0 0,-12 2 0 16,-1 2 0-16,-3-1-1 15,-5 1 1-15,0 0 0 16,1 1-1-16,2 0 1 16,0 1 0-16,3 0 0 15,1-1 0-15,0 3 0 16,1-4 0-16,-4 3 0 16,5 2 0-16,-1-2 0 15,6-1-1-15,1 3 1 16,3-5 0-16,1 3-1 15,2-1 1-15,3 0 0 16,1 1 1-16,-1 1 0 16,-4-5-1-16,2 4 1 15,-2-4-1-15,-4-3 0 0,-4 1-4 16,-9 1-1-16,-3-2 0 16,-11 1 2-16,-3-1 1 15,-5-1 0-15,-2 2 2 16,0-2 2-16,0 0 0 15,0 0 0-15,0 0 1 16,0 0-2-16,0 0-1 16,-3 0-5-16,-7-8-16 15,-2 0-14-15,-2-6-5 16,4-1-34-16,1-3-141 16</inkml:trace>
  <inkml:trace contextRef="#ctx0" brushRef="#br1" timeOffset="291113.3646">17690 5020 408 0,'-3'0'19'15,"0"0"1"-15,3 0 2 16,0 0-6-16,0 0-8 15,0 0-2-15,6 6-5 16,10 8 6-16,8 7 4 16,-2 1 0-16,7 1-9 0,1 2 3 15,-2 4 0 1,5 0-1-16,0 0 1 0,-2-2-2 16,-1-1-2-16,-7 0 0 15,0 0-1-15,-8-4 0 16,0-1 0-16,-3-3 1 15,-6-4 1-15,-5-4-2 16,-1-1 0-16,0-1 1 16,-1-1 5-16,-17 8-4 15,-5-3 0-15,-4 4-1 16,1 1 0-16,-7 1 0 16,5-2-1-16,2-1 0 0,4-2 0 15,-1-3 1 1,10-2-2-16,-4-3 1 0,8-1-2 15,3-2 1-15,1-2-1 16,2 0-6-16,0 0-5 16,0 0-12-16,-3 0-33 15,6 0-88-15</inkml:trace>
  <inkml:trace contextRef="#ctx0" brushRef="#br1" timeOffset="294923.9085">20629 2971 248 0,'-8'-1'82'0,"-2"-3"-62"15,2 2 6-15,8 2 5 16,0 0 2-16,0 0-10 16,0 0-6-16,0 0 2 15,0 0-4-15,0 0-4 16,0 0 0-16,0-1-4 16,2 1-2-16,14-2-3 15,14-1 4-15,13-3 3 0,14-2-2 16,9-1-6-16,-1 0 4 15,-1 5-4-15,-5 1 0 16,-13 3-1-16,-10 0 0 16,-10 0-1-16,-4 0-2 15,-3 0 2-15,-3 0-1 16,4 0-4-16,-8 0-6 16,-1 0-3-16,-5 0-17 15,-6 0-17-15,0 7-43 16,-20 13-154-16</inkml:trace>
  <inkml:trace contextRef="#ctx0" brushRef="#br1" timeOffset="295179.8878">20778 3227 244 0,'-2'0'57'16,"2"0"-47"-16,0 0 4 15,2 0 15-15,14 0-3 16,11 0 3-16,11 0-4 16,5-3-4-16,8-6-6 15,1 1-5-15,1-1-2 16,-2 0-5-16,-3-4-2 16,-5 4-1-16,-3 0-4 15,-5 0-5-15,-6 1-8 0,-2 1-29 16,-4-1-106-1</inkml:trace>
  <inkml:trace contextRef="#ctx0" brushRef="#br1" timeOffset="295515.7787">21491 2505 376 0,'-3'-2'36'16,"1"2"-35"-16,2 0 2 0,0 0-1 16,0 0-2-16,19 0 0 15,12 11 5-15,10-3 8 16,7 0-1-16,7 0 5 15,7-2-4-15,0-3-4 16,2-2 1-16,1-1-3 16,-6 0 0-16,-8 0-5 15,-9 0-2-15,-12 0-5 16,-11 0-5-16,-12-1-20 16,-7 1-103-16</inkml:trace>
  <inkml:trace contextRef="#ctx0" brushRef="#br1" timeOffset="295763.5963">21759 2639 363 0,'-4'23'0'16,"3"9"0"-16,-2 12 15 16,0 4 9-16,3 3 3 15,0 7 0-15,1 8-6 16,14 3-5-16,2 2-1 15,2-4-3-15,-1-6-3 16,0-2-8-16,-6-5 2 16,1-2-3-16,-6 0-3 15,0-3-1-15,-7-3-7 0,0-4-13 16,0-5-56-16,-7-11-218 16</inkml:trace>
  <inkml:trace contextRef="#ctx0" brushRef="#br1" timeOffset="296686.3681">21288 2475 288 0,'-3'-2'49'0,"3"0"-15"15,0 2 7-15,0 0 0 16,0 0-19-16,0 0-11 16,0 0-7-16,0 0-4 15,0 0 0-15,12 0 0 16,11 0 2-16,11 0 3 16,13 3 2-16,12 0 0 0,6-2 0 15,6-1 4 1,6 0-3-16,2 0-4 0,3 0 1 15,-2 2-3-15,-6-2-2 16,-9 0 1-16,-5 0 0 16,-8 0-1-16,-10-3 0 15,-12-1 1-15,-14-2-2 16,-10 5 2-16,-6-1-1 16,0 1 1-16,0-1 4 15,0 0-1-15,-27 2-4 16,-11 0-2-16,-21 2-9 15,-6 12 5-15,-8 0 1 16,0-1 1-16,-5-1-5 16,5-5 5-16,7-4 0 15,10-3 4-15,12 0 1 0,11 0-1 16,10 0 6-16,9 0-4 16,7 0 3-16,5 0 0 15,2 0-5-15,0 0 0 16,0 0-10-16,12 0 0 15,15 1 10-15,12 4 1 16,7-1-1-16,9-1 4 16,5-2-3-16,6 0 3 15,-4 1 0-15,-1-2 2 16,-2 0-3-16,-14 0-3 16,-7 0-1-16,-14 0 1 15,-6 0-6-15,-7 0-1 0,-4 0-5 16,-3 6-25-16,-4 3-135 15</inkml:trace>
  <inkml:trace contextRef="#ctx0" brushRef="#br1" timeOffset="301807.646">24220 10852 202 0,'-3'0'68'16,"0"0"-35"-16,3 0 16 16,0-3-5-16,0 3-11 15,0 0-8-15,0 0-9 16,0 0 1-16,0 0-5 16,0 0-1-16,3 0-8 0,16 0 1 15,12 0 3 1,13 0 0-16,11 0-1 0,8 0 1 15,10 0-1-15,1-1-1 16,10-5-1-16,5 3-2 16,2-1 2-16,2 0-4 15,-1 4 1-15,1 0 1 16,1 0-2-16,1 0 3 16,5 0-2-16,3 4-1 15,3 0 1-15,-3-1-1 16,-1 1 1-16,-6-1-2 15,-7 0 1-15,-6 1-2 16,-7 1 1-16,-10 1 1 16,-10-2-2-16,-8 5 2 0,-6-6 0 15,-3-1-2-15,-8-2 2 16,-3 4-4-16,-8-4 1 16,-2 0 0-16,-6 0-5 15,-3 0-3-15,-6 0-16 16,-2 0-30-16,-1 0-51 15</inkml:trace>
  <inkml:trace contextRef="#ctx0" brushRef="#br1" timeOffset="302138.088">26397 10633 381 0,'-3'0'0'0,"3"0"-1"16,0 3-6-16,4 15 7 16,18 4 3-16,10 1-1 15,8-1-1-15,5-4 3 16,1-3 4-16,-3 3-2 16,-6 3-2-16,-4-1-2 15,-9 1-1-15,-9-6 3 16,-7 4-3-16,-8-4 1 15,0 4 4-15,-12 3 4 16,-17-1 0-16,-5 4-4 0,-8-3-3 16,-5-4-2-16,-1-6-1 15,-2-3-7-15,-2-7-11 16,4-2-31-16,-4 0-169 16</inkml:trace>
  <inkml:trace contextRef="#ctx0" brushRef="#br1" timeOffset="302753.5899">25086 9913 14 0,'0'-1'294'0,"0"1"-294"15,0 0 3-15,3 1-2 0,-1 13 17 16,1 6 0 0,1 2-2-16,1 6-1 0,0 5 7 15,-2 1-6-15,2 6-2 16,1 8 2-16,-1 6-6 16,1 9 1-16,0 3 0 15,-2 11-1-15,2 8-7 16,-4 6 8-16,-2 1-6 15,0 0-2-15,0 0 1 16,0 0 1-16,0 0-2 16,-3-5 0-16,-9-3 2 15,6-3-3-15,0-11 0 16,0-4 1-16,2-7-1 16,1-6-1-16,0-7-1 15,3-6 0-15,0-11 1 0,-2-6-1 16,2-8 0-16,0-8 0 15,0-3 0-15,0-4-1 16,0 0 0-16,0 0 0 16,0-11-2-16,0-18-4 15,0-24-49-15,0-13-17 16,6-14-37-16</inkml:trace>
  <inkml:trace contextRef="#ctx0" brushRef="#br1" timeOffset="303122.3989">25052 9869 204 0,'0'-7'31'16,"-1"4"11"-16,1 3 16 16,0 0-16-16,-2 0-16 15,2 0-10-15,-1 0-8 16,1 0 0-16,-5 10-5 16,-4 11 3-16,-5 9 6 0,-6 3-4 15,-1 0-5 1,-1-7 0-16,4 1 0 0,2-7-3 15,2-4 0-15,5-1-3 16,0-8 2-16,5-4-6 16,2-3-7-16,2 0-17 15,0-6-23-15,0-17-169 16</inkml:trace>
  <inkml:trace contextRef="#ctx0" brushRef="#br1" timeOffset="303332.0624">25108 9833 205 0,'3'0'6'16,"4"2"20"-16,3 10 6 0,2 3 0 15,8 7 2-15,2 3-6 16,5 1-6-16,0 1-10 16,1-1-2-16,1-2-1 15,-1 1-8-15,-3-6-1 16,-3 3-1-16,-3-3-10 15,-3-1-3-15,-6 3-13 16,1 0-86-16</inkml:trace>
  <inkml:trace contextRef="#ctx0" brushRef="#br1" timeOffset="304891.4676">25118 10225 177 0,'0'0'15'16,"0"0"-2"-16,0 0 35 16,0 0-9-16,0 0-11 15,0 0-2-15,0 0-5 0,0 0-3 16,0 7 0-16,1 4 8 15,2 2-7-15,2 7-4 16,-2 2-1-16,1 1-4 16,1 8 0-16,4 2-6 15,-5 2 2-15,4 5-1 16,-1 8-3-16,1 0 2 16,-1-1 0-16,-3 4-1 15,3-6 0-15,-6-5-1 16,1-3 3-16,-1-8-4 15,-1 0 1-15,0-11 2 16,0 0-4-16,0-6 0 16,0-9 1-16,0 2-1 0,0-3 1 15,0-1-1-15,0-1 1 16,0 0 0-16,0 0 2 16,0 0-1-16,0 0 0 15,0 0 0-15,0 0-1 16,0 0-1-16,0 0 2 15,0 0-1-15,0 0 1 16,0 0-2-16,0 0 1 16,0 0 3-16,-11 0-2 15,-8-4-2-15,-6-2 0 16,-3 1 1-16,0 1-1 16,-3 1-1-16,-4 3 1 15,-3 0 0-15,-2 0 0 0,-2 0 0 16,-4 0 0-1,-2 7 2-15,0 0-1 0,-1 1 1 16,1 4-2-16,1-2 1 16,3 2 2-16,1-2-2 15,1 4 0-15,2-2-1 16,-2-2 4-16,4-2-4 16,-1 3 0-16,6-3 0 15,4 0-3-15,4-2 6 16,4-2-6-16,6-2 6 15,8 0-3-15,1-2 1 16,3 0 2-16,3 0-3 0,0 0 2 16,0 0-2-16,0 0 0 15,0 0-4-15,0 0-1 16,0 0 1-16,0 0 1 16,7 0-1-16,8 0 4 15,8 0 2-15,11-8 1 16,6 2 1-16,8-4-4 15,9 0 2-15,-2-5-2 16,6 5 0-16,4-5 3 16,1 8-2-16,-3-1-1 15,-3 2 0-15,-8 6-1 16,-7 0 1-16,-10 0 0 16,-6 0-3-16,-7 0 3 0,-8 0-1 15,-7 0 1 1,-2 0-2-16,-5 0 2 0,0 0 0 15,0 0 2-15,-6 0 4 16,-20 0-6-16,-14 0-5 16,-18 0 2-16,-17 0 1 15,-7 0 1-15,-4 0 1 16,-4 0 0-16,2 0 2 16,0 0-1-16,4-9 0 15,13 3 0-15,13-1-1 16,15-2 5-16,13 2-1 15,13 1-2-15,10 1 2 16,7 1-3-16,0 4-1 16,0 0-8-16,4 0-5 0,20 0 8 15,13 0 5-15,14 8 2 16,13-7-2-16,12 1 3 16,6 3-1-16,5-2-1 15,1-3-1-15,-1 0 0 16,-7 0 0-16,-7 0 0 15,-10 0-2-15,-14 0 2 16,-13 0-1-16,-9 0-2 16,-6 0 0-16,-7 0-4 15,-1 0-2-15,-2 0-1 16,-2-8-9-16,0-3-29 16,-3 1-81-16</inkml:trace>
  <inkml:trace contextRef="#ctx0" brushRef="#br1" timeOffset="305821.2909">25130 10210 149 0,'0'-4'104'16,"0"4"-82"-16,0-3 14 15,0 3 1-15,0 0-13 16,0 0-8-16,0 0-7 16,3 0-4-16,15 0 12 15,6 0 4-15,10 7-1 16,8-2-1-16,4 1-7 16,5-2 2-16,4 3-3 0,3-3-2 15,8-1 0 1,4 1-5-16,3-3 1 0,-2 1-2 15,-2-2-3-15,-2 0 2 16,1 0-1-16,-6 0 0 16,-4-3 0-16,-12-1-1 15,-14 2 0-15,-14 2-2 16,-9-1 2-16,-6 1 0 16,-3 0 1-16,0 0 2 15,0-2 5-15,-14 0 1 16,-13-2-9-16,-17 4-2 15,-13 0-1-15,-9 0 2 0,-7 0-1 16,-10 0-1 0,-8 0 3-16,-2 4 0 0,4 0 2 15,9-4-2-15,11 0-2 16,6 0 2-16,6 0 2 16,9-2-1-16,9-4 3 15,11 3-4-15,10 2 2 16,11 1 2-16,5 0-4 15,2 0 0-15,0 0-2 16,0 0-7-16,11 0-2 16,14 4 11-16,11 7 3 15,10-3-3-15,8 1 2 16,11-4 1-16,6 0 3 16,6 1-4-16,8 0 2 15,2-3 0-15,-8-1-2 0,-8 2-2 16,-11-3 0-1,-10 2 0-15,-7 2 0 0,-6-3-2 16,-9 0 1-16,-4 0 0 16,-7-2 1-16,-4 0-1 15,-7 0 0-15,-3 0 1 16,-2 0 2-16,-1 0 1 16,0 0 0-16,0 0 2 15,0 0-5-15,-9-4-11 16,-7-6-4-16,-2 5-19 15,-6 3-58-15,-9 2-235 16</inkml:trace>
  <inkml:trace contextRef="#ctx0" brushRef="#br1" timeOffset="307073.2633">25193 10324 260 0,'-7'-15'20'0,"6"6"-15"16,1 3 26-16,0 0 1 16,0 6-2-16,0 0-7 15,0 0-8-15,0 0-9 16,0 0 1-16,0 0-2 15,0 12-3-15,0 8 6 0,0 11 4 16,0 5-6 0,0 11 0-16,0 5 3 0,0 6-6 15,0 1 3-15,0 4-2 16,0-8-2-16,8-4 1 16,1-6 1-16,-1-10-2 15,3 2-1-15,-4-11 0 16,-1 0-1-16,0-8 0 15,-3-7 1-15,-1-3-1 16,-2-5 0-16,0 1 0 16,0-3 1-16,0-1 5 15,0 0 0-15,0 0 8 16,-5-13-10-16,-7-4-1 16,0-2-3-16,-1 0 0 15,3-3 0-15,-1 8 0 0,1 0 0 16,5 7 0-16,2 2 1 15,-1 1 0-15,4 4 1 16,-2 0-1-16,-1 0 1 16,0 0 1-16,-1 0-1 15,-10 0-2-15,-4 0 0 16,-9 0 0-16,-7 6 0 16,-9 4-1-16,-6 4 1 15,-13-4 1-15,-4 3-1 16,-8-3 0-16,3 4 0 15,-4-6 0-15,7 3 1 16,-1-3 1-16,2 2-2 0,0-3 2 16,10 1-2-16,5 0 0 15,14 0 0-15,11-5 0 16,10 1 1-16,9-1 0 16,7-2-1-16,1-1 0 15,0 0-2-15,0 3-5 16,4 0-7-16,18 5 10 15,13 0 4-15,11-5 5 16,14-3-2-16,11 0-1 16,9 0 1-16,9-15-2 15,10-3 1-15,6-4 2 16,4-1 1-16,0 1-3 16,-13 1 2-16,-14 5-4 15,-20 5 1-15,-17 6-1 16,-15-1-1-16,-15 6-1 0,-11 0-1 15,-4 0 1-15,0 0 2 16,-19 0 7-16,-23 0-7 16,-18 0-2-16,-17 11 1 15,-11 4 0-15,-6-4 1 16,-7 0-1-16,-1 0 1 16,5-3 2-16,9-4-1 15,18-4-1-15,15 0 2 16,16 0 2-16,21 0-1 15,12 0-3-15,6 0 0 16,0 3-7-16,27-3-9 16,16 3 16-16,17-3 1 0,12 0-1 15,8 0 2-15,1 0-2 16,4 0 0-16,-6-6 0 16,-11 2 0-16,-6-3-3 15,-13 0 2-15,-14-2-4 16,-8 3-10-16,-10-1-18 15,-5-5-35-15,-11 4-88 16</inkml:trace>
  <inkml:trace contextRef="#ctx0" brushRef="#br1" timeOffset="317193.2721">19457 535 90 0,'-17'-14'29'15,"5"-3"-16"-15,4-2 8 16,2 2 9-16,0 2 4 0,2 5 5 16,-2 0 8-16,-3-4-6 15,-8 0-13-15,-2 1-8 16,-7-2-2-16,-10 4-10 16,-6 4-5-16,-10 1-3 15,-10 6 0-15,-3 0 1 16,-9 0 0-16,-1-2 1 15,-2-1 2-15,-2-3-3 16,2 4 4-16,-5-3 0 16,-6 1 1-16,1-1-3 15,0 3 0-15,-5 2 7 16,-1 0-9-16,2 6 4 16,3 5-3-16,6 5 1 15,5 2-2-15,4 4-1 0,6 2 2 16,5 4 0-16,9 5-2 15,5 4 0-15,3 2-1 16,5 5 1-16,6 1 0 16,1 6 0-16,7 9-2 15,13 3 2-15,10 6-2 16,3 2 2-16,26-4-3 16,15-5 3-16,19-5 0 15,11-5 3-15,14-7 0 16,9-7-1-16,8-3-1 15,13-4 1-15,9-5 1 16,8-6-1-16,15-13-1 16,5-7 0-16,-5-7 0 0,-2-23 0 15,-6-8 0-15,-8-11 0 16,-2-6 3-16,-9-2-3 16,-9-2 3-16,-20 4-4 15,-30 5 0-15,-24 3 1 16,-18-4 1-16,-12-4 5 15,-7-4-4-15,-15-4-3 16,-16 1 0-16,-14 1-1 16,-18 3 0-16,-11 3 1 15,-7 10-1-15,-1 11 1 16,1 8 0-16,13 13 0 16,3 5 1-16,19 6-1 15,15 2-7-15,14 0-2 0,17 2-18 16,3 20-38-1,32 3-9-15,17-3-189 0</inkml:trace>
  <inkml:trace contextRef="#ctx0" brushRef="#br1" timeOffset="318145.6771">21988 622 166 0,'-9'-30'55'0,"-1"-1"-42"16,7 9 17-16,3 14 0 15,-3 3 13-15,3 5 6 0,0 0-13 16,0 0-11 0,0 0-13-16,0 0-4 0,0 3-8 15,0 21-1-15,0 12 1 16,0 17 4-16,3 9 5 16,0 6-3-16,-3 7-2 15,0 1 0-15,0-2 0 16,0-4-1-16,3-7-1 15,2-9 1-15,1-11 0 16,-1-12-3-16,-2-11-1 16,-2-9 1-16,1-9 1 15,-1-2-1-15,-1 0 7 16,0 0 6-16,0-13 4 16,0-14 0-16,0-14-15 15,5-7-4-15,7-3 1 0,0 4 1 16,7 4-2-16,2 12 2 15,4 6-5-15,5 10 3 16,5 8 0-16,-1 7-2 16,6 0 2-16,-3 12-1 15,-1 11-1-15,-4 5 2 16,-6 2 2-16,-3 1 0 16,-7 1 0-16,-3-3-1 15,-7-2 1-15,-4-1 0 16,-2-6 1-16,-2 1 0 15,-21 1 4-15,-12 0 0 16,-10 0 2-16,-7-4-6 0,5-7-1 16,9-6 0-16,12-5-1 15,12 0-6-15,8-5-6 16,6-19-32-16,17-11-83 16,29-7-193-16</inkml:trace>
  <inkml:trace contextRef="#ctx0" brushRef="#br1" timeOffset="318378.2098">22644 1025 73 0,'5'26'83'16,"-1"6"-25"-16,-3 5 2 15,3-2-12-15,-4 1-18 16,3-4-15-16,-2-6-11 0,4-6-3 15,-2-1 2-15,-2-9-3 16,1-6 0-16,-2-4-4 16,0 0 4-16,0-7-1 15,0-19-10-15,0-11-87 16,-9-9-20-16</inkml:trace>
  <inkml:trace contextRef="#ctx0" brushRef="#br1" timeOffset="318535.6984">22579 772 272 0,'-3'-4'76'0,"1"3"-47"16,2 1-18-16,0 0-7 0,0 0-3 15,0 0-1-15,0 0-6 16,0 0-12-16,19 13 16 16,11 1-4-16,9 0-27 15,8-4-233-15</inkml:trace>
  <inkml:trace contextRef="#ctx0" brushRef="#br1" timeOffset="319015.8319">23214 1098 320 0,'-12'-26'103'16,"-4"-10"-96"-16,-6-4-5 15,-4-1 0-15,-2 1-2 16,1 9 1-16,0 9 9 16,2 8 0-16,-2 10 1 15,-2 4-7-15,0 9-4 16,-4 23 0-16,0 11-1 16,3 5 2-16,12-3-2 15,9 1-1-15,9-5-1 16,0-4 2-16,5-7 0 15,13-6 1-15,-3-7 0 16,5-7-2-16,4-9 2 0,5-1 3 16,2 0 2-16,0-12-3 15,-10 2 2-15,-7 8-2 16,-8 0-1-16,-6 2 1 16,0 0-2-16,0 3-2 15,0 15 2-15,1 5 1 16,4 1 4-16,-2 0-3 15,4-6-2-15,2-3 3 16,2-4-3-16,0-6-1 16,6-4 0-16,10-1 0 15,9-18-1-15,13-17-5 16,7-7-32-16,1-2-89 16,1 0-174-16</inkml:trace>
  <inkml:trace contextRef="#ctx0" brushRef="#br1" timeOffset="319353.4711">23769 876 123 0,'3'0'203'15,"-3"0"-182"-15,0 0 5 16,0 0 13-16,-7 0-2 16,-22 9-6-16,-5 12-28 15,-6 3 1-15,6 1 4 16,7-2-6-16,12-4-2 15,9-2-2-15,6-1-3 0,0 1-1 16,15 0 2 0,15 3 4-16,5-2 1 0,5 0-1 15,1 0 3-15,-8-1-3 16,-7 0 0-16,-9 0 0 16,-8 1 0-16,-9-2 1 15,0 3 1-15,-13 1 3 16,-20 2 3-16,-9 0-4 15,-6-6-4-15,3-3 0 16,8-6-1-16,5-6-6 16,10-1-22-16,9 0-105 15</inkml:trace>
  <inkml:trace contextRef="#ctx0" brushRef="#br1" timeOffset="320006.2733">24676 926 57 0,'-1'2'120'16,"1"2"-115"-16,12 3 36 15,12 0 28-15,14-1-16 16,12-2-10-16,11-4-13 15,5 0-4-15,2 0-14 0,-5 0-5 16,-6-1-2 0,-5-8-3-16,-8 5 1 0,-8-2-3 15,-11 0-8-15,-8-3-12 16,-12-2-44-16</inkml:trace>
  <inkml:trace contextRef="#ctx0" brushRef="#br1" timeOffset="320254.4645">25069 628 352 0,'-2'0'0'16,"1"15"-19"-16,1 14 19 16,-2 12 9-16,2 7 4 15,-1 9 3-15,1 2 5 0,0 6-4 16,0-4 3-16,0-2-9 15,0-3-8-15,6-7-1 16,1-5-2-16,2-6-1 16,0-9-6-16,2-7-4 15,2-11-7-15,5-11-19 16,7 0-204-16</inkml:trace>
  <inkml:trace contextRef="#ctx0" brushRef="#br1" timeOffset="320658.9414">25371 1089 355 0,'5'0'0'0,"3"1"5"15,3 12-5-15,6 2 12 16,2 0 1-16,2-1-2 16,6-2 5-16,3-5 6 15,3-6-1-15,1-1-6 16,-1 0-1-16,-6-7-6 15,-5-10 1-15,-6-5-1 16,-7-5 0-16,-9-2-7 16,0 0 3-16,-13 2 0 15,-16 5 1-15,-6 3-2 16,1 7-2-16,-1 6 0 16,1 6 0-16,1 0-1 0,2 15 0 15,1 10 0 1,6 4 0-16,7 2 0 0,9 1 0 15,5 2 0-15,3-1-1 16,0 0 1-16,8-2 1 16,9 0-1-16,7-7 1 15,4-3-1-15,3-6 0 16,7-8-1-16,9-7-6 16,7 0-6-16,6-20-39 15,1-9-159-15</inkml:trace>
  <inkml:trace contextRef="#ctx0" brushRef="#br1" timeOffset="320995.4135">26061 1010 254 0,'6'6'4'16,"4"17"-4"-16,2 5 11 15,-1 7 7-15,-1 5 13 16,-1 0-2-16,0 1-11 15,0 0-3-15,-3-5 4 16,-2-4-5-16,-2-5-8 16,-1-10-4-16,-1-8 2 15,0-5 0-15,0-4-4 16,0 0 15-16,0-12 8 16,0-15 3-16,0-14-24 15,0-8 0-15,0-7-1 16,0-3 0-16,0 4-1 0,14 6 1 15,2 5-1-15,6 8 0 16,7 3-2-16,7 6 0 16,3 7-8-16,4 8-7 15,-5 6-20-15,-3 6-73 16</inkml:trace>
  <inkml:trace contextRef="#ctx0" brushRef="#br1" timeOffset="321655.7802">26737 1163 128 0,'1'36'114'0,"1"1"-45"16,-2-2-20-16,1-4-23 15,-1-5 4-15,0-10-16 16,0-6-6-16,0-7-1 15,0-3-2-15,0 0 7 16,0 0 7-16,0-17 10 16,5-14-8-16,3-16-21 15,8-8-2-15,7-5-3 16,7 3 3-16,2 8-2 0,-4 13 4 16,-9 14 3-1,-10 11-2-15,-4 7 0 0,-5 4-1 16,4 4-5-16,2 21-3 15,3 10 8-15,-2 9 1 16,-2 3 1-16,-2-4 2 16,3-5-4-16,3-6 3 15,1-8-1-15,-1-8-2 16,2-8 2-16,-7-6-1 16,1-2 4-16,5-6 5 15,19-22 11-15,11-9-17 16,11-9-4-16,-1 4-4 15,-9 5 2-15,-9 11 0 0,-8 12 2 16,-6 7 0 0,-6 7-3-16,-1 0-5 0,0 17 1 15,0 9 7-15,-2 8 0 16,0-4 2-16,1 1-2 16,4-7 1-16,3-3-1 15,6-3 1-15,11-5 1 16,10-8-1-16,14-5 2 15,7 0-3-15,4-10-3 16,-5-6 0-16,-7 3 0 16,-10 3 2-16,-12 4-3 15,-11 6 4-15,-8 0-1 16,-6 0-7-16,-4 6-1 16,-1 11-5-16,-5 4-39 15,0 1-116-15</inkml:trace>
  <inkml:trace contextRef="#ctx0" brushRef="#br1" timeOffset="327503.8506">19512 3705 45 0,'0'9'64'16,"0"0"-36"-16,0 2-13 15,0 3-7-15,7 0-2 16,-1-3-3-16,0-2-3 16,-2-4 0-16,5 0-3 15,-2-3-6-15,1-2 9 16,3 0 0-16,-1 0 8 16,-3-7-7-16,1-4 4 15,-7 1 3-15,-1 0 2 16,0 1-4-16,-1-1 2 0,-10 2-2 15,4 1 8-15,-3 2-4 16,2 2-1-16,2 1-3 16,3-1-5-16,1 3-1 15,2 0-7-15,0 0-26 16,2 0-38-16</inkml:trace>
  <inkml:trace contextRef="#ctx0" brushRef="#br1" timeOffset="331869.5624">19277 4075 49 0,'18'0'13'0,"-3"0"-6"0,9 0 10 15,4 0 10 1,5 0-4-16,-4 0 3 0,4 0-3 16,5 0-10-16,5 0-3 15,11 0 2-15,7 0-1 16,9 4 1-16,11 1-2 15,0-2-6-15,2-2 3 16,2-1-2-16,1 0-2 16,-1-6 3-16,1-13-2 15,-5-3 2-15,1-5 1 16,-4-7 0-16,-3-4-1 16,-13-7-6-16,-7-8 2 15,-10-6-2-15,-6-9 7 16,-10-3-2-16,-13-7-2 15,-12-6 3-15,-4 0 3 0,-17-2-2 16,-21-1 5-16,-12 1 0 16,-15 1 5-16,-12 3 5 15,-14 7-3-15,0 7-12 16,-3 5-3-16,3 4-3 16,3 2 2-16,3 7-2 15,5 7-1-15,5 10 3 16,0 12 3-16,-3 11-3 15,1 10-3-15,-2 4 1 16,-11 34-1-16,-1 21 0 16,-3 16 1-16,5 15-1 15,17 13-1-15,18 4 0 0,17 5 0 16,12 10-1-16,10-3 1 16,7 1 1-16,8-4-4 15,0-6 2-15,8-11 1 16,15-10 1-16,9-12-1 15,13-11-3-15,10-11-1 16,15-11 3-16,10-10-1 16,4-10-3-16,4-15-14 15,2-9-15-15,-5-5-117 16</inkml:trace>
  <inkml:trace contextRef="#ctx0" brushRef="#br1" timeOffset="332980.3443">14497 2256 348 0,'-36'-29'7'15,"-1"-5"6"-15,13 2 4 16,-6 10 1-16,-7 0-2 16,-7 1 6-16,-2 3-3 15,0 0-2-15,-2 3-3 16,3 8-1-16,-1 4-6 16,0 3-6-16,-3 4-1 15,-2 24 0-15,-10 16-1 16,-5 16 1-16,-5 14 0 15,-4 9 0-15,5 8 0 16,3 2-1-16,13 4 2 0,11 4-1 16,14 11 1-16,19 3 0 15,10 2-1-15,21-6-3 16,27-6 0-16,13-4 1 16,15-2-3-16,7-6 2 15,12-10 2-15,9-14 1 16,-1-17-4-16,2-19 4 15,5-20 0-15,-3-13 1 16,0-22 4-16,4-29 4 16,-8-22-2-16,-9-18-4 0,-12-13 4 15,-21-17-5-15,-19-10 0 16,-22-6-1-16,-18 3-1 16,-2 9-4-16,-28 17 4 15,-18 22 3-15,-11 15-3 16,-19 20-2-16,-15 23-3 15,-15 21-2-15,-12 8-4 16,-5 40-7-16,6 27-20 16,0 23-55-16,13 27-242 15</inkml:trace>
  <inkml:trace contextRef="#ctx0" brushRef="#br1" timeOffset="334060.5709">14470 14885 346 0,'0'-10'0'16,"0"-19"-9"-16,-19-7-1 15,6 6 10-15,-1-3 4 16,-4 3 2-16,-5 1 4 15,-3-1 15-15,-4 2-9 16,-9 5 15-16,-3 2-15 16,-7 10-3-16,-3 6-2 15,-6 5-7-15,1 11-4 16,-10 15 0-16,0 4 1 16,-2 13 0-16,2 1-1 15,5 12 2-15,6 7 1 0,4 14-3 16,10 10 0-1,9 10-1-15,11 4 1 0,16 6 4 16,6-5-4-16,22-7 0 16,20-2-3-16,13-12 0 15,14-9 1-15,10-16-3 16,6-24 0-16,11-16 0 16,8-16 2-16,6-11-3 15,10-30 5-15,-1-22-4 16,-1-16 2-16,-8-14 3 15,-15-12 7-15,-18-2-5 16,-25-3-2-16,-28-4-1 16,-24 3 1-16,-12-2 8 15,-32 6-6-15,-18 8 3 0,-14 15-1 16,-6 13-1-16,-9 13 1 16,-3 23-3-16,-3 12-2 15,2 22-24-15,8 1-24 16,20 11-31-16,25 5-80 15</inkml:trace>
  <inkml:trace contextRef="#ctx0" brushRef="#br2" timeOffset="912277.388">19983 7007 105 0,'0'-13'14'0,"0"-8"-14"16,0 4-6-16,0 1 6 15,3 2 1-15,0 5 6 0,0 3 5 16,-3 0 20-16,0 2 1 16,0 0 11-16,0-1-11 15,0 2-7-15,0-1-11 16,0-3 3-16,0 0 0 16,-3-3-3-16,-6 0-1 15,-6 0-2-15,-3-4-1 16,-8 3 3-16,-3 0-10 15,-10 0-1-15,-7 4-1 16,-6 0 2-16,-4 3-3 16,-2-1 4-16,-3 5-1 15,-5 0-1-15,-5 0-2 16,-6 0 1-16,-1 13-2 0,-3 5 0 16,0 2 2-16,6 2-2 15,0 1 1-15,-2 7 1 16,0 2 1-16,4 1-2 15,1 8 0-15,4 3 1 16,0 6-1-16,1 6 1 16,8 0 3-16,0 5-4 15,7-2 0-15,7 4 4 16,1 3-4-16,3 4 0 16,3-1 1-16,-1 9-1 15,7-2-1-15,9 1 0 16,5 4 2-16,9 3-4 0,3 5 4 15,3 7-2-15,3 6 0 16,0 2 0-16,0 2 2 16,0 3-2-16,0 1 1 15,9-3 0-15,3-1 0 16,6-7 2-16,8-3-2 16,6-2 0-16,4-7 0 15,6 0-1-15,4-5 0 16,2-10 0-16,10-1-1 15,6-5 0-15,12-1 2 16,5 1-1-16,7-5 1 16,3-4 0-16,3-11 2 15,7-5-2-15,-3-1 0 16,4-10 0-16,8-4 1 16,1-8-1-16,-3-8 1 0,-1-9 2 15,-3-1-3-15,-6-7 2 16,1-15 0-16,-2-8-1 15,-2-2-1-15,4-6 3 16,1-6 2-16,-6-7-3 16,6 0 0-16,-6-8-1 15,-3-3 0-15,-6-5 1 16,-9-6-3-16,-5-3 4 16,-5-4-1-16,-7-2-1 15,-7 5 2-15,-3 2-1 0,-7-8 1 16,-1-5 0-1,-4-11-4-15,-4-8 0 0,-11 1 1 16,-8 2-1-16,-11 2 0 16,-3 6 1-16,0-2 0 15,-13 2-1-15,-7 0 2 16,0 1 1-16,-6 3 0 16,1-3-3-16,-5 4 0 15,-3-2 0-15,-2-2 0 16,-4 7 0-16,-6 5 1 15,-4 5 2-15,-4 10 2 16,-2 3-2-16,-6 6 0 16,-5 4-2-16,-7 1-1 15,-2 6 0-15,0 1 0 16,1 2 0-16,6 2 0 0,-8 6 0 16,1 0 0-16,-2 8 0 15,-1 2 2-15,0 3-4 16,7 5 4-16,-1 4-2 15,8 4 1-15,-2 4 1 16,9-1-2-16,4 5-1 16,4 2 1-16,7 1 2 15,7-2-2-15,9 1 1 16,6 1-1-16,11 0 1 16,6-3-1-16,2 3-1 15,1 0 1-15,0 0-2 16,0 0-1-16,0 0 0 0,0 0 0 15,0 0 1-15,0 0-5 16,0 0 1-16,0 0 0 16,0 0-9-16,0 0-4 15,0 0-6-15,-9 10 6 16,-9 8 4-16,-3-3-47 16,0 2-47-16,-3-4-104 15</inkml:trace>
  <inkml:trace contextRef="#ctx0" brushRef="#br2" timeOffset="917130.3886">25154 4917 251 0,'-20'-18'0'0,"13"10"-20"16,5 4-81-16</inkml:trace>
  <inkml:trace contextRef="#ctx0" brushRef="#br2" timeOffset="917969.7256">24271 4621 346 0,'4'4'0'0,"8"6"-18"16,6-2 18-16,12 4 4 15,7 0 3-15,14 0 8 16,13-2 4-16,16 2 9 16,19-7 1-16,19 0-12 15,7-2 2-15,8-1-8 16,-2 3-4-16,3-2 0 16,5 1 0-16,3 1 2 15,0-2 0-15,5 4-1 16,-2-1-2-16,-2 0 0 15,-2 4-6-15,-7-1 4 0,-12 2-2 16,-4 1-1-16,-9 2 0 16,-9 1 0-16,-11-3-1 15,-10 1 0-15,-5-4-1 16,-6-1 0-16,1-3 1 16,2-3 0-16,1 1 0 15,-2-1 0-15,-1 0 0 16,-12 2-3-16,-10-1 0 15,-12-1 2-15,-13 3-5 16,-12-2-35-16,-10-3-79 16,-4 0-188-16</inkml:trace>
  <inkml:trace contextRef="#ctx0" brushRef="#br2" timeOffset="918308.7181">27497 4496 337 0,'24'0'7'16,"14"0"-5"-16,14 0-2 16,6 1 11-16,9 13-5 15,-1 3-2-15,-5 3 5 16,-7 4 2-16,-3 3-5 0,-7 6 3 15,-4 2 6-15,-4 1-6 16,-9-3-5-16,-10-4 1 16,-9 0-1-16,-8 0 0 15,-8 0 3-15,-23 5 1 16,-13-1 0-16,-13 2-5 16,-10-2-3-16,-6 0-3 15,-7-5-6-15,-5-4-18 16,2-9-39-16,-2-8-209 15</inkml:trace>
  <inkml:trace contextRef="#ctx0" brushRef="#br2" timeOffset="918853.4536">25782 2884 198 0,'-3'16'96'16,"-3"14"-96"-16,-2 17 0 16,-3 19 1-16,-3 12 9 15,-1 8 7-15,5 15-9 16,-2 12 10-16,-2 14-1 16,-1 10 3-16,-4 7-4 15,-2 7 0-15,3 7-2 16,3-1 1-16,3 5-1 15,3 1 4-15,1-3-4 16,2 0 1-16,1-3-5 16,3-9 3-16,1 5-4 15,-2-5-6-15,0 0 1 0,-2-7 0 16,0-16-2-16,2-10-1 16,1-16 0-16,-1-18-1 15,2-20 0-15,-2-10 0 16,-2-17 0-16,4-13 0 15,-1-12-1-15,1-9-1 16,-2-1-1-16,1-39 1 16,2-23-68-16,0-27-91 15</inkml:trace>
  <inkml:trace contextRef="#ctx0" brushRef="#br2" timeOffset="919298.0055">26037 2891 207 0,'0'4'35'16,"-23"23"-33"-16,-2 3 4 15,-5 4 6-15,-1 8 7 16,-3 5 5-16,-8 1 3 15,-1 3-5-15,-11 4-3 16,-6 1 4-16,-2 1-10 16,-4-2-3-16,2-4-4 15,4-7-5-15,4-9 0 16,5-5-1-16,5-9 0 16,8-7 0-16,10-11-9 15,7-3 3-15,14-10-12 16,7-25-98-16</inkml:trace>
  <inkml:trace contextRef="#ctx0" brushRef="#br2" timeOffset="919529.9133">25767 2893 238 0,'10'9'5'0,"7"21"8"15,7 12 6-15,1 5 7 16,2 3-5-16,-2-1-10 16,3-2 0-16,4 0-6 15,5-3-2-15,5 3 4 0,6 3-6 16,2 5-1-16,0 1-6 16,0 1-13-16,-9 2-56 15</inkml:trace>
  <inkml:trace contextRef="#ctx0" brushRef="#br2" timeOffset="920677.4023">25694 3665 111 0,'0'0'48'0,"0"0"-41"16,0 0 12-16,0 0 24 16,0 0-1-16,-2 0-9 15,2 0-8-15,0 0-3 0,0 0-7 16,0 0-3-16,0 0-4 16,0 0-2-16,0 0-1 15,0 0-1-15,0 0-1 16,0 0 4-16,0 0 1 15,9 0 6-15,0 0-2 16,5 0-2-16,6 0 4 16,7 0 1-16,6 0-1 15,6 0 0-15,6 0-2 16,4-2-5-16,5-5-2 16,7 2 1-16,3 2-4 15,2 3 4-15,1 0-1 16,-3 0-2-16,3 0-1 0,-4 1 1 15,2 6 2 1,1 0-4-16,-2-2 1 0,5 1 1 16,0 3-2-16,8-2 1 15,1-1 0-15,-2 1-1 16,-6-1-1-16,-7-1 0 16,-5-4 0-16,-5 1 0 15,1 2 0-15,-5-2 0 16,-1 1 0-16,-3 2-1 15,-8-2 1-15,-5 3 0 16,-9-2-1-16,-8-3 1 16,-6 1-1-16,-3-2 1 0,-3 0 0 15,-1 0-2 1,-2 0-2-16,0 0 1 0,0 0-5 16,0 0-3-16,-15 0-21 15,-20 0-62-15,-21 1-59 16,-22 13-110-16</inkml:trace>
  <inkml:trace contextRef="#ctx0" brushRef="#br2" timeOffset="921652.1209">23905 4720 169 0,'-1'0'111'0,"1"0"-111"16,0 0 0-16,1 0 8 16,18 0 17-16,8 0 2 0,7 0 4 15,8 0-2 1,7 0-4-16,7-4-1 0,8-1-8 16,7 0 2-16,6 1-4 15,-1 1-4-15,-5 3-2 16,-6 0 0-16,-4 0-6 15,0 0 1-15,2 7 2 16,1 5-3-16,3 0-1 16,-10-2 1-16,2-1-2 15,-2-3 1-15,0-1 2 16,-4 0-1-16,1-3 0 16,-6 0 0-16,-4 1 3 15,-5-1-4-15,-6-1 0 16,-5-1 2-16,-5 0-2 15,-7 0-1-15,-4 0 0 0,1 0 0 16,0 0 2-16,-5 0-2 16,0 0 0-16,-2 0-3 15,-2 0-1-15,4 0-4 16,2 0-9-16,4 0-19 16,5 0-66-16,-2 0-251 15</inkml:trace>
  <inkml:trace contextRef="#ctx0" brushRef="#br2" timeOffset="922012.1452">28527 7851 54 0,'43'85'0'16,"-5"-2"-15"-16,-4 2-24 16</inkml:trace>
  <inkml:trace contextRef="#ctx0" brushRef="#br2" timeOffset="926510.265">25901 3667 132 0,'-19'-11'21'15,"4"-2"-11"-15,4 0 5 16,4 6 3-16,6 3-2 15,1 2 14-15,-2 2-3 16,2 0-9-16,-1 0-7 16,-1 0 2-16,1 0-5 15,-6 0-8-15,-6 0-28 16,-3 0-72-16,-7 9-62 16</inkml:trace>
  <inkml:trace contextRef="#ctx0" brushRef="#br2" timeOffset="927169.0814">25634 3667 17 0,'0'-4'166'16,"-3"2"-129"-16,0-1 0 15,2-1 5-15,-2 1-4 16,0 1-7-16,1 1 3 16,1-1-1-16,-1 2-8 15,2 0-5-15,-1 0-4 16,1 0-9-16,-2 0-3 0,1 0-3 16,-1 0-1-16,1 0 0 15,-4 14 1-15,4 0 0 16,-2 5 1-16,1 3 0 15,-1 0 1-15,-1 7 0 16,-1 3 2-16,-2 6 1 16,0 5-2-16,-4 2-1 15,2 4-3-15,-1 1 4 16,-1 2-3-16,2 2 0 16,-1 6 0-16,-1 1 2 15,1 0 0-15,0-3-2 16,4-6 2-16,-1-3-2 0,6-4-1 15,-2-1 1-15,3 0 1 16,-3 4-2-16,-2-1 2 16,1-3-1-16,-2-4-1 15,2-6 2-15,-1-4 0 16,2-8-2-16,0-6 0 16,2-5 0-16,-1-6 0 15,2-1 0-15,0-4 0 16,0 0 2-16,0 0-1 15,0 0 3-15,0 0-1 16,0 0 7-16,0 0-4 16,0-8 0-16,0-8-6 15,0-2-7-15,3-3 3 16,2-1-8-16,-1-4-6 16,4-3 0-16,0-8-14 0,1-6-2 15,-1-2-45-15,1-7-94 16</inkml:trace>
  <inkml:trace contextRef="#ctx0" brushRef="#br2" timeOffset="929681.5841">25679 3575 225 0,'0'0'33'0,"0"0"-24"15,0 0 9-15,0 0 8 16,0 0-6-16,3 0-10 16,-2 1 2-16,2 13 12 15,0 5-8-15,0 4 0 16,-3 8-4-16,0 1 2 15,0 7-2-15,0 5-2 16,-4 4-2-16,-7 3 2 16,-2 5-2-16,-4 6-1 15,0 0-1-15,0 4 0 16,-1 0-5-16,3-1 1 0,2 1 2 16,1 0 0-16,2-11-1 15,4-3-1-15,3-5 0 16,3-3 0-16,-2-3-1 15,-1-1 0-15,0-3-1 16,2-8 4-16,-1-7-4 16,2-6 0-16,0-7-2 15,0-3 4-15,0-3-4 16,0-3 4-16,0 0 0 16,0 0 4-16,0 0 2 15,0-22 17-15,0-10-21 16,0-12-1-16,0 0-2 0,0-2 1 15,0-5-2-15,0-5 0 16,8-12 0-16,2-6 0 16,2-3-1-16,-1 1-1 15,3 2 1-15,3 4-1 16,4 3-2-16,-5 9 1 16,2 5 3-16,-6 14 1 15,-5 10 0-15,-1 9-1 16,-6 8 2-16,0 4 0 15,0 6 0-15,0 2-2 16,0 0-3-16,0 0-4 16,0 11-2-16,0 21 9 15,0 10 0-15,-6 10 1 0,-1 3 0 16,1 3 1 0,-2 4-2-16,1 4 2 0,0 8-2 15,1 0 1-15,1 6 1 16,2-10-1-16,0 3-1 15,-3-8 0-15,2-3 0 16,-2-4 0-16,0-8 2 16,3-8-2-16,1-4 0 15,-1-10 0-15,2-8 0 16,1-6 1-16,0-8-1 16,0-4 0-16,0-2 2 15,0 0 1-15,0 0 8 16,0 0 1-16,0-21 6 15,9-11-7-15,4-17-9 0,2-5 0 16,-4-9-1-16,2-8-1 16,-2-9-1-16,0-3-1 15,0-3 2-15,-1 4 0 16,-1 7-2-16,0 8 2 16,0 8 0-16,-1 0-2 15,-1 5 1-15,-4 6 0 16,0 7 1-16,-3 8 0 15,1 8 2-15,-1 8-2 16,0 4 0-16,0 1-1 16,0 3 0-16,0 2 0 15,0 2 0-15,0 2 1 16,0 2-1-16,0-1 0 0,0 2-2 16,0 0-1-1,0 0 0-15,0 0 0 0,0 0 2 16,0 0 0-16,0 0 2 15,0 0 0-15,0 0 0 16,0-1 1-16,0-5 0 16,0-4-1-16,2-2 0 15,1-5-2-15,-3 0 2 16,2 3 2-16,-2 1-2 16,1 0 0-16,-1 2 1 15,2-2 2-15,-2 1-3 16,0 0 1-16,0 0 0 0,0 5 1 15,1 0 0-15,-1 6-1 16,0-1 0-16,0 2 2 16,0 0-2-16,0 0-2 15,0 0 1-15,0 0-4 16,0 3-3-16,0 14-5 16,-1 12 11-16,-4 6 1 15,0 9 0-15,-2 3 1 16,-3 2 1-16,-1 7-2 15,1 2 1-15,-5 0 0 16,4 1-1-16,0-1 3 16,3-5-3-16,0 2 0 15,1 0 1-15,-2-2-1 16,2-3 1-16,-1-4 0 16,2-4 2-16,2-5-3 0,-2-3 1 15,4-6 0-15,-1-1-1 16,2-4 0-16,1-4 0 15,-2-4 0-15,2-8 0 16,0-3 0-16,0-2 0 16,0-1 1-16,0 2-1 15,0-3 2-15,0 0 1 16,0 0-1-16,0 0 4 16,0 0 0-16,0-12-1 15,0-12-5-15,3-7 1 16,2-1-1-16,2-8 1 0,1-3-1 15,2-8-1-15,-2-8 0 16,2-6 0-16,-4 1 1 16,0-2 0-16,-1 6-1 15,-2 7 1-15,1 3 0 16,-1 4 1-16,0 2 0 16,1 4-1-16,-1-1 0 15,-1-1-1-15,1 4 1 16,1 3 0-16,-1 3-1 15,3 4 1-15,-3 5-3 16,-1 2 1-16,1 4 2 16,-3 6 2-16,0 3-2 15,1 6 0-15,-1 1 0 16,0 1 0-16,0 0 0 0,0 0 0 16,0 0-2-16,0 0 1 15,0 0 1-15,0 0-1 16,0 0-3-16,0 0 1 15,0 0-1-15,0 0 0 16,0 0 0-16,0 0-1 16,0 0 1-16,0 9-1 15,0 4 2-15,0 4 2 16,0 2 1-16,0 1 0 16,-1 2 0-16,-2 2 0 15,0 1 0-15,-5 3 0 16,2 4 0-16,2 1 0 0,-4 7 1 15,2 1 0-15,-2 6-1 16,-1 2 1-16,-2 3-1 16,-2 5 2-16,1 0-1 15,-2 2-1-15,7-1 0 16,-1-3 0-16,5-7 2 16,2-1-4-16,-2-5 4 15,3-3-2-15,-2 0 0 16,1-4 0-16,1 1 0 15,0 0 0-15,0-6 0 16,0 0 0-16,0-2 0 16,0-6 0-16,0-2 0 15,0 0 0-15,0-4 0 16,0-4 0-16,0 1 0 16,0-2 0-16,0-3 0 0,0 0 0 15,0 1 0-15,0-3 0 16,0 1 0-16,0 0 0 15,0 0 0-15,0-3-3 16,0 0 3-16,0-2-1 16,0-1 1-16,0-1-1 15,0 0 1-15,0 0 0 16,0 0 2-16,0 0-1 16,0 0 2-16,0 0 0 15,0 0-1-15,0 0 0 16,0 0 3-16,0 0 0 15,-6-5-2-15,-3-6-3 0,-5-2 0 16,-2 0-1-16,-2 4 1 16,-3 0 0-16,1 0 0 15,-3 4-3-15,4-2 3 16,-2 1-2-16,3 1-1 16,-3-1-4-16,0 1 2 15,2 1-13-15,1 0-30 16,7-7-67-16,11-11-286 15</inkml:trace>
  <inkml:trace contextRef="#ctx0" brushRef="#br2" timeOffset="930666.0826">29809 753 319 0,'-20'4'44'16,"11"-4"-39"-16,8 0 0 15,1 0 10-15,0 0-2 16,3 1-7-16,16 6-6 15,12 2 5-15,19 7 12 0,16 2-7 16,11 2-1-16,1 3-2 16,1 2-2-16,-6 5-1 15,-3 1 0-15,-9 4 1 16,-13 2 3-16,-11 3-6 16,-13 1-2-16,-11 9-3 15,-13 4 3-15,0 6 9 16,-22 3-2-16,-11-1-2 15,-7-4-2-15,-6-6-2 16,-3-5 3-16,-4-11-1 16,-1-7-1-16,2-9-1 15,1-11 4-15,-2-7-3 16,-1-2 1-16,2-12 2 0,6-16 1 16,5-6-3-16,11-7-2 15,8-5 2-15,10-1-2 16,6 5-1-16,6 8 1 15,0 7 4-15,18 10-3 16,7 3-2-16,7 4-2 16,10 4 1-16,8 1 1 15,10 4 0-15,10 1 0 16,2 0-3-16,2 0 1 16,-5 0-2-16,-5 3-14 15,-3 0-27-15,-4-3-93 16</inkml:trace>
  <inkml:trace contextRef="#ctx0" brushRef="#br2" timeOffset="930957.3515">30951 870 267 0,'0'11'0'15,"2"20"4"-15,4 16-4 16,0 10 14-16,0 7 14 16,-2 6 5-16,1 2-16 15,-1-4 3-15,-1-3-7 16,2-3-7-16,-2-7-4 0,1-11-2 16,-1-10 0-16,0-12 0 15,-1-13 0-15,1-5-7 16,-3-4 7-16,1-13 2 15,1-24-2-15,-1-17-79 16,1-12-84-16</inkml:trace>
  <inkml:trace contextRef="#ctx0" brushRef="#br2" timeOffset="931211.211">31072 707 352 0,'8'-14'28'16,"16"8"-25"-16,8 4-3 15,13 2 0-15,6 0 1 0,1 19 1 16,3 8 4-16,-2 10 3 16,0 3 2-16,-4 2 2 15,-5 3-2-15,-10 0-1 16,-10 1-6-16,-13-2 4 16,-11-1-1-16,-8-2 3 15,-25 1-1-15,-19-1-3 16,-11-3-6-16,-11-2-1 15,-11-3-5-15,-6-4-11 16,-9 2-29-16,-9-3-125 0</inkml:trace>
  <inkml:trace contextRef="#ctx0" brushRef="#br2" timeOffset="931549.2837">29267 1915 118 0,'52'5'104'16,"23"-3"-27"-16,20-2-13 15,17 0-24-15,18 1-5 16,15 0-7-16,8 1-9 0,6 0-2 15,-1-2-3-15,3 4-4 16,0-3 2-16,-1 1-4 16,-4 2-6-16,-14 1-1 15,-23 1 0-15,-25 0-1 16,-25-1 0-16,-26 1-2 16,-19-1-3-16,-16 0-5 15,-8-1-21-15,-14 6-27 16,-37 4-45-16</inkml:trace>
  <inkml:trace contextRef="#ctx0" brushRef="#br2" timeOffset="932038.3037">29867 2204 371 0,'0'-2'25'0,"0"2"-25"16,7 0 3-16,17 0 0 15,10 1 7-15,11 14 0 16,10 5-3-16,2 4 1 16,3 3 1-16,-4 2-3 15,-5 4 2-15,-6 2-2 16,-12-1-3-16,-11 1 2 15,-10-2-4-15,-12 0 1 0,0 2 1 16,-19 0 4-16,-19-1 2 16,-10-3-3-16,-8-6-1 15,-5-6-2-15,-4-9 1 16,3-5-1-16,-1-5 1 16,3 0-2-16,7-17 4 15,5-9 1-15,13-4 0 16,8-3-2-16,12-2-3 15,8 2-2-15,7 2 1 16,5 1-1-16,26 2-3 16,14 5-6-16,15 2 5 15,8 6 0-15,1 3-1 16,0 7 1-16,-4 4-7 0,4-1-14 16,1 1-16-16,-4-2-55 15,-2-4-243-15</inkml:trace>
  <inkml:trace contextRef="#ctx0" brushRef="#br2" timeOffset="932539.1868">30710 2297 20 0,'0'4'291'0,"0"10"-291"16,0 8 2-16,1 9 19 15,2 2 15-15,0 3-10 16,3 2 4-16,3-1-10 0,0-6-7 15,4-4 3 1,1-2-7-16,1-8-6 0,1-5-1 16,0-6-1-16,3-6 1 15,6 0 1-15,9-12 0 16,11-19 0-16,6-8-3 16,-4 3-5-16,-8 4-1 15,-13 11 4-15,-14 13 2 16,-8 6 2-16,-4 2-2 15,0 2-2-15,0 22-5 16,0 11 7-16,0 11 6 16,0-1-3-16,6-1-2 0,3-4-1 15,8-7 2 1,5-6 1-16,5-6-1 0,4-11 2 16,6-7-1-16,8-3 4 15,6-6 5-15,4-18 3 16,0-5-11-16,-3-7 1 15,-7-2-4-15,-11 1 0 16,-7 2 2-16,-8 7-1 16,-6 4-1-16,-7 7-1 15,-3 5 0-15,-3 4 0 16,0 3-1-16,0 2-6 16,0 1-13-16,0 2-27 15,0 0-50-15,-5 0-157 16</inkml:trace>
  <inkml:trace contextRef="#ctx0" brushRef="#br2" timeOffset="933761.626">29576 2044 166 0,'-2'0'25'16,"2"0"-21"-16,0 0 4 15,0 0 9-15,0 0 0 16,0 0-6-16,0 0-1 16,0 0 7-16,0 0 10 15,4 0 2-15,7 0-1 0,6 0-3 16,5 0-9-16,3 0-3 16,4 0-4-16,2 0-8 15,2 6 5-15,3 4-6 16,3-1 0-16,4 3 0 15,2-2 2-15,2 1 4 16,-3-2-5-16,-9 3 7 16,-5-3-8-16,-9 0-1 15,-4 2 0-15,-4 0 0 16,-3-1-3-16,-2 1 2 16,1-2-4-16,-2 2 4 15,1 1 2-15,-1-1 0 16,2 0-2-16,-1-2 2 0,-2 1-1 15,0 0 0 1,2-2 1-16,-2 1-4 0,0-2 1 16,-1 0-4-16,0 0-3 15,2-1-5-15,-1-2-7 16,1-1-37-16,-2 2-54 16</inkml:trace>
  <inkml:trace contextRef="#ctx0" brushRef="#br2" timeOffset="937439.6215">25603 3733 126 0,'-8'0'32'16,"4"0"-17"-16,4-2 3 15,0 2 14-15,0 0-1 16,0 0-15-16,0 0-8 15,0 0-1-15,0 0 2 0,0 0 5 16,0 0 2-16,0 0-1 16,0 0-5-16,0 0-5 15,0 0-4-15,0 0-1 16,0 0 0-16,0 0-2 16,0 0 1-16,0 0-9 15,0 0-1-15,0 0-12 16,7 0 5-16,8 0-22 15,-3 0-146-15</inkml:trace>
  <inkml:trace contextRef="#ctx0" brushRef="#br2" timeOffset="937941.5572">25667 3648 79 0,'-3'-5'42'0,"0"3"-17"15,0 0 1-15,0 1 5 16,0 1 10-16,0-4-11 0,3 4-5 15,-2 0-1 1,1 0-3-16,1 0-8 0,-2 0-7 16,2 0-2-16,0 0-2 15,0 0-2-15,0 0-1 16,0 0 0-16,0 0-3 16,0 0-4-16,8 5 3 15,3-1 4-15,2-1 1 16,3-1 0-16,5-1 3 15,0-1-3-15,2 0 3 16,2 0-1-16,-4 0 2 16,-5-1-2-16,-3-2-1 15,-6 0-1-15,-4 3 0 16,-3 0-1-16,0 0 1 0,0 0 0 16,0 0 0-16,0 0 1 15,0 0-1-15,-5 0-1 16,-7 0-24-16,-4 0-93 15,-4 1-102-15</inkml:trace>
  <inkml:trace contextRef="#ctx0" brushRef="#br2" timeOffset="941699.3797">27044 12155 282 0,'-4'-22'38'16,"-4"7"-3"-16,5 12-6 16,1 3-9-16,2 0-7 15,0 0-10-15,0 0 4 16,0 0-4-16,0 0 1 0,0 16-2 16,0 19-1-16,0 17 6 15,0 9 14-15,-4 7-5 16,-2 1-1-16,-1 4-7 15,1 8 0-15,0 3 1 16,0 8-5-16,1 7 2 16,1 11 0-16,2 5-1 15,1 9-1-15,1 1-1 16,0 1 2-16,0-2-1 16,0 4-1-16,0-6-3 15,-2 2 0-15,1-3 1 16,-4 8-1-16,1-1 2 0,-2 0-2 15,-1 9 0 1,1-6 0-16,-2 10 2 0,3-3 0 16,0-1-1-16,0 2 2 15,1-1-2-15,-2-1 0 16,0-2-1-16,0-5 0 16,-6-1 1-16,-2-3 0 15,-3 0 3-15,-6-1 1 16,2-3 0-16,-3-9-1 15,4-8-1-15,0-3-3 16,2-5 1-16,3-13 0 16,0-11 1-16,6-18-2 15,5-18 0-15,2-14 0 0,2-12 0 16,0-4-1 0,0-7-1-16,0 0 0 0,0 0 0 15,0-7-1-15,0-27-4 16,0-23-8-16,0-29-43 15,2-23-50-15,4-24-152 16</inkml:trace>
  <inkml:trace contextRef="#ctx0" brushRef="#br2" timeOffset="942450.1236">27328 12545 35 0,'-19'-15'104'0,"-1"4"-73"16,5 0-15-16,-2 3 7 15,2-3 1-15,-2 0-3 16,-1 0-11-16,4 0-9 15,1 4 1-15,-1-4 3 16,4 0-1-16,-3 0 2 16,1 0 2-16,-3-3-1 15,0-2-5-15,-1-1 5 16,2 1-7-16,3-3 0 16,1-1-1-16,6-4-9 15,2 3-11-15,2-4-11 16,0 3-22-16,0 5-41 0,5 0 46 15,-2 6 49-15,-2 4 22 16,-1 1 14-16,0-3-8 16,0 2 0-16,0 1 3 15,0 5 8-15,0 1 14 16,0 0 7-16,0 0-18 16,0 0-21-16,0 1-15 15,0 16-6-15,-1 12 0 16,-4 9 8-16,-2 2 5 15,-4 4 2-15,-7 0-4 16,-4 4 0-16,-5-1 1 16,-7 4-2-16,-4 5 0 15,-2-2-7-15,-3 1 1 16,1-3-1-16,5-3-2 0,1-7-1 16,3-8 0-16,6-4-1 15,6-8 0-15,11-7-1 16,5-10-7-16,5-5-8 15,2-21-24-15,20-26-105 16</inkml:trace>
  <inkml:trace contextRef="#ctx0" brushRef="#br2" timeOffset="942727.8859">27113 12226 240 0,'10'29'1'16,"1"8"8"-16,5 7 19 15,2 3 16-15,9 1-13 16,6 3-8-16,5-3-6 16,10 4 2-16,3 3 8 15,1-3-9-15,2 2-7 16,-1 2 0-16,-5 2-7 15,-2 5-2-15,-10 10-2 16,-8 7-7-16,-12 1-4 16,-16 0-34-16,0-5-341 15</inkml:trace>
  <inkml:trace contextRef="#ctx0" brushRef="#br2" timeOffset="943680.0609">23134 15073 297 0,'16'0'8'0,"11"3"-2"15,9-3-1-15,6 5 4 16,10-1 10-16,9-1 5 16,11 4-7-16,8-2 6 15,11 5 0-15,9 0-5 0,8 1-1 16,8 6-2-1,9-4-1-15,18 1-2 0,16-2-3 16,18-2 1-16,19 2 0 16,8-5-6-16,5 8-1 15,-2 0 0-15,5 7 0 16,4 4-1-16,11-4 0 16,0-1-1-16,-5 1 0 15,-2 0-1-15,-10 0 0 16,0 1 1-16,0-6 0 15,-9 0-1-15,-6-4-1 16,-9 3 1-16,-11 1 0 16,-8 2 1-16,-9 0 3 15,-9 2-1-15,-16-2-3 0,-13-5-2 16,-20 1 2-16,-19 0 0 16,-15-8 0-16,-9 4 3 15,-8-4-3-15,-1 5 1 16,-2-6 2-16,8-5-3 15,4 6 1-15,6-4 0 16,4 2 3-16,0-2-4 16,-4 0 0-16,-1 1-1 15,-5-4 0-15,-7 4-1 16,-7-4-3-16,-9 0-4 16,-9 0-3-16,-4 0-4 15,-2-7-5-15,1-5-11 16,-1-2-18-16,-6-8-72 0</inkml:trace>
  <inkml:trace contextRef="#ctx0" brushRef="#br2" timeOffset="944077.9025">29916 15385 198 0,'25'18'7'0,"5"1"6"15,2 4 22-15,0 5-12 16,4 2-2-16,3 6 5 0,1 0-3 16,-1 5-2-16,4 0-1 15,-2-4 11-15,-4 0-18 16,-3-2-9-16,-5-7 2 15,-9-7 0-15,-7-2-3 16,-6-5 3-16,-7-3-2 16,0 4 0-16,-21 3 8 15,-22 11 7-15,-14 4 6 16,-16-4-12-16,-3-3-9 16,-5-8-3-16,3-2 1 15,-3-6-1-15,2-1-1 16,1-6 0-16,1-3-5 15,2-5-15-15,3-27-50 0,2-16-190 16</inkml:trace>
  <inkml:trace contextRef="#ctx0" brushRef="#br2" timeOffset="955317.3858">26977 13800 241 0,'-6'0'54'16,"3"0"-50"-16,3 0 10 16,-2 0 19-16,1 0-7 15,-2 0-9-15,3 0-9 16,0 0-5-16,0 0-2 15,-1 7-1-15,-5 4 0 16,-3 12 0-16,-2 5 1 16,-4 3 1-16,8-4-1 15,2-3-1-15,5-7 0 16,0-1 3-16,2-2 0 0,8-6 2 16,8-2-1-16,0-2 6 15,6-4 6-15,4 0-6 16,2-7-7-16,0-12 2 15,-3-6-3-15,-4 3 0 16,-7-3 3-16,-9 3-4 16,-5 4 0-16,-2-1 2 15,-2 4 2-15,-15 1-1 16,-5 6 1-16,-5 1-2 16,-2 7-3-16,-6 0 4 15,-2 0-3-15,-1 13 0 16,4 9-2-16,2 2 2 0,9 2-2 15,7-5 1 1,7 1 0-16,7 0-1 0,2 0-1 16,0 0 2-16,12-7 0 15,6-4 1-15,4 0-1 16,1-8 2-16,4-3 1 16,0 0 3-16,1 0-3 15,-1-14 0-15,-5-8 2 16,-5-1-5-16,-7-5 2 15,-4 1 0-15,-6 2-1 16,0 0 2-16,-15 6-3 16,-3 3 0-16,-4 6 2 15,-2 10 1-15,-4 0-2 16,-4 0 0-16,-1 16-1 16,5 9 0-16,4-1-1 0,11 3 1 15,7-2 0-15,6-2-1 16,0-1 1-16,1-4-2 15,17-4 2-15,9-2 0 16,4-9 2-16,4-3 0 16,2 0-1-16,-6-3 1 15,-5-16 0-15,-5-2 0 16,-7-5-1-16,-8 0 0 16,-3 1-1-16,-3 1 1 15,-1 0 2-15,-17 4-3 16,-3 6-2-16,-4 4 2 15,-2 10 0-15,-6 0 2 0,-1 7-2 16,-1 18 0-16,4 2 0 16,9 1-2-16,10-3 1 15,9-5 1-15,3 1-2 16,0-5 2-16,16-2-2 16,14-7-2-16,9-7 1 15,11 0 3-15,1-3-1 16,-1-15-3-16,-12-4-2 15,-14 0 3-15,-12 3 3 16,-12 5 0-16,0-2 1 16,-21 3-1-16,-19 4 0 15,-8 9 2-15,-7 0 0 16,0 0-2-16,8 12 3 0,13-5-3 16,15 1-2-16,11-5 2 15,8 0-4-15,0 5-15 16,6 0 1-16,18-2-48 15,10-6-130-15</inkml:trace>
  <inkml:trace contextRef="#ctx0" brushRef="#br2" timeOffset="958129.3281">24826 14622 143 0,'0'0'40'16,"1"0"-15"-16,2 0 4 15,6 0-2-15,1 0 1 16,5 0 4-16,3 0-9 16,4-3 0-16,-2 3-5 15,4 0-1-15,1 0-4 0,2 0 0 16,4 0-4-16,5 0 0 16,3-4 0-16,3 3-2 15,-2 1 2-15,-1 0-6 16,-2 0 1-16,0 0 1 15,-2 0-3-15,-1 0 1 16,0 0-1-16,4 0 1 16,-2 5 1-16,2-2-3 15,-1 2 1-15,2 1 0 16,-1 1 0-16,-1 2-2 16,-1 0 0-16,-4-5 2 15,0 4-2-15,-2-5 0 16,-1 1 1-16,0-4 0 0,2 0 0 15,2 0 0-15,0 0 0 16,3 0 2-16,0 0 0 16,1 0-3-16,-1-6 1 15,1 1 1-15,-1-3-2 16,-2-2 0-16,0-1 5 16,-2 1-4-16,-4-3 0 15,-3 3-1-15,-2-2 1 16,-1-2-1-16,0-1 4 15,2-2-1-15,-1 0 0 16,-1 0 0-16,-3 1-1 16,1 0 1-16,-1-3 0 0,2 0-2 15,-1 1 2 1,-1 3-3-16,3-3 2 16,-4-1-2-16,0 5 3 0,-3-1-3 15,0 0 4-15,0 1-3 16,3-4-1-16,0-1 1 15,3 0 1-15,-2 2-2 16,-2 1 0-16,-1 6 3 16,-1-5-3-16,4 5 0 15,0-7 1-15,1 6 0 16,-1 1 0-16,-2-5 0 16,2 5 0-16,-1-2 0 15,-3-2 0-15,1-1 0 0,-2 0 2 16,2-3-3-1,-2-1 1-15,2-3 0 0,-1 0 0 16,3 0-1-16,-2-3 0 16,4 0 1-16,-5-2-1 15,-1 5 0-15,0 0 0 16,-2 3 1-16,0 2-1 16,-2-1 0-16,4-1 0 15,-2-3 1-15,2 0-1 16,5-4 0-16,1 8-1 15,3-4 1-15,1 3-1 16,0 5 1-16,1-2 0 16,0-1 0-16,0-2 0 15,1 2 0-15,2-1-1 0,1 2 1 16,-2-2 0-16,1 3-1 16,-1 1 2-16,-2-1-1 15,0 4 0-15,-4 1 0 16,2 1 0-16,-1 2 0 15,-2 0 0-15,2-4 0 16,2 3 0-16,-2 1 0 16,2 0 0-16,3 0 1 15,1 3-1-15,4-4 0 16,-1 1 2-16,0 4-3 16,1-1 2-16,0 0 0 15,-2 1-1-15,2 3 0 16,-3-4 0-16,1 4 0 0,0-1 1 15,0 1-1 1,0 0 0-16,1 0 0 0,-1 0-1 16,1 0 1-16,1 0 0 15,-1 0 0-15,2 0 0 16,3 0 0-16,5 0 1 16,3 0-1-16,2 0 0 15,0 0 0-15,-3 0 1 16,-4 0-1-16,-3 0 0 15,-2 5 2-15,-2-2-4 16,-1 1 1-16,-1 0 1 16,0-1 0-16,2 1 1 0,1 3-1 15,3 1 0 1,3-1 0-16,-2 4 0 0,0-4 0 16,-1 0 2-16,-6 2-2 15,-2-3 0-15,-2 1 0 16,-1 0 0-16,0-3 0 15,0 3 0-15,0-2 0 16,3 2 1-16,0-4 0 16,2 4-1-16,0-2 1 15,-2-5 0-15,-1 3-1 16,-4-3 0-16,1 0 0 16,-1 0 1-16,0 0-1 15,-5 0 1-15,-5 0-1 16,-4 0 0-16,-4 0 0 15,-4 0-1-15,1 0 1 0,-2 0-1 16,0 0 1-16,0 0-2 16,0 0-4-16,0 1-10 15,-3 10-22-15,-26 6-75 16,-13 5-193-16</inkml:trace>
  <inkml:trace contextRef="#ctx0" brushRef="#br2" timeOffset="961947.981">22698 16878 166 0,'5'-10'74'16,"-5"9"-23"-16,0 1 0 15,0 0-12-15,0 0-7 16,0 0-7-16,0 0-13 15,0 0-4-15,6 12-3 0,4 17-1 16,3 20 6-16,-2 12 6 16,-2 12 4-16,-6 5-13 15,-2-8-3-15,2-11 0 16,2-5-4-16,-1-17 0 16,1-4 1-16,-1-11-1 15,-1-7-1-15,-2-8-2 16,-1 1-8-16,-1 0-8 15,-27-2-50-15,-15-6-204 16</inkml:trace>
  <inkml:trace contextRef="#ctx0" brushRef="#br2" timeOffset="962427.9745">21323 17708 262 0,'20'0'9'0,"21"0"1"16,11 0 4-16,9-7 16 15,6 2-8-15,6 2-4 16,11-4-3-16,11 0 7 0,13-3 2 15,9-6 0-15,12-2-5 16,8-4-3-16,11-4-1 16,9-5-8-16,4-1 6 15,9 0-2-15,6 3 0 16,-5 3-4-16,1 5-7 16,-19 5 0-16,-17 9-1 15,-18-5 1-15,-19 7 0 16,-20 1 0-16,-18 2-2 15,-18 2 1-15,-14 0 1 16,-12 0-1-16,-9 0 1 16,-5 0 0-16,-3 0 0 15,0 0 0-15,0 0 0 16,0 0 0-16,0 0-1 0,0 0-6 16,0 0-6-16,0 0-17 15,-11 4-47-15,-5 8-41 16,-4 5-92-16</inkml:trace>
  <inkml:trace contextRef="#ctx0" brushRef="#br2" timeOffset="963508.0614">21925 17896 205 0,'0'-3'72'0,"0"3"-30"16,0 0-16-16,0 0-8 15,0 0-8-15,0 0-4 0,0 17-6 16,11 16 2-16,5 22 18 16,1 12 8-16,-3 14-9 15,0-2-1-15,1-4-6 16,0-6-3-16,1-10-3 16,-2-5 2-16,-3-9-6 15,-3-5 3-15,-1-11-5 16,-2-7 0-16,-1-7 0 15,-2-7 0-15,-1-8 1 16,2 0-1-16,-3 0-1 0,0 0-2 16,1 0 0-1,-1 0-8-15,0-8-22 0,0-10-72 16,7-7-125-16</inkml:trace>
  <inkml:trace contextRef="#ctx0" brushRef="#br2" timeOffset="964142.7895">22346 18255 165 0,'0'0'88'0,"0"0"-54"0,0 0-12 16,0 0 11-16,0 0-10 15,0 0-10-15,3 0-3 16,9 0 12-16,12 0 2 15,2 0-4-15,9 0 2 16,7-3-9-16,5-5 0 16,3 1-3-16,3 0 0 15,1 0-2-15,-1 3-3 16,-4 0-3-16,-3 4-1 16,-9 0 0-16,-4 0-1 15,-6 0 0-15,-9 0 0 16,-5 0 1-16,-6 0-1 15,0 0 1-15,-7 0 0 0,0 0-1 16,0 0 0-16,0 0-1 16,0 0 1-16,0 0-4 15,0 0-4-15,0 0-6 16,0 0-12-16,0 0-41 16,0 0-72-16</inkml:trace>
  <inkml:trace contextRef="#ctx0" brushRef="#br2" timeOffset="964489.5839">22703 17961 151 0,'0'0'78'0,"0"0"-58"16,0 0-9-16,0 4 11 16,0 19-6-16,0 13 31 15,3 13-19-15,7 5 6 16,-1 5-12-16,1-8-8 16,7 2-2-16,-4-4-3 15,3-5-6-15,3-3 5 16,-6-4-6-16,0-6-2 0,1 0 0 15,-5-9-1-15,0-8 0 16,-2-5-9-16,2-6-6 16,-2-3-13-16,4-4-28 15,4-29-149-15</inkml:trace>
  <inkml:trace contextRef="#ctx0" brushRef="#br2" timeOffset="965134.4974">23380 18179 341 0,'0'0'47'0,"0"0"-35"16,0 0-2-16,0 0 10 15,0 0-10-15,0 0-5 16,9 0-4-16,7 0 3 16,9 1 6-16,7 8 3 15,2-8-5-15,5 0-2 16,2-1-1-16,0 0 2 16,-4-2-1-16,-1-16 0 15,-4 0-3-15,-7-7 0 16,-7-1-2-16,-6-5 2 15,-5-5-2-15,-7 1 2 0,0-4-3 16,0 1 3-16,-18 4-3 16,-7 4 0-16,-7 7 1 15,-3 2 0-15,-4 9 0 16,0 4 1-16,-1 7-1 16,-1 1 1-16,4 0 0 15,6 18 1-15,4 4-2 16,5 7 0-16,1 8 0 15,3 10 0-15,8 11 0 16,2 5 1-16,6 0-1 16,2-1 0-16,0-3 0 15,10-5 0-15,6-6 0 0,2 0 0 16,7-4 0-16,3-3-1 16,7-1 1-16,4-6 0 15,7-5 0-15,-1-4-1 16,2-6 0-16,0-2-2 15,-1-9 1-15,-6 0-3 16,-2-5 3-16,-1-3-6 16,-9 0-5-16,1 0-6 15,-1-19-17-15,2-8-26 16,-3-7-54-16,-4 0-186 16</inkml:trace>
  <inkml:trace contextRef="#ctx0" brushRef="#br2" timeOffset="965479.1809">23950 17944 287 0,'-11'-1'52'16,"7"1"-34"-16,4 0 8 16,0 0 1-16,0 0-7 0,0 0-11 15,0 0 0-15,4-3-7 16,14 0 4-16,6 0 6 16,4-3-1-16,4 0-2 15,-3 2-5-15,-3 4 1 16,-1-5-5-16,-4 5 0 15,0 0 0-15,-3 0-7 16,0 0-2-16,-3 0-6 16,0 0-38-16,-2 0-113 15</inkml:trace>
  <inkml:trace contextRef="#ctx0" brushRef="#br2" timeOffset="966259.3104">24637 17620 170 0,'0'0'94'16,"0"0"-52"-16,0 0-16 15,0 0-3-15,0 0-8 16,0 0-9-16,0 0-3 16,0 15-2-16,0 14 16 15,0 3 2-15,0 9-1 16,-6 0-5-16,0-4-5 0,-4 0 1 15,0-4 2-15,-3-3-8 16,-6-2 4-16,-1-5-2 16,-2-2 3-16,-3-5-6 15,-5-6-1-15,-3-6 0 16,-5-4-1-16,-1 0 0 16,2-17-2-16,4-11-3 15,8-1-2-15,1-1-1 16,12 5 4-16,6 3-4 15,4 4 8-15,2 6-3 16,0-2 2-16,14 4 1 16,5 1 2-16,8 6 1 0,6 3-3 15,4 0 6-15,8 0-3 16,2 8 0-16,0 3 0 16,0 4 1-16,-3-3-2 15,-3 8 0-15,-2-5-1 16,0 5-1-16,-3 1 0 15,0 1 0-15,-8-1 0 16,-2-3 0-16,-6 2 0 16,-5-5-2-16,-1 2-1 15,-7-3-7-15,-5 0-12 16,-2 3-35-16,0-10-147 16</inkml:trace>
  <inkml:trace contextRef="#ctx0" brushRef="#br2" timeOffset="968965.9809">18074 17671 260 0,'3'-5'79'16,"-3"5"-57"-16,-20 0-8 16,-13 0-5-16,-9 9 9 15,-6 9-4-15,-3 4-4 0,1 2-1 16,8-4-3-16,10-1 6 16,12-7-6-16,11-5 1 15,9 8-7-15,0-2-2 16,10 6-2-16,22 3 3 15,14 1-1-15,8-1 2 16,8 1-1-16,7 8 1 16,-8-2 0-16,-9 12 0 15,-9-3 1-15,-18-4-2 16,-12 5 2-16,-13-7 0 16,0 9 1-16,-27 2 3 15,-7 5 0-15,-12-7-2 0,4-7-2 16,0-5-1-16,9-13-4 15,4-5-1-15,7-6-12 16,12-5-52-16,6-27-145 16</inkml:trace>
  <inkml:trace contextRef="#ctx0" brushRef="#br2" timeOffset="969147.9466">18388 18246 178 0,'6'38'38'16,"-2"-5"-4"-16,3-3-12 0,0-4-16 15,2-4-6 1,-3-10 0-16,-2-5-2 0,2-7-23 16,-6-9-51-16</inkml:trace>
  <inkml:trace contextRef="#ctx0" brushRef="#br2" timeOffset="969341.7511">18272 17715 367 0,'0'2'59'0,"0"-1"-59"15,0 4-4-15,0 6 4 16,3 4 0-16,13 4 0 15,3 6 0-15,1 4-5 0,2 1-12 16,5 3-26-16,-1-7-149 16</inkml:trace>
  <inkml:trace contextRef="#ctx0" brushRef="#br2" timeOffset="970083.8155">18959 18237 146 0,'-10'-14'49'16,"-1"-1"-23"-16,1-7 0 16,0 0-8-16,-1 0 21 15,2 4-6-15,0 3-7 0,2-1-13 16,-2 3-5-16,-6-5 0 15,0 2-6 1,-1-3 4-16,-1 5-1 0,1 4 3 16,0 5 11-16,3 5-6 15,1 0-9-15,-2 0 7 16,1 10-9-16,-2 21-1 16,1 4-1-16,5 7 0 15,4-2 0-15,5 1 1 16,0-5-1-16,11-3 0 15,6-6 0-15,8-7 0 16,3-4 0-16,5-13 1 16,4-3-1-16,2 0 0 0,-5-15-1 15,-1-2-1 1,-6 5 2-16,-9 1 0 0,-5 7 0 16,-6 4 1-16,3 0-1 15,-3 4 0-15,0 19 3 16,1 13 0-16,-1 8 3 15,2 6-1-15,-1 2 3 16,-5-3-8-16,0-6 2 16,-3-4 3-16,0-5-5 15,0-5 2-15,-14-1-2 16,-2-3 3-16,-2-6-3 16,-8-5 1-16,0-3 0 15,-4-4-1-15,-3-7 0 16,-2 0-2-16,0-3-11 0,2-19-4 15,14-11-23-15,9-8-89 16,10-13-82-16</inkml:trace>
  <inkml:trace contextRef="#ctx0" brushRef="#br2" timeOffset="970945.2457">19274 17991 67 0,'9'0'118'0,"-1"14"-99"16,2 8 20-16,-4 12 6 16,4 3 14-16,2 11-21 15,2-3-10-15,3 4-12 0,-2-8-2 16,5 0-5-16,-8-8-6 16,1-13-3-16,-5-7 0 15,-2-6 0-15,-3-7-1 16,-3 0-1-16,0-20 2 15,0-19 1-15,3-18-1 16,0-3-5-16,1 1 4 16,2 17 0-16,-5 14 1 15,2 18 2-15,-3 10-1 16,5 0-1-16,2 0 0 16,7 16 0-16,2 8 8 15,4 5-5-15,-4 1 0 0,3 2-1 16,1-8 0-16,-4-2 1 15,4-2 2 1,-5-9-4-16,2-9 1 0,-1-2 0 16,3 0-2-16,3-13 4 15,1-18-4-15,0-4 0 16,-2-1 0-16,-7 1 0 16,-4 15 0-16,-5 9 1 15,-2 8-1-15,-3 3 2 16,0 0-1-16,0 0-1 15,3 9 1-15,3 10-1 16,3 3 2-16,4-3-1 16,1-3 2-16,3-2-3 0,1-7 0 15,5 0 1 1,-1-7-1-16,2 0-1 0,-3 0-1 16,0-11 1-16,-5 0 0 15,-3 0 0-15,-3 5 1 16,-3 5 0-16,-4 1 0 15,0 0 1-15,3 3-1 16,4 17 2-16,3 8 2 16,3-3-2-16,1-2-1 15,2-6 0-15,0-2-1 16,1-8 1-16,2-7 0 16,0 0-1-16,0-7-3 15,-2-15 2-15,-2-4 0 16,-8-3-1-16,-4 1 2 15,-6 2 2-15,0 7 0 0,-4 5 1 16,-11-3 4-16,-3 12-1 16,-2-3 4-16,-4 7-3 15,1 1-3-15,-4 0-4 16,6 0 1-16,-2 0 0 16,7 0-1-16,6 0-6 15,0 1-3-15,9-1-7 16,1 0-18-16,0 0-24 15,5-1-114-15,11-9-63 16</inkml:trace>
  <inkml:trace contextRef="#ctx0" brushRef="#br2" timeOffset="971141.9592">20401 18115 153 0,'13'12'65'15,"-4"-1"-13"-15,0 0-5 16,0-1-12-16,-3-2-15 16,-3-4-9-16,0 0-7 15,-2-1-4-15,1-3 0 16,-2 0-11-16,3 0-16 16,-3-14-93-16</inkml:trace>
  <inkml:trace contextRef="#ctx0" brushRef="#br2" timeOffset="971321.2008">20433 17961 326 0,'-6'0'53'0,"2"0"-31"16,2 0 3-16,1 0-1 16,1 0-18-16,0 0-6 15,0 0 0-15,0 0-12 16,0 4 0-16,0 3 6 15,0-1-39-15,1-6-102 16</inkml:trace>
  <inkml:trace contextRef="#ctx0" brushRef="#br2" timeOffset="971973.4629">20564 18020 60 0,'26'15'72'0,"-4"-4"-29"16,4 0 4-16,-6-7-4 15,-1-3-13-15,-8-1-6 16,-3 0-9-16,-7 0 4 16,-1-11 9-16,0-16 17 0,0-6-34 15,-6-2-9-15,-8 7 2 16,-5 7 1-16,-1 2 4 15,-4 9 0-15,3 6 3 16,0 1-2-16,2 3-6 16,4 0 5-16,-2 18-9 15,4 11 0-15,5 10 0 16,4 4 0-16,4-1 1 16,0-4-1-16,4-6 1 15,11-7-1-15,8-6 2 16,-5-6 0-16,2-11-2 15,1-2 1-15,0-7-1 16,2-26 2-16,2-15 1 0,-4-13-3 16,-8-4-1-1,-7-4-1-15,-6 0 1 0,0-1-10 16,0 0 2-16,-9 11 7 16,0 12 1-16,-2 8 1 15,0 15 0-15,5 5 0 16,1 13 2-16,5 3 1 15,-1 3 3-15,1 0-6 16,0 3-2-16,0 19-3 16,4 16 5-16,9 12 1 15,1 9 3-15,0 4-4 16,0-2 4-16,2-3 0 16,1-4-3-16,2-4 3 15,-3-3-2-15,0-2-1 16,4-6-1-16,-1-5 0 0,1-8-1 15,-3-8-4-15,1-7-3 16,2-4-14-16,-1-7-51 16,1 0-160-16</inkml:trace>
  <inkml:trace contextRef="#ctx0" brushRef="#br2" timeOffset="972363.7231">20978 17705 202 0,'-5'0'58'0,"2"-4"-37"15,2 4 3-15,1 0-2 16,0 0-16-16,0 0-6 15,0 0 0-15,0 0 0 16,0 0-1-16,0 0 1 16,0 0 0-16,0 0 0 15,0 0 1-15,0 0 0 16,0 0-1-16,0 0 0 16,0 0-1-16,0 0 0 0,0 0-1 15,0 0-4-15,0 0 5 16,0 0 1-16,0 0 0 15,0 0 1-15,0 0 0 16,0 0 0-16,0 0-1 16,0 0-3-16,0 0-19 15,0 0-44-15</inkml:trace>
  <inkml:trace contextRef="#ctx0" brushRef="#br2" timeOffset="972835.7418">20956 17737 134 0,'0'0'71'0,"0"0"-22"16,0 0-6-16,0 0-10 15,0 0-15-15,0-3-6 16,0 3-4-16,10-3-3 16,11-1 14-16,7-8-6 15,4-2 1-15,0 4-4 16,-3-6-10-16,-5 7 0 15,-8 3-12-15,-3 6-16 16,-5 0-51-16,-7 0-193 16</inkml:trace>
  <inkml:trace contextRef="#ctx0" brushRef="#br2" timeOffset="973045.381">21028 17940 243 0,'-1'0'61'15,"1"0"-49"-15,0 0 5 16,0 0 11-16,0 0-10 16,6 0 0-16,8 0-5 15,6 0 7-15,6-12-13 16,0 2-6-16,3-1-1 16,-7 3-6-16,1 5-10 0,-4-3-25 15,-5 6-74 1,-1 0-84-16</inkml:trace>
  <inkml:trace contextRef="#ctx0" brushRef="#br2" timeOffset="978410.1771">26883 13962 244 0,'-9'-11'37'0,"-3"3"8"16,5 0-8-16,3 8-8 15,1-3 0-15,2 3-7 16,-1 0-10-16,2 0-5 15,-1 0-5-15,1 3-2 16,0 19-2-16,-2 12 2 16,1 10 2-16,-2 4-1 15,3-8 0-15,0-7-1 16,4-8 0-16,13-3 0 16,4-10 1-16,6-10-1 15,4-2 0-15,3 0 3 0,4-20 1 16,-2-6 1-16,-8-5-3 15,-7-1 0-15,-11-5-2 16,-5 1 1-16,-5 7-1 16,0 3 1-16,-12 8 4 15,-9 7-3-15,-6 6-1 16,-3 5 2-16,-4 0-3 16,-3 16 2-16,-1 6-2 15,2 6 0-15,8 2 0 16,7-3 0-16,12-6-1 15,9-3 0-15,0-7 0 16,3 1-1-16,18-3 2 16,3-3-2-16,7-6 1 0,6 0-2 15,-1-9 3 1,0-9-1-16,-3-4 1 0,-9-4 1 16,-9 2 0-16,-11 4 0 15,-4 2 0-15,0 7 5 16,-9 4-3-16,-11 7 1 15,-6 0-2-15,-10 18-2 16,1 8 2-16,0 6-2 16,11-9 0-16,12-1-2 15,11-7 2-15,1-5-2 16,6-1-2-16,18-6 1 16,10-3-2-16,8 0 3 15,2-12-1-15,-2-3 1 16,-9-2 2-16,-9 2-1 0,-13 8-2 15,-11 3 3-15,0 0 7 16,0 0-1-16,-16 4-4 16,-4 0 3-16,-4 0-4 15,3 0-1-15,-1 4 0 16,1 4-2-16,4 6-8 16,2 1-22-16,5 7-47 15,2-3-211-15</inkml:trace>
  <inkml:trace contextRef="#ctx0" brushRef="#br2" timeOffset="980501.4557">26113 12908 196 0,'0'-5'38'0,"0"0"-28"15,0 5-6-15,12 0 2 16,12 0 4-16,7 0 6 16,5 0 8-16,7 0 6 15,1-4-9-15,5-1 1 16,2-2 5-16,4 0-6 15,6-4-6-15,2 4 1 16,5-5-2-16,8 5-1 16,9-4-6-16,4 5 0 15,6-3-1-15,0 6-2 0,-1 3-3 16,2 0 1-16,1 0-2 16,1 7 0-16,-2 4 1 15,-2 4-1-15,-5 3 0 16,-5-3 1-16,-8-1 0 15,-3-5-1-15,0 1 2 16,4-4-2-16,3 0 2 16,0-1 1-16,1 0-2 15,4 3 0-15,3 1 0 16,3 2 0-16,3 0-1 16,0 2 0-16,-2 1 0 15,-1 1 0-15,-1 3 2 0,-4 1-2 16,1 0 4-16,-3-2-1 15,1 1-2-15,-2 1 0 16,-7-1-1-16,-1-3 0 16,-4 0 0-16,0-5 0 15,-2 2 0-15,-4-2 0 16,-4-1 0-16,-2 1 0 16,-1-2 0-16,0-1 0 15,-3 0 1-15,-2 1-1 16,-3 1 0-16,-6-4 1 15,-8 3-1-15,-4-2 1 16,-4 2-1-16,-3-1 0 16,2-3 0-16,-3-1 0 0,0 2 0 15,-3 1 0 1,-2-6 0-16,-4 5 0 0,-3-5 1 16,4 0-1-16,-2 3-1 15,4-3 1-15,-6 3 0 16,-1-2-1-16,-6 3 0 15,-3-4 0-15,-1 0-1 16,1 0-2-16,-2 0 3 16,0 0-5-16,0 0-3 15,0 0-18-15,0 0-70 16,-16 0-127-16</inkml:trace>
  <inkml:trace contextRef="#ctx0" brushRef="#br2" timeOffset="982991.3681">25263 14627 24 0,'-6'-1'82'0,"0"1"-67"16,0 0 1-16,-3 0-4 15,1 0-4-15,-4 1-3 16,-2 8-2-16,-2-1-3 15,-1 3 4-15,0 4 8 16,-2-4 1-16,-2 10 0 0,1-2-3 16,-2-1 0-1,1 0-3-15,3-6 1 0,1-1 0 16,0 1 3-16,1-7 0 16,1 0 4-16,-2 1 1 15,2-4 3-15,-2 2 3 16,-3-4-9-16,-4 3 1 15,-3-3-5-15,-6 0 7 16,-2 2-7-16,-5-2 3 16,-2 0 2-16,0 0 1 15,-6 0-3-15,1 0-1 16,-6 0 3-16,-4-2 0 16,-4-1-9-16,0 3 0 15,1 0-1-15,4 0-3 16,8 0 0-16,-1 0-1 0,5 0 1 15,-2 3 0-15,3-1 0 16,1 3 1-16,4-2-2 16,2-3-1-16,6 0 1 15,5 0 0-15,2 0 3 16,7 0-3-16,2 0 0 16,5 0 1-16,5 0-1 15,1 0 0-15,1 0 0 16,2 0 0-16,0 0-3 15,0 0-2-15,0 0-4 16,0 0-10-16,0 0-11 16,11 9-12-16,7 4 6 15,7 6-51-15,9-5-134 0</inkml:trace>
  <inkml:trace contextRef="#ctx0" brushRef="#br2" timeOffset="983630.2911">24050 14938 1 0,'62'-7'0'0</inkml:trace>
  <inkml:trace contextRef="#ctx0" brushRef="#br2" timeOffset="984341.7347">23410 14916 194 0,'0'-4'48'16,"0"4"-28"-16,0-3-7 16,3 1 0-16,10-1 7 15,4 0-11-15,9-1 1 16,12-6 8-16,8 2 2 16,6-3-2-16,5-5-2 15,3 3 1-15,2-7-4 16,2-2 2-16,3 1-3 15,-3 2 0-15,-7 1-5 16,-1 4-2-16,-10 6-1 16,-4-3-2-16,-4 7 1 0,-1 1-3 15,1 3 0 1,-1 0 0-16,1 0 0 0,-3 0 0 16,2 3 1-16,-1 5-1 15,2-1 0-15,1 0 0 16,5-6 0-16,3-1 0 15,6 0 0-15,5 0 1 16,3 0-1-16,7-4 0 16,-1-4 0-16,3-2 1 15,3 2-1-15,-4 1 0 16,-1 0 0-16,-6 6 0 16,-9 1-1-16,-8 0 1 0,-6 0-1 15,-7 0-2-15,-2 0 0 16,-4 0-2-16,-4 0 1 15,2 0-12-15,-3 0-12 16,0 4-49-16,1-4-127 16</inkml:trace>
  <inkml:trace contextRef="#ctx0" brushRef="#br2" timeOffset="995267.3925">23562 14882 143 0,'-17'0'12'15,"-1"0"6"-15,8 0 0 16,3-7-2-16,7 7 14 16,0 0-2-16,0-4-6 15,0 4-6-15,0 0-7 16,0 0-1-16,0 0-1 15,1 0-4-15,12-3 4 16,3 0-3-16,4 1 3 0,3-1-3 16,-1 1 3-16,4-4-6 15,0 3 4-15,3 3-1 16,1-3-1-16,-1 3 0 16,1 0 1-16,1 0-2 15,-1 0 0-15,-1 0 0 16,-1 0 0-16,-1 0 2 15,-3 0-1-15,-2 0-3 16,0 0 0-16,-1 0 2 16,-1 0-1-16,-1 6 1 15,-2-4-1-15,4 2 0 16,-2-2 1-16,2-2 2 16,3 3-2-16,1-3 0 0,6 0 3 15,4 0-2 1,4 0 1-16,4 0-2 0,-1 0 2 15,-7 0-4-15,-2 2 0 16,-6 4-2-16,-3-2 2 16,-5-3 0-16,-2 2 0 15,-1-3 2-15,-1 3-2 16,3-3 0-16,0 0 0 16,4 0 3-16,5 0-1 15,0 0 0-15,3-3 0 16,1-1-1-16,-4 0 0 15,0 1 2-15,-5 0-2 16,0 1-1-16,2-1 1 16,2 3 0-16,-4-2 0 0,4-4 0 15,0 0 1-15,4-1-2 16,2 0 3-16,-1-1-3 16,0 3 0-16,2 0 1 15,-3 1-1-15,-2 2 0 16,-3 2-1-16,-1 0 2 15,-4 0-1-15,2 0 0 16,-3 0 0-16,1 0 0 16,1 0 0-16,0 0 0 15,1 0 0-15,4 0 0 16,2 0 0-16,3 0 1 16,4 0-1-16,-1 0 1 15,2 0-2-15,1 0 2 0,-3 0-1 16,2 0 0-16,0 0 0 15,-3 0 0-15,-2-3-1 16,0-3 0-16,1 2 1 16,-1-5 0-16,5 0 0 15,2 1 0-15,3-3 0 16,1 4 0-16,1-5 0 16,-1 2-1-16,0-2 1 15,-2 5 0-15,-3-1 0 16,-1-1 0-16,-3 0 0 15,0 5-1-15,-2-5 1 16,0 0 0-16,2 2 0 0,-2 0 1 16,1-5-1-16,-1 2 0 15,-3-5 0-15,-1 4-1 16,-3-3 2-16,-2 3-1 16,-5-1 0-16,-1 0 1 15,-4 2-1-15,3-2 0 16,-3 1 1-16,2-2-1 15,3-7 2-15,1 3-2 16,-4 1 1-16,-2-1 1 16,1-1-2-16,-1 2 0 15,6-6 0-15,4 1 2 16,-5 3-2-16,2-1 1 16,-2 0 0-16,0 2 0 0,0-2-1 15,1 4 0 1,-3-2 2-16,1 2-2 0,2-1 1 15,0-3-1-15,3-1 0 16,1-2 1-16,1-1 0 16,0-3-1-16,0 2 0 15,-4 1 0-15,2 1 3 16,-3 0-3-16,-2 0 0 16,2 3 0-16,-1-3 0 15,4 1 1-15,-1-1 0 16,1-2 0-16,3 2 0 15,2-3 0-15,-1 3 0 16,-1 4 0-16,0-4 0 16,0 0 1-16,-2 0-2 0,-2 4 0 15,-4 3 1-15,0 1-1 16,-4-2 3-16,2 2-3 16,-1 0 0-16,0-2 1 15,1-1 0-15,2 1 0 16,0-1-1-16,3 2 0 15,0-4 1-15,2-2-1 16,1 2 1-16,1 0-1 16,-1 4 0-16,-1-3 0 15,0 4 1-15,-1-5-1 16,4 5 2-16,-3-1-4 16,3 1 4-16,3-5-1 15,0 1 0-15,4 0-1 0,2 2 1 16,0-1-1-16,3 2 0 15,1-3 0-15,6 2 0 16,-1 6 0-16,-1-2-1 16,-3 2 0-16,-7 3 1 15,-2 2-1-15,-4 2 1 16,4-1 0-16,-4 1 0 16,2-1 0-16,-2 0-2 15,2 0 2-15,1 1 0 16,0-1 2-16,4 1-2 15,-2-1 1-15,-2 4-1 16,2 0 1-16,2 0-1 0,-1 0 1 16,1 0-1-16,1 0 0 15,1 0 0-15,1 0 0 16,2 0 0-16,2 4 0 16,1 2 1-16,1-2-1 15,-1 4 1-15,0-1-1 16,-1 0 0-16,-2 1 1 15,-1 3 0-15,0-3-1 16,1 3 0-16,-1 0 0 16,0 0 1-16,0 4 0 15,-2-5-1-15,0 2 1 16,2-2-1-16,1 4 0 16,-3-3 0-16,1-3 0 15,-2 3 0-15,0 0 0 16,-1 0-1-16,0 0 1 0,-1 4 0 15,2-4 0-15,0 1 0 16,-2-2-1-16,-1 2 1 16,-3-3-2-16,0-1 2 15,-1-1 0-15,0 0 0 16,-2-2 0-16,1-2-1 16,0 1 1-16,-2-4 0 15,-1 3 0-15,-2-3 0 16,-4 4 0-16,-1-1 0 15,1-2-1-15,-1-1 1 0,1 4 0 16,0-4 1 0,-2 0-2-16,-3 0 0 0,-2 3 0 15,1-3 1-15,-4 1-2 16,2 2 0-16,-2 0 1 16,2 1 1-16,0-3 0 15,3 2 0-15,0 1 0 16,0-1-1-16,-1 1 0 15,2-1 0-15,-4 0 0 16,-1 3 1-16,-1-6-2 16,-1 3 2-16,0-3 0 15,-2 3-2-15,2-2 1 16,-2 2-1-16,0-3 2 16,-1 0-1-16,-2 3 0 0,1-3 1 15,1 0 0-15,-2 0 0 16,1 0 0-16,-1 0-1 15,0 0 1-15,2 0-1 16,-1 0 1-16,1 0-1 16,-1 0-2-16,3 3 0 15,-2-3-2-15,1 2-2 16,-2 2-7-16,-1 1-30 16,0 0-121-16</inkml:trace>
  <inkml:trace contextRef="#ctx0" brushRef="#br2" timeOffset="1.0256E6">24112 14677 171 0,'6'4'23'16,"8"-1"-21"-16,-2-3-2 15,11 7 2-15,10-5 5 16,15-2 5-16,-5 0 0 15,4 0 3-15,3 0-1 0,-2 2-10 16,3 6-1-16,-2 6-3 16,2 1 3-16,3 4-3 15,1 3-3-15,0 0 2 16,-1 0 1-16,5 2 0 16,4-5 0-16,7 0-4 15,8-1-5-15,10-11 0 16,6-2 5-16,6-5 3 15,13 0-2-15,9 0-3 16,7-5-6-16,6-14-32 16,0-3-45-16</inkml:trace>
  <inkml:trace contextRef="#ctx0" brushRef="#br2" timeOffset="1.03942E6">4611 15139 391 0,'-3'0'30'0,"-10"0"-30"16,1-3 11-16,12-2 19 15,0 5-11-15,0 0-12 16,0 0-5-16,0 0 4 15,0 0-2-15,0 0 0 16,0 0-3-16,0 0-1 16,0 0 0-16,0 0 4 15,0 0-4-15,0 0 3 16,3 0-3-16,0 2 2 16,0 13-1-16,6 7 6 0,4 7-3 15,4 10 1 1,5 5 1-16,5 11 0 0,4 0-3 15,2 4 3-15,3-4-3 16,-3 1-2-16,1-2 0 16,-4-2 0-16,0-8 2 15,-5-6-3-15,-4-11-2 16,-3-10 0-16,-5-7-3 16,-5-3-14-16,-2-7-35 15,0 0-31-15,4-23-80 16</inkml:trace>
  <inkml:trace contextRef="#ctx0" brushRef="#br2" timeOffset="1.03978E6">5029 15199 308 0,'0'0'55'15,"2"0"-51"-15,-2 0-4 16,0 10 29-16,1 5-14 15,-1 14 10-15,0 4 4 16,0 15-11-16,0 0-4 16,0 13 1-16,0 7-3 15,0 12-3-15,0 4-1 16,0 7-1-16,-6 2 1 16,-6-5 3-16,-4-4-4 15,-1-4-1-15,-5-9 1 0,0-1-3 16,-1-5 1-16,-4-3-3 15,-1-1 1-15,1-7-2 16,3-10 1-16,2-8-1 16,4-12-1-16,3-4 0 15,6-9-4-15,3-10 2 16,0-1-13-16,3 0-15 16,3-7-14-16,0-29-87 15,0-13-36-15</inkml:trace>
  <inkml:trace contextRef="#ctx0" brushRef="#br2" timeOffset="1.04013E6">5411 15509 448 0,'0'5'50'16,"0"-5"-49"-16,0 0-1 15,0 0 10-15,0 0-8 16,0 0-2-16,12 0-4 16,4 7 4-16,14-3 0 0,6 2 1 15,3-1 4 1,4-2-2-16,2-3 1 0,-5 0-2 15,-1 0-1-15,1 0 0 16,-4 0-1-16,-6 0 0 16,-8 0-1-16,-10 4-7 15,-6-3-24-15,-6 5-62 16,0 6-127-16</inkml:trace>
  <inkml:trace contextRef="#ctx0" brushRef="#br2" timeOffset="1.04039E6">5357 15977 393 0,'0'3'56'0,"0"-3"-56"16,0 0 0-16,0 0 8 15,11 0-7-15,14 0 7 16,14 3-1-16,7 1 0 15,2-4 3-15,4 0 2 16,0 0-9-16,-4 0 2 16,0 0-2-16,-5 0-3 15,2 0 0-15,-5 0-4 16,2-4-14-16,-2 1-77 16,-10 0-189-16</inkml:trace>
  <inkml:trace contextRef="#ctx0" brushRef="#br2" timeOffset="1.04099E6">7922 14434 483 0,'0'-3'35'15,"0"3"-35"-15,0 4 0 16,-6 22 6-16,-3 11 0 16,-4 21 5-16,2 12-4 15,5 3-2-15,6-3-2 16,0 0-1-16,0-8 1 15,3-7-3-15,6-6 0 16,-1-6-4-16,-4-6 1 16,-4-5-15-16,-4 2-22 15,-26-2-80-15,-15 1-196 0</inkml:trace>
  <inkml:trace contextRef="#ctx0" brushRef="#br2" timeOffset="1.04137E6">6560 15528 450 0,'-21'0'8'16,"12"0"-6"-16,9 0 6 16,0 0 7-16,0 0-15 15,30 0 1-15,19 5 5 0,24-2 4 16,21-3-2-16,18 0 6 15,10 0-2-15,14-5-6 16,10-5 0-16,11-2 2 16,1 2-1-16,12-4-1 15,2-1-2-15,-1 1 1 16,-5 1-3-16,-14 2-2 16,-19 8 0-16,-15 3 0 15,-18 0-1-15,-18 0 0 16,-21 0 1-16,-12 3 0 15,-16-1 0-15,-15 2 0 16,-8-4 0-16,-8 0 0 16,-2 0-4-16,0 0-7 0,-6 0-29 15,-18 0-85 1,-16-6-253-16</inkml:trace>
  <inkml:trace contextRef="#ctx0" brushRef="#br2" timeOffset="1.04182E6">6806 16043 394 0,'0'0'73'0,"0"0"-73"16,0 0 0-16,0 0 3 15,0 0 8-15,0 0-2 16,0 13-6-16,0 18-3 15,0 12 11-15,0 23 6 16,3 11-3-16,-3 5-6 0,0-6 1 16,0-2-4-1,0-8 0-15,0-8-1 0,0-7 2 16,3-3-6-16,0-7 1 16,-3-4-1-16,6-1-2 15,-2-10-1-15,2-6-10 16,-1-8-19-16,4-12-33 15,1-2-87-15,5-29-143 16</inkml:trace>
  <inkml:trace contextRef="#ctx0" brushRef="#br2" timeOffset="1.0421E6">7221 16377 391 0,'4'0'18'0,"-4"0"-17"16,9 0-1-16,2 0 17 16,8 0 2-16,11 0-1 15,4 6 3-15,11-5-7 16,7 2 0-16,5-3-4 16,7 0 0-16,3 0-5 15,2-4-2-15,-4-7-2 16,-2 1 0-16,-12 3 0 15,-11-2-1-15,-13 2-5 16,-12 4-12-16,-12-4-26 16,-3-4-51-16,-18-1-197 0</inkml:trace>
  <inkml:trace contextRef="#ctx0" brushRef="#br2" timeOffset="1.04234E6">7527 16135 423 0,'0'20'0'0,"0"7"0"15,0 12 14-15,0 10 13 16,0 6-1-16,0 4-9 16,4 2-1-16,2-1-5 0,0-1-5 15,0-8-4-15,3-4-2 16,3-7-1-16,-3-4-2 15,4-5-15-15,-4-8-27 16,3-9-45-16,3-10-112 16</inkml:trace>
  <inkml:trace contextRef="#ctx0" brushRef="#br2" timeOffset="1.04287E6">8338 16431 495 0,'3'0'0'0,"0"0"-4"16,5 0 4-16,5 0 5 15,8 4 2-15,9-4-1 16,6 0 1-16,10 0 0 15,3-12 1-15,2-10-1 16,1-2-5-16,-4-10 1 16,-8-2-2-16,-10 2 3 15,-12-2-4-15,-8-1 0 16,-10 0 2-16,0-2-2 16,-19 4 0-16,-11 2-1 15,-6 11-7-15,-10 9 8 0,-5 13 0 16,-4 0 2-16,0 10 5 15,0 19-4-15,4 11-1 16,5 9 2-16,4 10 1 16,12 3 4-16,3 4-3 15,15 4 4-15,5 3-3 16,7 4-1-16,3-3-1 16,21-2 0-16,7-5-4 15,9-11 1-15,11-3-1 16,7-10-1-16,8-7 2 15,1-14-2-15,6-12-1 16,-3-10-4-16,-1-14-8 16,-2-23-22-16,-7-15-22 0,-8-6-23 15,-13-5-194-15</inkml:trace>
  <inkml:trace contextRef="#ctx0" brushRef="#br2" timeOffset="1.04314E6">8990 16027 499 0,'3'0'0'0,"8"1"-9"16,2-1 9-16,8 0 11 0,9 0-1 15,10 0 1-15,2 0 2 16,4-4-5-16,-4-4-6 16,0 1 1-16,-3 3-3 15,-4 1-3-15,-8 0-9 16,-3-5-40-16,-9 1-130 16</inkml:trace>
  <inkml:trace contextRef="#ctx0" brushRef="#br2" timeOffset="1.0437E6">9663 15701 454 0,'0'0'5'16,"0"0"-2"-16,15 8-3 15,9 9 16-15,7 12 2 16,5 6-3-16,7 4 2 16,-1 2-6-16,0-2 3 15,1 3 2-15,2 1-6 16,-2-3-1-16,-1-4-6 0,-3 0-2 16,-5-12 1-16,-7-2-2 15,-8-6 0-15,-8-7-5 16,-8-9-14-16,-3 0-20 15,0 0-11-15,0-25-74 16</inkml:trace>
  <inkml:trace contextRef="#ctx0" brushRef="#br2" timeOffset="1.04401E6">10160 15635 484 0,'-15'3'2'0,"-3"12"0"16,-1 3 12-16,-1 4 2 15,-2 1-3-15,-2 5-4 16,2 0-5-16,2 1 2 16,-5 3-1-16,1 2 1 15,-1 5-5-15,2-2-1 16,1 3 3-16,-2 1-2 15,-1 0 0-15,-5 3-1 16,0-1 0-16,6-5 0 16,-3-6 0-16,8-1-6 15,-2-7-5-15,6-2-22 0,2-4-28 16,4-7-126-16</inkml:trace>
  <inkml:trace contextRef="#ctx0" brushRef="#br2" timeOffset="1.04477E6">4161 17745 295 0,'-3'-5'58'0,"3"5"-27"16,0 0-14-16,0 0 11 16,0 0-8-16,0 0-14 15,12 0-4-15,13 0 5 16,14 13 10-16,13 12 1 15,8 9 1-15,1 9-7 16,3 3-5-16,-6 7-3 16,-4-4-3-16,-6-10-1 15,-8-5-1-15,-1-5-4 0,-5-10-22 16,-4-16-28-16,-5-3-69 16,-5-31-125-16</inkml:trace>
  <inkml:trace contextRef="#ctx0" brushRef="#br2" timeOffset="1.04502E6">5023 17576 396 0,'3'47'0'0,"-3"16"9"16,0 13 22-16,-6 3 2 15,-16 3 0-15,-1 15-9 0,-12 10-6 16,-4 1-1-16,-8 8-1 15,-5-9-3-15,-3-9-7 16,0-8-4-16,4-10-2 16,5-14 0-16,7-21-1 15,11-9-2-15,4-19-15 16,9-12-4-16,9-5-16 16,6-31-86-16,0-27-145 15</inkml:trace>
  <inkml:trace contextRef="#ctx0" brushRef="#br2" timeOffset="1.04526E6">5514 17332 304 0,'0'22'118'0,"0"10"-117"15,0 15 22-15,-15 11 15 16,-6 5-10-16,-7-1-12 16,-5-2-9-16,3-2-7 15,-1-11 0-15,4-6-9 16,6-15-31-16,6-11-129 16</inkml:trace>
  <inkml:trace contextRef="#ctx0" brushRef="#br2" timeOffset="1.04549E6">6141 17855 379 0,'25'4'4'16,"14"0"-1"-16,7-1 5 15,-1-3 15-15,4 0 5 16,3-9-17-16,-4 0-8 16,-2-2-2-16,-7 0-1 15,-9 0-24-15,-14 8-145 0</inkml:trace>
  <inkml:trace contextRef="#ctx0" brushRef="#br2" timeOffset="1.04571E6">6157 18306 447 0,'0'0'0'16,"15"4"-8"-16,18-2 8 16,13-2 17-16,12 0 0 15,11 0-7-15,1-13-3 0,0-7 0 16,-3 0-7-16,-1-2-1 15,-2-2-12-15,3 4-85 16,-7 6-205-16</inkml:trace>
  <inkml:trace contextRef="#ctx0" brushRef="#br2" timeOffset="1.04694E6">7844 17739 466 0,'-3'0'0'0,"3"10"-9"16,14 14 9-16,14 6 5 15,11 8 6-15,7 2-5 16,5 1 1-16,6-2-1 16,-5-6-3-16,-4-3-3 15,1-8-4-15,-7-6-1 16,1-10-31-16,-6-6-103 15,-1-28-52-15</inkml:trace>
  <inkml:trace contextRef="#ctx0" brushRef="#br2" timeOffset="1.0472E6">8641 17545 419 0,'0'32'41'16,"0"11"-38"-16,-7 13-3 15,-16 10 13-15,-5 4 7 16,-5 7 2-16,-7 15 2 16,-2 11-8-16,-4 6 0 15,-5 4 1-15,-1-2-9 16,0-5 2-16,7-14-6 16,3-7-4-16,9-19 2 15,8-17-2-15,4-10-4 0,9-13-3 16,5-5-25-16,7-17-33 15,0-4-81-15,10-19-92 16</inkml:trace>
  <inkml:trace contextRef="#ctx0" brushRef="#br2" timeOffset="1.04755E6">9408 17562 425 0,'-21'0'76'0,"-9"0"-74"0,-4 15-2 16,-2 14 20-16,-7 7-1 15,1 6-12-15,3 14 3 16,2 8 0-16,9 10-2 15,11 5 4-15,8 4-6 16,9 6 0-16,0-5-5 16,6 2 2-16,14-16-2 15,8-9-1-15,5-9-2 16,4-11-2-16,5-12-1 16,7-7-15-16,-1-13-22 0,-2-9-7 15,-4-14-46-15,0-21-96 16</inkml:trace>
  <inkml:trace contextRef="#ctx0" brushRef="#br2" timeOffset="1.04782E6">9838 17803 449 0,'0'16'32'0,"0"6"-28"16,0 11 0-16,0 14 20 16,0 1-7-16,0 10-3 0,7 8-5 15,-1 0 3-15,3 5-7 16,0-10 1-16,3-8-6 16,-3-11 0-16,-3-11-3 15,-3-12-1-15,1-12-14 16,-4-4-20-16,0-3-13 15,0 0-71-15,0-16-99 16</inkml:trace>
  <inkml:trace contextRef="#ctx0" brushRef="#br2" timeOffset="1.04808E6">10042 18107 368 0,'6'0'17'0,"6"0"-14"0,6 0 11 16,5-1 21-16,9-3-15 16,4-5-4-16,3 1-3 15,7-1-4-15,-1 1-3 16,1-3 1-16,-1-3-5 16,-2 1-1-16,-8 3-2 15,-3 0-6-15,-8 5-1 16,-12 3-10-16,-9 2-16 15,-3 0-34-15,0 0-60 16,-15-3-83-16</inkml:trace>
  <inkml:trace contextRef="#ctx0" brushRef="#br2" timeOffset="1.04836E6">10227 17768 456 0,'0'18'14'0,"0"11"-6"16,0 13-6-16,3 4 14 16,6 1-4-16,6 6 4 0,0-4-5 15,1 4-4 1,-2 1-1-16,-1-2 1 0,-1-7-5 15,0-6-2-15,-6-9-2 16,0-4-11-16,-3-8-13 16,-3-7-21-16,3-6-95 15</inkml:trace>
  <inkml:trace contextRef="#ctx0" brushRef="#br2" timeOffset="1.04932E6">10421 17834 132 0,'-24'0'304'0,"0"0"-292"16,-1 10-10-16,4 12 8 0,-3 8 13 16,3 2-4-16,-1 9 0 15,7 10 0-15,6 9-2 16,6 2 0-16,3 7 0 15,8-2-7-15,14-6-3 16,1-12-3-16,6-13-4 16,-2-17 0-16,4-12 0 15,8-7 2-15,7-9-1 16,2-33 1-16,4-27 1 16,-4-21-3-16,-11-10-8 0,-20-5-8 15,-17 14-7 1,-5 21 3-16,-26 18 17 0,-11 24 2 15,-10 24 2-15,-11 4 4 16,2 14 8-16,0 26 4 16,6 6-4-16,10 8 5 15,15-4-1-15,9-4-8 16,18-3-2-16,3-14-7 16,14-4-1-16,18-16-5 15,14-9 0-15,13-19 4 16,2-28 2-16,-3-15-21 15,-10 1 3-15,-18 5-9 16,-17 21 7-16,-13 15 13 16,-16 19 7-16,-17 1 11 15,-9 26 5-15,-4 16 4 0,4 6-1 16,8 1-9-16,7-5 0 16,11-11-1-16,13-5-9 15,3-6-3-15,3-6-3 16,22-5-6-16,8-8-32 15,10-3-17-15,8-18-105 16</inkml:trace>
  <inkml:trace contextRef="#ctx0" brushRef="#br2" timeOffset="1.04955E6">11036 17934 530 0,'0'0'0'0,"3"0"-13"16,4 0 13-16,-1 0 8 16,9 0 4-16,9 0 2 15,6 1-4-15,1-1-3 16,5 0 0-16,0 0-6 16,4 0-1-16,-6-7-5 15,5-10-22-15,-6-1-52 16,0 2-161-16</inkml:trace>
  <inkml:trace contextRef="#ctx0" brushRef="#br2" timeOffset="1.04981E6">11598 17628 468 0,'0'0'22'15,"6"14"-15"-15,3 8-7 16,6 7 21-16,0 8 1 16,10 1-8-16,5-3 8 15,6 3-9-15,6-2-1 16,1-3-1-16,5 0-4 16,-2-10-7-16,-7-6 0 0,-5-2-6 15,-13-13-6 1,-6-2-31-16,-5 0-25 0,-3-24-130 15</inkml:trace>
  <inkml:trace contextRef="#ctx0" brushRef="#br2" timeOffset="1.05011E6">12162 17587 475 0,'-22'29'0'16,"-5"19"12"-16,-5 8 17 16,-3 10 9-16,-4 7-4 15,0 8-8-15,-4 1-11 0,4 2 0 16,0 7 1-16,5 0-8 16,-3-5-2-16,11 1-5 15,1-11 0-15,1-1 0 16,2-6-1-16,2-10-3 15,1-7 1-15,1-19-13 16,3-11-21-16,2-10-6 16,-4-12-13-16,5 0-23 15,-1-11-196-15</inkml:trace>
  <inkml:trace contextRef="#ctx0" brushRef="#br2" timeOffset="1.05073E6">12556 17463 331 0,'0'3'134'16,"0"0"-134"-16,0 6-6 16,6 4 6-16,9 9 21 15,2 5-2-15,6 2-1 16,4 8-2-16,-3-1-3 0,9 4 5 15,-5 5-2-15,5 1 6 16,-3 6-8-16,-5 2-8 16,-1 7 11-16,-9-1-4 15,-1 8-3-15,-4 10-1 16,-10 6-2-16,0 3-4 16,0-2-2-16,-14-5 0 15,-8 2-1-15,-4-2-1 16,-3-13 1-16,2-8-2 15,-3-23-4-15,6-10-13 0,-6-19-16 16,-1-7-14 0,-2-7-20-16,-10-26-166 15</inkml:trace>
  <inkml:trace contextRef="#ctx0" brushRef="#br2" timeOffset="1.05234E6">10788 17972 138 0,'0'0'33'0,"1"0"-23"15,2 0 8-15,1 0 25 0,3 4-2 16,2-4 1-16,3 0-8 15,1 0-8-15,4 0 5 16,5 0-11-16,2 0-6 16,7 2 11-16,5-2-10 15,6 0-5-15,1 0-2 16,2-2-1-16,-2-7 0 16,-1 3 4-16,-3 1-7 15,-7-1 0-15,0-1-1 16,-8 1-1-16,-2 1 1 15,-1-5-2-15,-6 3 1 16,-3 2-1-16,-1-4 1 0,-4 7-1 16,-4 2-1-16,-3 0 0 15,0 0-1-15,0 0-5 16,-10 0 5-16,-10 0-2 16,-6 0 0-16,-3 4 2 15,-7 11-1-15,-3-5 2 16,3 2 0-16,-1-5 2 15,4 2 0-15,6-4 0 16,5 0 3-16,7-2-2 16,9 0-1-16,6-3 5 15,0 0-3-15,0 0-4 16,0 0 0-16,0 4-7 16,3-4 4-16,12 5 3 0,3-3 3 15,12 3 2 1,1-2-1-16,9-3 1 0,2 0-4 15,-3 0 3-15,-2 0 2 16,-10-4-5-16,-6 0 1 16,-9 4-2-16,-5-2 1 15,-7 2-1-15,0 0 0 16,0 0-4-16,-19 0 0 16,-8 0 3-16,-4 0 0 15,-11-5 0-15,-1 5 1 16,-2 0-2-16,0 0 0 15,5 0 2-15,4 0 2 0,4 0-1 16,12 0 0 0,8 0-1-16,9 0 3 0,3 0-3 15,0 0-1-15,0 0-7 16,6 0 8-16,13 5 1 16,11-3 1-16,6 3-1 15,3-2 1-15,-1-3-2 16,4 0 0-16,-6 0-1 15,-3 0-1-15,-8-8-19 16,-1-3-44-16,-9 4-68 16,-9-4-222-16</inkml:trace>
  <inkml:trace contextRef="#ctx0" brushRef="#br2" timeOffset="1.06325E6">4034 14570 439 0,'6'0'0'15,"-6"0"-2"-15,0 3-16 16,0 10 18-16,0 20 3 16,-3 3 1-16,0 11 0 0,3 12-2 15,0 10 6 1,0 13 0-16,0 10 0 0,0 8 0 15,6 6-6-15,3 7 1 16,3 7 3-16,-3 6-4 16,0-2 1-16,1-2-2 15,-1 3 2-15,2 0 0 16,-3 3 1-16,-3-7 1 16,1-14-3-16,3-20 1 15,-2-13-3-15,-4-16 0 16,3-9 6-16,-4-5-5 15,-2-12 0-15,0-2-1 0,0-8 1 16,0-11-1 0,0-4-2-16,0-7-5 0,0 0-18 15,-2-25-38-15,-4-37-160 16</inkml:trace>
  <inkml:trace contextRef="#ctx0" brushRef="#br2" timeOffset="1.06529E6">4241 13918 218 0,'0'-1'203'0,"5"1"-203"16,-1 0-11-16,7 0 6 15,8 0 5-15,8 0 2 16,10 0 1-16,11-4-1 15,6-2 3-15,14-5-1 16,4-2 2-16,13-1 5 16,0 4-4-16,6-2-2 0,0 6 0 15,3 5-1-15,3 1 1 16,0 0-2-16,9 0-1 16,4 10 4-16,1 1-2 15,5 0-3-15,2 2 2 16,-2-2 0-16,1-4-2 15,-1 0-1-15,-1 4 0 16,-9 0 2-16,1 3-1 16,-5-3 0-16,5 5 0 15,7-2 2-15,8-7 3 16,12 1 4-16,2-8-4 16,10 0-1-16,-4 0-3 0,-2 1 0 15,0 5 2-15,2 1 2 16,0 4-4-16,0 4 3 15,1 0-5-15,-3-1 1 16,-1 5-1-16,-2-4 0 16,-4-1 0-16,-2-2 0 15,-4-1 0-15,3-1 1 16,-2-6 2-16,-1 2-3 16,-2-4 0-16,-1 2 0 15,-6 1 0-15,-3 0-2 16,-8 1 2-16,-12 3 2 15,-2-2-2-15,-2-1 1 0,-3 0 0 16,0-1 0 0,-4 3 1-16,-2 1-2 0,-11-4-1 15,-2 3 1-15,-2 0 1 16,-4 3-1-16,-2-3 0 16,-6 3 1-16,-4 0-1 15,-12 3 0-15,-2-3-1 16,-7 0 2-16,-9 0-1 15,-7 0 1-15,-1-4-2 16,0 8 2-16,-7-4 2 16,3 4 0-16,-2 7-2 15,4 6 2-15,1 10 5 16,-3 9-3-16,4 8-4 16,-2 5 3-16,-2 12-3 0,1 1 0 15,-1 12-1-15,1 0 2 16,4-1-2-16,1 7 1 15,-2 2-1-15,4-2 1 16,-4 2-1-16,-1 9 3 16,-2 6-3-16,4 4 2 15,-5 6-1-15,4 0 2 16,-3-4 0-16,3 3-2 16,0-8 1-16,-4-3-2 15,1-6 1-15,4-5 0 16,-2-5-1-16,-6 0 2 15,4-2-2-15,-7 0 0 16,-2-7 1-16,-1-7 0 0,0-8 0 16,0-14 1-16,0-8-1 15,0-9 1-15,-3-13-1 16,-1-3-1-16,-3-7 1 16,-2-5 0-16,0 0 1 15,-6-3 2-15,-3 2 0 16,-8-3-1-16,-3 2-2 15,-4-1 4-15,-3-4-1 16,-4 0 1-16,0 0-2 16,-5 1-2-16,-9 2 1 15,-1 0-1-15,-9 3-1 16,-5 3-2-16,-5-2 2 0,-4 1 2 16,-1 3-1-16,-3-8 0 15,-6 0-1-15,-6-2 0 16,-3-1 2-16,0 0-2 15,0 0 3-15,3 0-2 16,0-4-1-16,0 1 5 16,3-4-5-16,0-2 3 15,3 1-2-15,-3-1 0 16,2 1 0-16,-3 1 0 16,-9-3-1-16,-5 2 1 15,-7 4-1-15,-2-5 0 16,0 6-2-16,-3 1 2 15,-3-1 0-15,-7-1 1 16,1 2 0-16,-7-1-1 16,-5 3 1-16,2-5 0 0,1 2-1 15,3 1 0-15,2-3 0 16,6-2-1-16,-2 3 3 16,-3-2-2-16,3 1 1 15,-3 1 0-15,-5-2 1 16,2 2-2-16,-7-4 0 15,2 1-2-15,0 3 2 16,-3-2 0-16,-2 2 0 16,4 4 0-16,-7 0 2 15,-3-1-1-15,6 1 2 16,-2 0-3-16,2 0-3 16,7 0 3-16,-1 0 0 0,1 0 1 15,6 0-1-15,2 0 1 16,-2 0 0-16,3 0 0 15,5 0-1-15,4-3 0 16,9-4 0-16,9 3-1 16,5-3 1-16,8 3 0 15,11 0 0-15,6 1 1 16,12-1 2-16,7 1-2 16,12-2 1-16,11 2-2 15,14-1 0-15,6 2 0 16,3 2-2-16,5 0 1 15,0 0-5-15,0 0 1 16,0-2 3-16,0 2-1 0,0 0 2 16,0 0-1-16,0 0 2 15,0 0 0-15,0 0 1 16,0 0-2-16,0 0 1 16,0 0-2-16,0 0 1 15,0 0-1-15,0 0 0 16,0 0 0-16,0 0 1 15,0 0-2-15,0 0 3 16,0 0-2-16,0 0 1 16,0 0-4-16,0 0-4 15,0 0 0-15,0 0-2 16,0 0-2-16,0 0-6 0,0 0-16 16,0 0-11-1,0-3-53-15,0-4-158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4T13:11:19.1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9087 4727 352 0,'18'-4'34'0,"-6"2"-31"15,-9 1-1-15,-3 1 6 16,0 0 19-16,0 0-5 15,0 0 3-15,0 0-6 16,0 1 1-16,0 3-8 16,0-1-1-16,0 0-8 15,0 8 1-15,0 2-3 16,0 7 7-16,0 10-2 0,6 3 4 16,1 6 1-16,-2 6 1 15,1 7-7-15,-3 7 2 16,0 11 2-16,-3 13-7 15,0 13 3-15,-9 10-1 16,-6 4-3-16,3 8-1 16,3-4 1-16,2 4-1 15,4 3 1-15,-4 10 1 16,3 12-2-16,4 9 3 16,-3 5-3-16,3 9 2 15,0 2-1-15,0 7 3 16,14 6 0-16,8-5-3 15,8 3 0-15,9 6 0 16,4 2 0-16,2 6 0 16,0 7-1-16,-1 4 0 0,-5-3-1 15,-6 6 1-15,-6 9-1 16,-8 4 2-16,-7 12 1 16,-6 7-1-16,-2-5 3 15,-3 3 1-15,3-1 0 16,-4 0 2-16,6 2 0 15,0-7-2-15,0-4-1 16,4-2 0-16,-4-8 0 16,-6-2 1-16,0-5-3 15,0-8 1-15,0-14 2 16,0-16-4-16,0-4 1 16,0-18-1-16,0-10 1 0,0-15-2 15,0-20 0-15,0-23 0 16,0-23 0-16,0-22-1 15,0-24-1-15,0-7 1 16,0-6-1-16,3 0 1 16,-3 0 0-16,0 0-5 15,0-6-5-15,0-22-24 16,0-24-28-16,0-35-45 16,3-25-142-16</inkml:trace>
  <inkml:trace contextRef="#ctx0" brushRef="#br0" timeOffset="3292.4207">9274 4981 81 0,'0'-7'0'16,"0"3"0"-16,0 1 13 16,3-2 17-16,0 2 9 15,-3-1 3-15,0 0 8 16,0 0 3-16,0-2-13 16,0 5 0-16,0-2-2 15,0 3-9-15,0 0-9 16,0 0-7-16,0 0-5 0,0 0-1 15,0 0-3 1,0 0-4-16,7 0 0 0,8 0 0 16,15 0 4-16,9 0 0 15,13 0 2-15,12 0-4 16,11 0 3-16,10-6-3 16,9-4 2-16,7 0 0 15,-1-2-2-15,6 4 0 16,0-3 0-16,6 5-1 15,2 2 3-15,6-2-2 16,4-1-1-16,6-2 0 16,7-6 3-16,5-2 1 15,10-3-3-15,3-1 4 16,5-1-4-16,11-3 0 0,9 0 2 16,18-5-3-16,3-2 0 15,3-3 3-15,10-3-3 16,4 1 0-16,7-1 1 15,-1-2-2-15,-5 2-1 16,-10 2 1-16,-12 7 2 16,-4 12-1-16,-2 7 3 15,1 6-3-15,-4 4-1 16,-6 0-1-16,-8 0 1 16,-2 0 0-16,-2 0 2 15,-6 0 0-15,-1 0-2 16,-8 0 0-16,-14 0-2 15,-11 0 2-15,-10 0 0 16,-17 0-1-16,-12 0 2 16,-6 0-1-16,-14 0 1 0,-2 0 1 15,-8 0-2-15,-12 1 0 16,-6 3 1-16,-8 1-1 16,-16-1 1-16,-2 2-1 15,-5 1 0-15,-4-1 0 16,0 3 0-16,1 4 0 15,3 3 1-15,-3 7 2 16,1 4-1-16,0 5 0 16,0 0 2-16,-1 5 0 15,-3 6-3-15,1 8 2 16,-1 9 3-16,-2 12-4 0,2 9 3 16,4 4-1-16,0 5-1 15,0 6-3-15,6 6 2 16,3 7-1-16,4 14 0 15,6 7 0-15,-3 7-1 16,4 7 0-16,2-4 3 16,-6 4-3-16,3 2 1 15,-3 2-1-15,-1 6 3 16,2 11-1-16,-4 1 0 16,6 8-2-16,-4 3 1 15,1-2 2-15,-1 6-1 16,-1-2-1-16,-5 5-1 15,-2 6 3-15,-4 5-3 16,-1-2 1-16,-5-3-1 0,4 0 1 16,-5 5 0-16,-3 0 1 15,1 7-1-15,-1-2 2 16,-1-3-2-16,-1 3 0 16,-1-1 2-16,0 6 3 15,0-4-2-15,-1-2-1 16,-5-4 0-16,0-9-1 15,0-2 0-15,2 2-1 16,4-3 0-16,0 3 0 16,-3-2 2-16,3-15-3 15,0-4 1-15,-5-9 0 16,3-12-1-16,-1 3 3 0,-1-4-2 16,-4 0 0-16,0-7 1 15,-4-9-2-15,-3-8 2 16,1-2 0-16,1-11-1 15,1-3-1-15,3-8 2 16,3-9-1-16,1 5-1 16,4-7 2-16,1 1-2 15,0-5 0-15,0-13 0 16,0-2 0-16,0-6 0 16,0-6 0-16,0-6 0 15,0-7 0-15,0-12 0 16,1-9 0-16,1-7-2 15,-2-8 1-15,0-4 1 16,0 0 3-16,0 0-1 16,0 0 3-16,0 0-1 0,0 0 3 15,0 0-2-15,0 0-2 16,0-4 4-16,-10-11-7 16,-9-4 0-16,-4 5 0 15,-9-1-2-15,-7-2 2 16,-11 5 0-16,-11-2-1 15,-14 6 0-15,-8 3 0 16,-15 0 1-16,-12 5 2 16,-7 0-2-16,-4 0 0 15,-9 0-1-15,0 0 0 16,-6 0 1-16,-10 0-3 16,-3 0 1-16,-10 0 2 0,-3 0 1 15,-2 0 0-15,0 0-1 16,-3 0-1-16,6 0 1 15,-8 0 0-15,-3 0 0 16,-2 3 1-16,-2-3-1 16,0 0 2-16,3 0-2 15,12 0-3-15,-1 2 3 16,9-2 0-16,-2 0 1 16,-2 0 0-16,8 2-1 15,0 1 0-15,2 0 0 16,15 0-1-16,-1 3 0 15,3-3 1-15,2 1 0 16,4 2-1-16,6 3 2 0,-3 1 0 16,5 1 0-16,5-5-1 15,13 2 0-15,7 0-1 16,6-5 1-16,3 2-2 16,0 2 2-16,-3-3 0 15,4 2-1-15,-4-1 1 16,5 2-1-16,-1-3 1 15,2-1 0-15,-6 0-1 16,0-2 1-16,-6-1-1 16,3 0-3-16,3 0 2 15,7 0 0-15,10-4 2 16,5-7 2-16,5 0-2 0,7 0 2 16,5 3-2-16,1-3-2 15,-1 5 1-15,4 4 0 16,-4 2 0-16,-2 0-1 15,-7 0 0-15,-3 0-2 16,-2 5 2-16,9-2 2 16,5 5 0-16,13-8 0 15,8 3 2-15,13-3-1 16,0 0 0-16,12 0-1 16,0 0-1-16,0 0 1 15,0 0-3-15,0 0-2 16,0 0 0-16,0 0 0 15,0 0 1-15,0-3-1 16,0-13 4-16,0-6-3 16,0-11-2-16,0-5 6 0,0-8 0 15,0-9 0-15,0-3 0 16,0 0-1-16,0 1 1 16,0 7 0-16,0 5 0 15,0 3 0-15,0 7 0 16,0 3 0-16,4-2 0 15,-4 1 0-15,1-2 0 16,3-6 0-16,-4 0 1 16,0-3 1-16,0 0-2 15,0 0 0-15,0 8 0 16,-5 6 0-16,-2 8 1 16,7 8 1-16,-3 3-1 0,3 4-1 15,-3 1-1-15,3 3 1 16,0 3 0-16,0 0 0 15,0-3-1-15,0 3 0 16,0 0 0-16,0 0 1 16,0 0-2-16,0 0-2 15,0 0 2-15,0 0-1 16,0 0 0-16,0 0 1 16,0-3-4-16,0 3 4 15,0-2-3-15,0-3-5 16,3-4 2-16,12-8 5 15,3-2 2-15,1-3-1 16,2 4 0-16,-3-5 1 0,0 1 1 16,3-4 0-1,-4 4-3-15,3 0 3 0,-8 5-1 16,-6 6 1-16,-3 6 0 16,0 2 0-16,-3 3 3 15,0-5-3-15,0-4 1 16,0 4-1-16,0-3 0 15,0 3 2-15,0-4 0 16,0 6-1-16,0-2 1 16,0 0-1-16,0 1 1 15,0-1-2-15,0 2 0 16,-3 0-1-16,3-1 0 0,-3-3-2 16,3 2-1-1,0-1-1-15,0-1-7 0,0-9-11 16,0-5-27-16,15-10-67 15</inkml:trace>
  <inkml:trace contextRef="#ctx0" brushRef="#br0" timeOffset="8654.6591">10415 6217 192 0,'0'-10'77'15,"0"-1"-31"-15,0-2-9 16,0 6 15-16,-3 1-1 15,3 2-14-15,-3 4-11 16,3-1-4-16,0 1-3 0,0 0-5 16,0 0-11-16,0 0-1 15,0 0-2-15,0 0 0 16,0 0-3-16,0 1 0 16,0 14-1-16,0 9 4 15,0 14 4-15,0 7 0 16,0 5-3-16,-3 9 2 15,3 4-3-15,0 3-1 16,0 4 1-16,6 0 1 16,4-1 2-16,7-2-3 15,-2-5 0-15,6-11 0 16,1-11 0-16,-4-15-3 16,0-10 2-16,-2-7 0 15,-7-8 1-15,-1 0 0 0,-2-4 0 16,10-33 10-16,5-21-2 15,9-22-5-15,0-9-2 16,-8 1 0-16,-1 4-1 16,-3 11 0-16,-5 6-1 15,-2 20 1-15,-2 17 0 16,-5 11 0-16,-1 7 1 16,-3 9-1-16,0 3 0 15,0 0-1-15,6 0-4 16,3 10-10-16,12 14 12 15,7 9 3-15,5 18 2 16,3 3-2-16,-3 3 1 0,1-2-1 16,2-5 3-16,1-8-3 15,-1-6 0-15,-5-8 0 16,-1-9-3-16,-3-6 2 16,-6-10 1-16,3-3 1 15,-2-13 3-15,5-21 2 16,-3-13 0-16,0-7-3 15,-5-4 2-15,-7-1-1 16,0 8-4-16,-9 3 2 16,-3 8-2-16,0 5 0 15,0 9 0-15,0 2-3 16,-3 7 2-16,-2 2-5 16,5 0-3-16,0 3-16 0,20-2-26 15,16 2-48-15,1 1-228 16</inkml:trace>
  <inkml:trace contextRef="#ctx0" brushRef="#br0" timeOffset="9502.0849">14824 5854 458 0,'-3'0'0'0,"0"10"-13"16,3 38 13-16,0 4 3 15,0 10 7-15,3 5-3 16,7-1 2-16,3-4-6 16,10-3 0-16,5-8 3 15,8-4-2-15,3-7 1 16,3-9-4-16,-2-9 2 16,2-12 3-16,0-10 1 15,4 0 2-15,-1-30 3 16,7-20 0-16,-3-9-1 15,-4-14-5-15,-6-8 0 0,-10-4-1 16,-3 1-5 0,-9 2 0-16,-5 12 2 0,-5 13-1 15,0 20 1-15,-7 11 3 16,0 12-2-16,0 14 2 16,0 0-5-16,0 10-6 15,0 28-7-15,0 16 13 16,6 12 3-16,6 2-3 15,15-5-1-15,2-7 1 16,9-6 1-16,8-5-1 16,-1-7-2-16,5-8 2 15,4-12 0-15,2-7-1 16,2-10-1-16,-6-1 1 16,-3-10 1-16,-4-17 2 0,-6-7-1 15,-3-10-1-15,-7-3 1 16,-3-5-1-16,-9 0 0 15,-8 2 0-15,-6-2 0 16,-3 3-1-16,0 0 0 16,0 0 0-16,-6 8-2 15,-3 1-5-15,-2 3-7 16,2 9-5-16,-2 11-34 16,-5 11-106-16</inkml:trace>
  <inkml:trace contextRef="#ctx0" brushRef="#br0" timeOffset="10429.8687">11088 8945 42 0,'-30'-30'297'0,"11"19"-273"15,6 4-7-15,6 3 14 16,4 0 6-16,0 4-1 16,3 0-23-16,0 0-13 15,0 22-2-15,3 29 2 16,6 17 6-16,9 19 3 15,-3 5-7-15,9-3 2 16,4-10-4-16,2-8 0 16,0-13 2-16,-2-10 0 15,-2-12-2-15,-1-13 0 16,-1-13 0-16,2-10 2 16,6 0-1-16,7-44 5 0,10-29 1 15,6-27-5-15,-3-14-2 16,-3 5 0-16,-8 17 0 15,-14 22 2-15,-11 29-2 16,-10 19 3-16,-3 16-3 16,-2 6-1-16,1 0 1 15,3 30-4-15,-2 21 4 16,7 17 3-16,-4 14 0 16,6-1-1-16,9-7-2 15,4-9 2-15,11-17-1 16,3-8-1-16,0-14-1 15,4-18 1-15,-1-8 0 16,4-23 2-16,8-39 0 0,10-26 1 16,9-19 0-16,-3-3-2 15,-7-1-1-15,-14 13 0 16,-17 17 2-16,-13 16-2 16,-9 16 0-16,-10 17-2 15,0 5 0-15,-13 7-3 16,-3 5-8-16,2 10-19 15,2 5-54-15,-2 0-146 16</inkml:trace>
  <inkml:trace contextRef="#ctx0" brushRef="#br0" timeOffset="11442.672">15032 10783 380 0,'0'-11'21'16,"0"11"-21"-16,-1 29 1 15,-11 18 7-15,-4 16 2 16,-3 14 8-16,5 7-8 0,8 5 0 16,6 3 0-16,0-4-4 15,12-4-2-15,12-11-1 16,2-6-3-16,6-19 0 16,4-11 2-16,-1-21-1 15,3-14-1-15,3-4 3 16,7-40 2-16,9-31 3 15,16-27-6-15,5-13 0 16,10-9-1-16,-12 1 1 16,-9 23 0-16,-22 25-1 15,-19 29 4-15,-10 25 3 16,-12 14-2-16,-4 5-6 0,3 5-5 16,0 27 2-1,3 20 3-15,3 14 2 0,4 7 0 16,4 0-1-16,6-13-1 15,12-14 0-15,4-9-1 16,10-14 1-16,3-12-1 16,0-11 0-16,5-8 1 15,3-28 1-15,1-15 0 16,1-12 0-16,0-6-1 16,-10-5 0-16,-7 4 2 15,-16 7 0-15,-6 5-2 16,-16 6-2-16,-7 8-2 15,0 4-5-15,-7 8-28 0,-22 10-93 16,-13 17-212 0</inkml:trace>
  <inkml:trace contextRef="#ctx0" brushRef="#br0" timeOffset="12200.6013">11379 12996 319 0,'-9'-8'8'0,"3"8"4"16,6 0 2-16,0 0-14 15,0 19 4-15,3 25-1 16,13 22 29-16,4 18-17 16,2 8-2-16,5-3 4 15,-2-5-9-15,8-6-6 16,0-13 1-16,-2-13-1 15,2-13 0-15,3-17 0 16,3-21-2-16,10-9 4 16,12-51 3-16,8-35-4 15,5-35-3-15,4-18 0 16,-8 8-2-16,-10 25 1 0,-17 41 1 16,-22 40 1-16,-11 26-1 15,-9 7-3-15,5 32-3 16,7 26 6-16,0 31 15 15,2 10-10-15,9 0 7 16,4-11-10-16,9-22-2 16,11-18 2-16,4-12-2 15,7-14 5-15,5-17-4 16,-3-5 0-16,6-30 2 16,-2-25 2-16,9-21-1 15,8-31-2-15,6-18 0 16,-5-11-2-16,1-3 0 15,-18 13-3-15,-17 23-1 16,-20 24-9-16,-19 19-20 16,-10 12-122-16</inkml:trace>
  <inkml:trace contextRef="#ctx0" brushRef="#br0" timeOffset="12941.8747">12237 6259 422 0,'-20'-1'14'0,"13"-6"-2"15,7-4-5-15,0 11-4 16,4 0-2-16,22 4-1 16,14 7 14-16,24 0-4 15,21-8 2-15,21-3-4 16,12-7 0-16,12-16-5 16,7-5 4-16,-3-2-5 15,-3 1 1-15,-5 2-1 16,-24 2-2-16,-22 13-4 15,-22 2-2-15,-25 10-12 16,-24 0-38-16,-15 11-215 16</inkml:trace>
  <inkml:trace contextRef="#ctx0" brushRef="#br0" timeOffset="13130.6627">13099 6371 418 0,'0'29'0'0,"0"17"0"16,15 12 5-16,-6 16 3 16,-3 17 0-16,-3 20 1 15,-3 10-9-15,0 14 0 16,0 8-9-16,5 3-5 16,4-6-23-16,10-19-170 0</inkml:trace>
  <inkml:trace contextRef="#ctx0" brushRef="#br0" timeOffset="13565.5494">12653 9693 409 0,'-3'0'12'0,"3"0"-7"15,21-12-4-15,25-15 16 16,26-7 3-16,25-7-3 0,16-4-7 16,11-1 0-16,9-6-1 15,1 1-5-15,-8 4-4 16,-9 7 0-16,-23 12-3 15,-25 14-7-15,-31 7-25 16,-27 7-174-16</inkml:trace>
  <inkml:trace contextRef="#ctx0" brushRef="#br0" timeOffset="13760.7918">13322 9591 460 0,'0'32'0'16,"0"23"5"-16,0 19 0 16,0 17 6-16,3 10 5 0,10 8-6 15,-1 9-6-15,4 2-1 16,2 9-3-16,-3 3-12 16,-1-4-14-16,2-15-138 15</inkml:trace>
  <inkml:trace contextRef="#ctx0" brushRef="#br0" timeOffset="14406.3496">15561 12681 324 0,'-36'-19'24'0,"14"11"17"0,9 2-4 16,10 5 5-16,3 1-21 15,0 0-21-15,16 0-4 16,26 5 4-16,29 2 11 16,26-4 0-16,24-3-4 15,19-10-4-15,9-16 4 16,3-4-7-16,-7-2 2 16,-14 1-2-16,-14 2-6 15,-26 3-15-15,-21 1-70 16,-29 3-269-16</inkml:trace>
  <inkml:trace contextRef="#ctx0" brushRef="#br0" timeOffset="14586.4408">16323 12883 218 0,'-11'40'294'15,"10"22"-291"-15,-9 26-3 16,1 18 3-16,6 4-1 15,3 8-2-15,0 7 0 16,12 7-5-16,-2-7-15 16,-1-18-122-16,-5-27-122 15</inkml:trace>
  <inkml:trace contextRef="#ctx0" brushRef="#br0" timeOffset="15170.7801">10091 10571 412 0,'14'0'23'16,"8"0"-23"-16,8 0-8 15,40 0 8-15,60-22 2 16,1-5-1-16,14-5 1 16,14-2 1-16,1-6-2 15,-12 4 2-15,-14 2-1 16,-27 8-2-16,-23 4-9 15,-32 2-60-15</inkml:trace>
  <inkml:trace contextRef="#ctx0" brushRef="#br0" timeOffset="15366.3015">10636 10852 481 0,'0'75'8'16,"10"31"-6"-16,0 34-1 16,7 13-1-16,-2 5 0 15,6 8-2-15,0-2-11 0,3-13-47 16,4-29-269 0</inkml:trace>
  <inkml:trace contextRef="#ctx0" brushRef="#br0" timeOffset="16056.0129">15402 7326 484 0,'-3'0'11'15,"20"0"-11"-15,44 0-3 16,29-7 3-16,31-12 3 16,19-8-3-16,12-5 1 15,1-5 0-15,3 1-2 16,-17 4 1-16,-16 2-3 15,-12 7-11-15,-28-2-53 16</inkml:trace>
  <inkml:trace contextRef="#ctx0" brushRef="#br0" timeOffset="16228.1944">16226 7553 466 0,'-9'62'31'0,"9"33"-25"16,-4 36-6-16,-5 18 1 16,9-2-1-16,0 8-2 15,0-2-14-15,0-17-70 16</inkml:trace>
  <inkml:trace contextRef="#ctx0" brushRef="#br0" timeOffset="17098.4821">9718 7670 369 0,'9'0'57'0,"-9"0"-52"16,0-2-2-16,11 1-1 15,11-4-2-15,17-6 1 16,22-6 6-16,15-10-2 15,15-7 0-15,9-4 1 16,3-2-1-16,-3 3-5 0,0 8 0 16,-14 2-7-1,-11 10-10-15,-27 1-89 0</inkml:trace>
  <inkml:trace contextRef="#ctx0" brushRef="#br0" timeOffset="17255.5245">10000 7785 479 0,'0'62'0'15,"0"30"0"-15,0 29 4 16,6 16-4-16,8 9-5 0,2-3-19 16,-7-9-159-1</inkml:trace>
  <inkml:trace contextRef="#ctx0" brushRef="#br0" timeOffset="19814.6282">6239 5572 330 0,'-15'-13'53'0,"6"8"-36"0,9-4-14 15,0 9-2 1,0 0 2-16,0 0-1 0,3 1-2 15,14 20 0-15,14 9 7 16,18 10 4-16,17 2-3 16,16 4 2-16,18 2-3 15,16-3 3-15,11 1-3 16,9 2 3-16,1 4-6 16,-7 3 3-16,0 3-4 15,-2-3 0-15,0-2 0 16,5-5-1-16,13-4 0 15,-1-5 2-15,9-2-3 0,-5-4-1 16,-15-4 0 0,-12 0-1-16,-23-5 1 0,-23-2 0 15,-16-2 0-15,-20-4 1 16,-10-1-1-16,-10-7 0 16,-6-2-1-16,-8-5 1 15,-3-1-4-15,-3 0 0 16,0 0 3-16,0-4 0 15,-16-11-42-15,-1-1-38 16,-5-8-146-16</inkml:trace>
  <inkml:trace contextRef="#ctx0" brushRef="#br0" timeOffset="20188.9387">8198 5931 364 0,'0'16'0'16,"13"9"5"-16,17 13-5 15,12 6 4-15,13 2 2 16,17 4 1-16,10 2-1 15,0-3 2-15,0 5 5 16,-3-2-5-16,-6 2 5 0,-4-3-7 16,-11-1 0-16,-6-7-3 15,-16-5 0-15,-12-9 0 16,-18-4-3-16,-6 4 1 16,-18 0 7-16,-30 12 4 15,-22 6-10-15,-25 2-2 16,-13 1-1-16,-8-6-8 15,-8-7-3-15,-3-7-10 16,-4-4-65-16</inkml:trace>
  <inkml:trace contextRef="#ctx0" brushRef="#br0" timeOffset="20894.4524">6439 9039 253 0,'-3'0'164'0,"3"0"-164"15,0 0-16-15,15 0 16 16,19 0 4-16,17 0 2 16,22-9 8-16,21-8-3 15,18-5-2-15,19-2 1 16,8-11-2-16,13-8-3 16,11-8 3-16,2-5 0 15,7-8-3-15,7-4-2 16,0-1 2-16,3 0 0 15,-10 6-2-15,-10 3-1 16,-5 2-2-16,-15 8 1 0,-10 0 0 16,-11 4-1-16,-18 7 1 15,-12 8-1-15,-22 8-2 16,-20 3-3-16,-21 8-3 16,-17 7-7-16,-11 3-21 15,-18 2-67-15</inkml:trace>
  <inkml:trace contextRef="#ctx0" brushRef="#br0" timeOffset="21225.0937">8247 8072 456 0,'0'0'0'15,"3"0"-27"-15,27 3 16 16,22 3 11-16,17-2 2 16,17 0 1-16,13-4 1 15,1 0 0-15,0 0 1 16,-6 0 2-16,-9 5-2 16,-12 13-1-16,-6 7-2 15,-13 8-1-15,-5 7 2 16,-16 15 4-16,-17 11-5 15,-16 14 5-15,-19 13-3 0,-30 14-3 16,-14 7-1 0,-16 6-3-16,-6 2-14 0,-9-2-22 15,-3 2-117-15</inkml:trace>
  <inkml:trace contextRef="#ctx0" brushRef="#br0" timeOffset="21764.1696">6361 12296 294 0,'0'0'19'15,"0"0"-7"-15,0-12 17 16,8-2-16-16,17-10 3 0,17-7 3 16,16-9 2-16,27-16-1 15,24-14-3-15,24-14-2 16,21-8 0-16,14-7-9 16,8-3-1-16,2 2-2 15,4 1 2-15,-3 8-2 16,-6 2-2-16,-9 4-1 15,-7 9 0-15,-14-1 0 16,-10 7-1-16,-11 0 1 16,-7 7 0-16,-9 4-1 15,-5 5 1-15,-7 7-3 16,-13 10-7-16,-23 11-2 16,-19 11 3-16,-23 13-42 15,-16 2-125-15</inkml:trace>
  <inkml:trace contextRef="#ctx0" brushRef="#br0" timeOffset="22109.2267">8459 10508 489 0,'0'0'0'15,"24"0"-46"-15,22 0 43 0,20 0 3 16,16-4 4 0,9-3-3-16,3-1 1 0,3 0 0 15,-6 2 4-15,-7 2 1 16,-4 4-2-16,-11 0-2 16,-14 18 1-16,-16 7-4 15,-14 10 0-15,-22 16 1 16,-3 18 0-16,-34 20 6 15,-32 5-2-15,-19 17-3 16,-12 3-2-16,-6 6 0 16,3 6-3-16,-4 2-6 15,5 8-5-15,8 3-25 16,5 5-88-16</inkml:trace>
  <inkml:trace contextRef="#ctx0" brushRef="#br0" timeOffset="22542.9887">6424 14814 495 0,'-6'0'0'0,"6"0"-29"15,9-12 25-15,27-13 4 16,16-13 3-16,24-17-2 16,24-14 3-16,18-19 5 15,19-15-5-15,14-11-1 16,10-10-2-16,14-2 8 15,13-2-6-15,10-4 2 16,2 4-4-16,0 13 3 16,-9 9-4-16,-18 11 0 15,-9 3 2-15,-18 1 0 16,-13 9-2-16,-12 9-1 0,-18 10 0 16,-18 13 1-16,-27 6-11 15,-25 13-3-15,-21 6-10 16,-12 7-9-16,-12 8-70 15</inkml:trace>
  <inkml:trace contextRef="#ctx0" brushRef="#br0" timeOffset="22872.3018">8926 12654 459 0,'18'0'0'0,"16"-2"-14"16,11-2 14 0,13-1 0-16,14 2 2 0,4 0-2 15,3 1 3-15,-10 2-1 16,-8 0 2-16,-9 2-2 16,-9 9 0-16,-7 6 0 15,-6 7 2-15,-6 1-4 16,-8 11 10-16,-15 8-7 15,-1 11 3-15,-26 12 2 16,-19 16-1-16,-13 7-5 16,-5 3 3-16,-4 3-3 15,-6-4-2-15,3-3-2 16,4-4-9-16,5-12-21 16,9-12-155-16</inkml:trace>
  <inkml:trace contextRef="#ctx0" brushRef="#br0" timeOffset="24530.3423">4971 4721 304 0,'0'-9'64'15,"0"6"-63"-15,0 3-1 0,0 0 0 16,0 0-1 0,4 18 0-16,10 13 1 0,5 13 4 15,7 11 3-15,5 7-1 16,9 10 2-16,5 4 0 15,4 9 3-15,2 5-4 16,6 0 1-16,-2 4 0 16,3 0-4-16,0-1 2 15,0-8-4-15,-7-9 1 16,-6-15-3-16,-11-8 0 16,-4-13 0-16,-11-8-4 15,-8-6-5-15,-10-11-9 16,-1-13-37-16</inkml:trace>
  <inkml:trace contextRef="#ctx0" brushRef="#br0" timeOffset="24778.3664">5484 4904 427 0,'-3'-2'39'0,"0"2"-39"15,0 0-3-15,0 7 3 16,-4 25 0-16,-10 22 4 16,-8 19 9-16,-5 17-7 15,-7 5-2-15,-4 14 2 16,-6 10-2-16,2 5-4 0,-1 1-1 16,7-6-3-16,9-18-7 15,14-14-20-15,13-24-90 16</inkml:trace>
  <inkml:trace contextRef="#ctx0" brushRef="#br0" timeOffset="25002.4632">5832 5891 331 0,'7'40'8'0,"-1"11"0"0,0 4 6 16,0-3-4 0,-1 3 10-16,-4 1-3 0,1-1-9 15,-1 5-8-15,5 3-6 16,-3 1-5-16,3 2-20 16,0-3-262-16</inkml:trace>
  <inkml:trace contextRef="#ctx0" brushRef="#br0" timeOffset="25333.3799">5630 8677 386 0,'0'32'34'0,"-6"6"-34"15,-4 16-4-15,-8 12 0 16,-6 7-11-16,-1 2-19 0,-2-3-39 16,6-2-110-16</inkml:trace>
  <inkml:trace contextRef="#ctx0" brushRef="#br0" timeOffset="25490.1799">5526 10215 177 0,'7'106'61'0,"-2"19"-17"16,-2 7-13-16,-3 8-17 16,0 3-10-16,0 7-4 15,0-1 0-15,-8-2-12 16,-2-7-22-16,4-8-86 0</inkml:trace>
  <inkml:trace contextRef="#ctx0" brushRef="#br0" timeOffset="25618.5805">5684 12799 93 0,'12'106'1'0,"0"11"-1"15,4 8 38-15,-5 6 16 16,2 2-54-16,-4-4-50 16</inkml:trace>
  <inkml:trace contextRef="#ctx0" brushRef="#br0" timeOffset="26098.1132">5039 15076 335 0,'-13'-35'33'15,"4"9"-30"-15,3 11 9 16,3 7 12-16,3 5 0 16,0 3-16-16,0 0-8 15,30 11 2-15,13 18 13 16,14 18-2-16,7 10-2 16,5 7 1-16,8 11-7 15,1-6-4-15,-2 0 2 16,-3-3-2-16,-7-9-1 15,-5-6-2-15,-12-11 2 16,-7-11-7-16,-12-11-2 0,-14-18-18 16,-13 0-31-16,-3-40-29 15,0-22-181-15</inkml:trace>
  <inkml:trace contextRef="#ctx0" brushRef="#br0" timeOffset="26300.0284">5724 14713 384 0,'-6'-3'85'16,"-1"3"-73"-16,4 3-10 16,-3 35 1-16,-6 28-3 15,-6 26 7-15,-7 17 0 16,-5 15-3-16,-9 6 3 0,-3 1 0 16,-7 9-3-1,4-12-4-15,9-14-4 0,8-22-7 16,15-29-3-16,10-23-29 15,3-33-99-15</inkml:trace>
  <inkml:trace contextRef="#ctx0" brushRef="#br0" timeOffset="26652.8477">6008 15492 177 0,'22'33'15'0,"-4"11"-6"0,0 7 8 16,-6 4 18 0,-2-4-4-16,-1-9-9 0,-1-9-5 15,-5-13-1-15,0-12-13 16,1-8 2-16,-1 0-3 16,0-17 9-16,9-35 14 15,12-26-10-15,12-16-15 16,6 12-6-16,-4 24 6 15,-5 26 2-15,-9 20-2 16,0 12-8-16,0 18 8 16,-2 23 3-16,5 17 7 15,-6 12 2-15,3 4-5 16,-5-8-2-16,5-12-4 16,3-6-1-16,-3-16 0 0,4-13-10 15,-1-16-18-15,-2-3-207 16</inkml:trace>
  <inkml:trace contextRef="#ctx0" brushRef="#br0" timeOffset="39858.3968">17704 7617 305 0,'-10'0'33'0,"0"-2"-17"16,4-1 5-16,6 3 5 16,0 0-2-16,0 0-5 15,0 0-5-15,0 0-4 16,0 0 2-16,0 0-3 16,3 0-6-16,16 2 4 15,14 7 7-15,9-2-2 16,10-1-1-16,18-6 3 15,18 0-3-15,21-9 0 0,17-13 2 16,20-8-8 0,3 6 4-16,-2-3-6 0,-5 13 0 15,-9 5-3-15,0 2 1 16,4 3 2-16,-1 1-2 16,-6-1 3-16,-5 1-4 15,-16 3-2-15,-15 0 0 16,-20 0 2-16,-15 0-1 15,-18 4-1-15,-14 2-1 16,-8-2-4-16,-5-1-5 16,-8-3-3-16,-3 0-10 15,1-6-9-15,2-20-61 16,-1-17-301-16</inkml:trace>
  <inkml:trace contextRef="#ctx0" brushRef="#br0" timeOffset="40149.8126">19937 7108 392 0,'0'0'0'15,"0"0"-4"-15,7 11 4 16,15 11 5-16,18 5-1 16,13 3 9-16,13 6 2 15,6 0-8-15,3 1 4 16,3 4-1-16,-8-1-3 15,2 1 2-15,-11-1-1 16,-11 1-4-16,-15 3 0 0,-31 3-2 16,-5 5 4-16,-44 7 12 15,-24 9-5-15,-14 2-9 16,-18 4-4-16,-3 6-4 16,-3 2-9-16,-11 7-7 15,2-1-37-15,-7-1-108 16</inkml:trace>
  <inkml:trace contextRef="#ctx0" brushRef="#br0" timeOffset="40899.9807">17639 10505 189 0,'0'0'98'0,"0"0"-94"15,0 0 14-15,0 0 18 0,0 0-9 16,6 0-5-16,9 3-4 15,16 0 17-15,11 0-7 16,6 1-10-16,7 5-4 16,11-2-8-16,9-1 3 15,13 3-5-15,11-6 6 16,5-3-4-16,7 0-3 16,1 0 1-16,6 0-2 15,6 0 0-15,2 0-1 16,5 0 2-16,2-3-3 15,-1 2 2-15,-13-1 0 16,-10 0-2-16,-18 2-2 0,-20-4 2 16,-6 4-1-16,-13 0 0 15,-10 0 0-15,-10 0 0 16,-8 0-4-16,-7 0-1 16,-2 0-5-16,-6 0-20 15,-3 0-34-15,-2 0-96 16</inkml:trace>
  <inkml:trace contextRef="#ctx0" brushRef="#br0" timeOffset="41260.2089">19599 10256 469 0,'-4'0'0'0,"4"0"-4"16,0 0-2-16,18 13 6 16,17 9 3-16,21 8 2 15,15 0 2-15,10-1-2 16,-3 0-4-16,-3-4 3 16,-4 0-3-16,-13-3 2 15,-8 1-2-15,-14-1 0 16,-15-8 2-16,-7 8-1 15,-14 0 0-15,-3 11 16 16,-29 8 5-16,-14 7-5 16,-13 4-6-16,-10-1-7 0,-6 1-4 15,-2 2-1-15,-5 4-4 16,-1 2-8-16,0 6-4 16,7-5-38-16,0-4-93 15</inkml:trace>
  <inkml:trace contextRef="#ctx0" brushRef="#br0" timeOffset="42708.5811">21284 6861 345 0,'-3'14'43'15,"0"0"-43"-15,0-10 0 16,3 7 5-16,19 3 6 15,23 8 6-15,14 0-2 16,18 4-4-16,2-1-3 16,7-2-1-16,2 5-2 15,0 4 3-15,-5 4-3 16,-8 4 1-16,-16 7-3 16,-19 1-3-16,-20 4 0 15,-17 5 0-15,-16 6 6 16,-36 8 0-16,-24 9 0 0,-21 5-1 15,-3 0-3-15,3-4 0 16,14-5-1-16,19-6 2 16,19-11-3-16,16-8-2 15,16-7 2-15,10-4 0 16,3 0-1-16,12-7 1 16,18 0-1-16,12-4 2 15,7-5 0-15,5-6-1 16,5-4 2-16,6-6-2 15,4-6 0-15,8-2-4 0,2-7 0 16,-12-15-15 0,-15 0-48-16,-22-4-165 0</inkml:trace>
  <inkml:trace contextRef="#ctx0" brushRef="#br0" timeOffset="42978.1751">21284 7675 402 0,'-3'-4'35'16,"3"4"-35"-16,0 0-8 15,22 10 8-15,14 6 7 0,17 8 2 16,18 2 1-16,6-3 0 15,11 2-5-15,5-6 2 16,4 3-6-16,3-4-1 16,-6 0-4-16,-11-2-17 15,-13 5-43-15,-19 6-198 16</inkml:trace>
  <inkml:trace contextRef="#ctx0" brushRef="#br0" timeOffset="43533.7456">22524 8162 373 0,'0'-3'75'16,"0"3"-61"-16,0 0 13 15,0 0 9-15,0 0-8 0,0 0-10 16,0 4-12 0,0 20-5-16,0 14 4 0,0 14 8 15,0 7-11-15,0 2-1 16,0 2-1-16,0-1-4 16,0 3-2-16,0 0-8 15,0 1-19-15,0-1-41 16,-6 8-132-16</inkml:trace>
  <inkml:trace contextRef="#ctx0" brushRef="#br0" timeOffset="44267.7476">21132 10062 341 0,'16'0'11'15,"3"0"-8"-15,13 13 21 16,12 2 6-16,10 3-4 16,11 0-6-16,13 3-7 15,6 1 2-15,2-2-8 16,0 2 4-16,-9 4-8 0,-10-2 1 15,-13-2-2-15,-20 2-2 16,-20 0 2-16,-14 3-2 16,-17 8 5-16,-33 10 9 15,-18 17-7-15,-10 6-6 16,0 0 1-16,3 2 1 16,7-5 1-16,12-9 0 15,11-5-2-15,14-7 1 16,14-3-2-16,10-4-1 15,7-1-2-15,5 0 2 0,20-1 0 16,14-3 0 0,9-3 0-16,8-2 0 0,5-8-1 15,2-9-2-15,-3 0 2 16,-4-10-6-16,-5 0-6 16,-6-17-16-16,-15-3-34 15,-17 2-78-15</inkml:trace>
  <inkml:trace contextRef="#ctx0" brushRef="#br0" timeOffset="44515.5208">21149 10612 465 0,'-14'-12'26'0,"11"5"-26"15,3 7 0-15,0 0 0 16,9 0 5-16,27 0-4 16,19 2 4-16,16 15 4 15,11 4-6-15,12 4-2 16,9 2-1-16,11-4-1 16,6-7 0-16,1-4-15 15,-11-9-81-15</inkml:trace>
  <inkml:trace contextRef="#ctx0" brushRef="#br0" timeOffset="44855.2744">22424 11033 386 0,'10'15'0'15,"9"-1"-3"-15,1 1 3 16,-5-1 6-16,-1 2-1 15,-3-2 6-15,-6 3 1 16,-5 5 0-16,-5 4-7 16,-28 7-1-16,-14 8 4 15,-7 0-8-15,-3 0 4 16,8-7 2-16,14-7 13 0,15-8-7 16,11 0-7-16,7-5 2 15,2-3-5-15,0 3 1 16,12-3-2-16,17-7-1 15,11-1 5-15,5-3-4 16,10-3-1-16,7-12-3 16,12-3-12-16,11-3-19 15,4 5 13-15,0 2-143 16</inkml:trace>
  <inkml:trace contextRef="#ctx0" brushRef="#br0" timeOffset="53052.501">21596 1783 242 0,'0'6'26'16,"0"-4"-10"-16,0-2 32 15,0 0 6-15,0 0-8 16,0 0-9-16,0 0-9 15,0 0-3-15,0 0-3 16,0 0-1-16,0 0-3 16,0 0-10-16,0 0-3 15,3 0-1-15,11 0-4 16,21 0 2-16,23 0 6 16,28-12-2-16,16 0-4 15,12-1 1-15,2 6-3 16,-3 5-2-16,-14 2 2 0,-15 0 0 15,-16 6-4 1,-15 9 3-16,-15 2 0 0,-8-2-3 16,-14 0 2-16,-6 4 1 15,-4 6-1-15,-6 10 2 16,0 8 0-16,-10 11 2 16,-20 4 0-16,-7 0 0 15,-9 3 0-15,1-1-1 16,-1 0-1-16,-8-4 0 15,-2-5 2-15,-13-3-2 16,-3-4 0-16,5-1 1 16,2-3 0-16,13-5-1 0,10-3 0 15,6-6 1 1,13-7 1-16,7-8-2 0,8-6-1 16,6-5-2-16,2 0-2 15,0 0 1-15,2 4-2 16,17 1 6-16,9 5 1 15,8 0-1-15,3-1 0 16,5 1 0-16,3 2 2 16,5-1-4-16,6 1 2 15,5-2 0-15,0-2 3 16,0-1-2-16,-12-4-1 16,-5-1-1-16,-11-2-2 15,-8 0 0-15,-5 0-5 16,-5 0-13-16,-5 0-20 15,-2-12-51-15,-10-9-202 0</inkml:trace>
  <inkml:trace contextRef="#ctx0" brushRef="#br0" timeOffset="53337.5431">22012 2154 448 0,'-4'0'7'16,"4"0"-6"-16,0 0-1 15,17 8 1-15,21 7 0 0,18 4 9 16,22 1-2-16,4 0 13 16,10-2-13-16,-4-3 1 15,-3 0 1-15,-10-6-3 16,-7-1-3-16,-14-3-4 15,-11-2 0-15,-13-1-4 16,-12-2-4-16,-7 0-12 16,-5 0-20-16,-6-16-78 15</inkml:trace>
  <inkml:trace contextRef="#ctx0" brushRef="#br0" timeOffset="53786.494">21613 1130 297 0,'-3'4'2'0,"3"4"0"15,0 0 16-15,18 2 10 16,14 1-4-16,12 0 1 16,19-4-3-16,15 1 4 15,13-2-1-15,14-4-1 16,8 0-10-16,1 1-5 15,6 0-1-15,-4 2 1 16,-8 1-3-16,-10 2-1 16,-11 0-4-16,-13 1 2 15,-11 0-2-15,-14 0-1 16,-4-3 0-16,-13-2-1 16,-6-3-1-16,-10 1-3 15,-10-2-6-15,-6 0-8 16,0-4-8-16,-12-15-102 15</inkml:trace>
  <inkml:trace contextRef="#ctx0" brushRef="#br0" timeOffset="54012.4188">22823 855 364 0,'-1'0'16'0,"1"0"-16"15,0 2 1-15,3 22 1 16,18 10 12-16,5 10 15 16,7 3-6-16,8-2-5 15,9-1-8-15,8 1-1 0,10-4-5 16,0 1-4-16,-3-1-9 16,-7-1-15-16,-19 0-86 15</inkml:trace>
  <inkml:trace contextRef="#ctx0" brushRef="#br0" timeOffset="55970.0794">23587 2125 338 0,'-1'0'40'0,"-1"0"-17"16,2 0 14-16,0 0-8 16,0 0-12-16,0 0-10 15,0 0-5-15,2 0 0 16,16 8 2-16,13 3 0 0,9 3 1 16,7-4 0-16,0-1 0 15,1-2 0-15,3-3-2 16,-1-4 2-16,3 0 0 15,-1 0-3-15,-9 0-2 16,-7 0-2-16,-14 0-6 16,-11 0-5-16,-7 0-26 15,-4 0-92-15</inkml:trace>
  <inkml:trace contextRef="#ctx0" brushRef="#br0" timeOffset="56194.432">23625 2415 280 0,'0'2'45'15,"3"0"-42"-15,20 1-3 16,9 0 26-16,10 1-1 16,7-3-1-16,6 2-2 15,4 0-6-15,4-2 1 16,4 3-8-16,4-3-6 15,-4-1-3-15,3 0-4 16,-3 0-16-16,-2 0-42 16</inkml:trace>
  <inkml:trace contextRef="#ctx0" brushRef="#br0" timeOffset="56832.8149">26264 1196 223 0,'7'-21'47'0,"-7"8"-20"16,0-2 21-16,-12 2 9 15,-3 4-11-15,-1 0-18 16,-3-1-6-16,-7 6-4 16,-5 3-3-16,-8 1-8 0,-9 1 1 15,-6 20-5 1,-5 11 0-16,-1 9 0 0,0 8 1 16,2 5 1-16,0 6-2 15,5 2 1-15,8 4 0 16,12 5-2-16,7 5-2 15,10 9 1-15,6 5 0 16,4 1 0-16,4 0 2 16,2 4-2-16,0 4 1 15,0 2-1-15,0-1 0 16,0 0 0-16,0 1-1 16,0-5 0-16,3-6 0 15,0-7 0-15,0-6 0 16,-1-8 0-16,-2-11-1 0,0-9 1 15,0-12-8-15,-14-11 2 16,-11-5-7-16,-8-11-25 16,-7-10-86-16</inkml:trace>
  <inkml:trace contextRef="#ctx0" brushRef="#br0" timeOffset="57080.359">25167 2193 282 0,'22'-5'0'16,"10"2"8"-16,5 2 32 16,8 1 5-16,3 0-13 15,10 0-3-15,11 0-9 16,11 0-7-16,6 1-3 15,4-1-10-15,-5 0-1 16,-1 0-10-16,-7 0-20 16,-7 0-162-16</inkml:trace>
  <inkml:trace contextRef="#ctx0" brushRef="#br0" timeOffset="57402.4138">26628 1879 370 0,'0'-4'75'0,"0"2"-66"16,-2 2 20-16,-5 0 1 16,-5 0-6-16,-13 20-12 15,-10 17-8-15,-10 10 2 16,-2 11 1-16,-1 9-1 15,3 11-2-15,0 9 3 16,4 3-5-16,6 2 2 16,10 0-2-16,10-1-1 15,12-5-1-15,3 0 0 16,0-6-1-16,17-1-4 0,3-5-5 16,1-6 1-16,-6-8-12 15,1-11-38-15,-8-12-187 16</inkml:trace>
  <inkml:trace contextRef="#ctx0" brushRef="#br0" timeOffset="69394.2269">26847 1996 278 0,'-2'-5'81'0,"-1"2"-69"16,2 3-5-1,-3 0 1-15,4 0 6 0,0 9-3 16,0 13 4-16,0 11-1 16,0 11 1-16,5 9 0 15,11 7-2-15,6 4 0 16,5 3-1-16,4 3-6 16,0 1-2-16,2 4 6 15,5 1-4-15,0 4-3 16,7-2 2-16,4 4-3 15,4-3 2-15,0-9-1 16,-2-6-2-16,-6-15 0 16,-11-11-1-16,-9-8 1 0,-10-13-2 15,-4-9-2 1,-7-4 1-16,-2-4-1 0,-2 0 3 16,0-26-1-16,-10-11-38 15,-9-21-141-15</inkml:trace>
  <inkml:trace contextRef="#ctx0" brushRef="#br0" timeOffset="69715.4573">27499 2227 344 0,'-2'0'35'0,"1"0"-14"15,-1 0 8-15,-2 0 7 16,-14 11-11-16,-18 18-13 16,-20 10-5-16,-16 8-1 15,-4 3 2-15,4 1 2 16,5 0-3-16,4 3-2 16,1 1 0-16,5-4 0 15,8-4-5-15,13-10 1 16,12-4-1-16,9-8-5 15,4-5 2-15,2-5-5 16,1-2 3-16,2-4-13 16,3-1-22-16,3-5-73 15,1-3-251-15</inkml:trace>
  <inkml:trace contextRef="#ctx0" brushRef="#br0" timeOffset="70248.4508">27863 3071 205 0,'-2'0'59'16,"2"5"-38"-16,0 2-4 15,0 9 14-15,0 8 11 16,3 2-8-16,5 5 0 15,0 1-9-15,0 3-1 16,-2 1-4-16,0 5-9 16,-6 4 0-16,0 3-8 15,-28 8 2-15,-32 2-5 16,-29 3 0-16,-27-4-11 16,-26-13-54-16</inkml:trace>
  <inkml:trace contextRef="#ctx0" brushRef="#br0" timeOffset="72210.5689">28799 2569 0 0,'-21'-26'38'15,"3"1"-20"-15,3 4 9 16,6 5 7-16,6 6-13 16,1 2-2-16,1 3-6 15,1 2-2-15,0 2 11 16,0-1 16-16,0 2-4 16,0-1 4-16,0 1-3 15,0-2-4-15,0 2-5 16,0 0 1-16,0 0-1 0,0 0-7 15,-2 0 0-15,2 0-7 16,-1 0-3-16,1 0-2 16,0 0-6-16,0 6 0 15,0 12-1-15,0 9 3 16,0 11 5-16,0 7-3 16,0 7 1-16,0 4 0 15,0 6-2-15,3 5 3 16,-2 6-3-16,4-5-4 15,2-2 4-15,5-10-4 16,0-13 0-16,0-7-1 16,3-11 1-16,-3-7 0 0,-2-8 1 15,-1-6-2 1,-4-4 2-16,3 0-1 0,5-5 4 16,10-26 9-16,13-23-7 15,6-18-6-15,6-14-1 16,-3-4 0-16,-1 10-2 15,-8 13 1-15,-6 16 2 16,-10 14 0-16,-7 14 3 16,-7 12 0-16,-3 9 1 15,-3 2 3-15,0 0-7 16,0 0-11-16,0 20 1 16,0 16 1-16,0 20 9 15,0 14 3-15,0 6-2 16,0 0 2-16,6-3-2 15,3-8-1-15,1-11 0 0,5-10 0 16,3-10 1-16,1-11-1 16,1-9 0-16,-1-4 1 15,-2-10 1-15,5 0 4 16,5-12 0-16,9-21 2 16,1-13-2-16,0-12-3 15,-11-11-3-15,-7-6-2 16,-10 0 0-16,-4 6 0 15,-5 9-5-15,0 8-5 16,0 6-15-16,-14 5-28 16,-13 6-62-16,-10 3-246 15</inkml:trace>
  <inkml:trace contextRef="#ctx0" brushRef="#br0" timeOffset="72548.2643">28772 2123 365 0,'0'0'0'0,"0"1"-1"0,0 8 1 15,11 5 0 1,19 5 12-16,14 3 6 0,12-1-4 16,13-1 7-16,4-4-5 15,2-3 4-15,-4 0-8 16,-2-5-5-16,-2-1-3 16,0-3-1-16,-9-3-3 15,-8 3 0-15,-14-4-10 16,-16 2-12-16,-14-2-46 15,-6 0-313-15</inkml:trace>
  <inkml:trace contextRef="#ctx0" brushRef="#br0" timeOffset="72735.5837">29437 2025 341 0,'5'0'12'0,"14"0"-11"15,4 10 6-15,0 14 0 16,1 8 3-16,1 10 9 16,-2 9-9-16,1 3-5 15,-5 8-5-15,-7 0-5 16,-12-7-30-16</inkml:trace>
  <inkml:trace contextRef="#ctx0" brushRef="#br0" timeOffset="76294.4697">29970 3154 322 0,'14'0'35'16,"-3"0"-32"-16,-5 0 14 15,-6 0 15-15,0 0-1 16,0 0-12-16,0 0-5 15,0 0-10-15,0 9 0 16,3 10 0-16,2 4 4 16,-1 8-2-16,-3 3-1 15,-1 3 2-15,0 2-2 16,-1 2 0-16,-15 1-2 16,-7-1-2-16,-5 1 2 15,-6 0-3-15,-8-2-5 0,-10-4-11 16,-3-3-38-1,-3-12-242-15</inkml:trace>
  <inkml:trace contextRef="#ctx0" brushRef="#br0" timeOffset="79705.7896">22034 3216 276 0,'-3'-22'25'0,"-4"0"1"16,1 2 19-16,3 7 2 16,0 0-12-16,-1 8-10 15,3 3 0-15,-2 0-4 16,2 2-4-16,-2 0-5 0,1 0-1 15,2 0-9-15,-1 0-2 16,-1 0-3 0,2 10-3-16,0 9 3 0,0 6 2 15,0 0 1-15,3-1-1 16,11-8-2-16,-1-7-3 16,5-5-1-16,2-4 3 15,2 0 4-15,2-11 0 16,-1-12 0-16,-4-2 1 15,-6 0 1-15,-9 2-1 16,-4 4 2-16,-1 1 0 16,-15 6-3-16,-6 4 1 0,-1 6 1 15,-3 2-2-15,3 0 2 16,6 0-2-16,5 0 1 16,6 4-1-16,6-1-3 15,0-2-2-15,0 5-6 16,6-2 5-16,9-1 3 15,2-2-6-15,3-1 6 16,-1 0 3-16,-6 0 0 16,-6 0 3-16,-5 0-1 15,-2 0 4-15,0 0 4 16,0 0-1-16,0 0-3 16,0-1-1-16,0-1-2 15,-3-1-2-15,1 3-1 16,2-1 1-16,0 1-1 15,0 0-2-15,0 0 1 0,0 0-3 16,0 0 1-16,0 0 2 16,0 0-1-16,0 0 1 15,0 0 1-15,0 0 0 16,0 0 0-16,0 0 0 16,0 0 0-16,0 0 0 15,0 0 0-15,0 0 0 16,0 0 0-16,0 0-1 15,0 0 0-15,0 0-1 16,0 0 0-16,0 0 1 16,0 0 0-16,0 0 1 15,0 0 0-15,0 0 0 0,0 0 0 16,0 0 0-16,0 0 0 16,0 0 1-16,0 0-1 15,0 0 0-15,0 0 0 16,0 0 0-16,0 0 0 15,0 0 0-15,0 0 0 16,0 0 0-16,0 0 0 16,0-1 0-16,0 1 1 15,0 0-1-15,0 0 0 16,0 0 0-16,0 0 0 16,0 0 0-16,0 0-1 15,0 0 0-15,0 0-4 16,0 0-1-16,0 0 0 15,0 0 0-15,0 0-3 0,0 0-2 16,0 0-17-16,5 0-46 16,8 0-50-16</inkml:trace>
  <inkml:trace contextRef="#ctx0" brushRef="#br0" timeOffset="80831.7712">27143 3282 290 0,'-5'0'62'15,"1"-2"-55"-15,2 2-3 16,2 0 5-16,-1 0 0 0,-1 0 1 15,-1 16-7-15,-2 10 4 16,0 3 21-16,2 0-16 16,1-2-4-16,2-6-2 15,0-5-3-15,0-3 3 16,2-2-4-16,9-5 0 16,0-3-2-16,4-3 2 15,1 0 6-15,5-14-2 16,-3-8-2-16,-5 0-3 15,-6 2 5-15,-7 4-1 16,0 4-1-16,-5 3 7 16,-10 6-6-16,-4 3 1 0,-8 0-4 15,-1 14-2-15,2 3 0 16,10-7 1-16,10-1-2 16,6-5-5-16,0-1-3 15,12 2-1-15,11-2 5 16,12-3 3-16,8 0-1 15,3-13-1-15,-10-1 4 16,-16 5 0-16,-13 4 1 16,-7 3 6-16,-2-1 4 15,-17 3-11-15,-11 0 0 16,-3 0 0-16,-2 3 0 16,6 7 1-16,12-2-1 15,9-2 0-15,8-2-7 16,0 1-3-16,0 2 2 15,5 0 1-15,8-2-6 0,0 0-7 16,7-4-14-16,-2-1-59 16,1 0-118-16</inkml:trace>
  <inkml:trace contextRef="#ctx0" brushRef="#br0" timeOffset="81920.6492">22110 3090 235 0,'-31'9'23'16,"-7"8"-23"-16,-5 3-1 16,3 11 1-16,19 2 1 15,8-17-1-15,7-5 0 16,6-2-4-16,0-1 4 15,0-3 0-15,18-3 1 16,12-2 8-16,7-2-1 16,12-18-4-16,2-4 2 15,-3-1-6-15,-13 3 1 0,-12 9 0 16,-13 4 2-16,-10 5 4 16,0 2 17-16,-10 2-10 15,-16 0-2-15,-3 0-10 16,-6 0 4-16,7 9-1 15,8-5 2-15,12-2-2 16,5-2-4-16,3 0-1 16,0 0-2-16,0 0-9 15,3 0 2-15,7 0 6 16,2 0 3-16,-3 0 0 16,0 0-5-16,-6 0-5 15,-3 0-9-15,0 0-10 16,0 0-3-16,3 3-16 0,0 1-129 15</inkml:trace>
  <inkml:trace contextRef="#ctx0" brushRef="#br0" timeOffset="83455.7497">30587 2473 218 0,'-9'1'101'15,"6"-1"-70"-15,3 0-1 0,-1 0 7 16,1 0 1-16,0 0-13 16,0 1-12-16,0 1-6 15,0-1-3-15,0 2-4 16,0 4-1-16,7 4 1 15,20 8 1-15,11 1 10 16,11 1-3-16,6-2 4 16,6-2-6-16,5-2 4 15,-1 0-2-15,4 0 0 16,0-3-5-16,-3 0 0 16,-5-4 1-16,-6 4-4 15,-8-3 0-15,-6 0-1 16,-8-2 0-16,-7-1 0 0,-5-1-5 15,-10 0-3 1,-7-3-10-16,-1 3-8 0,-3-2-42 16,-18-1-171-16</inkml:trace>
  <inkml:trace contextRef="#ctx0" brushRef="#br0" timeOffset="83823.9479">31063 2698 67 0,'0'5'63'0,"0"4"-37"0,0 3 17 16,0 5 12-16,0 3-10 15,0 8 0-15,-5 10-5 16,-3 13-3-16,-1 15-9 15,-6 9 0-15,-4 8-9 16,-5 4-1-16,-3 2-9 16,0 4-3-16,4-4 2 15,4-6-5-15,5-10-2 16,4-15-1-16,3-9 0 16,2-10 1-16,4-12-1 15,-1-9 0-15,2-7 0 16,0-2-2-16,0-9-1 15,0 0 1-15,0 0 0 0,-1 0-3 16,-2-11-9-16,-1-13-121 16</inkml:trace>
  <inkml:trace contextRef="#ctx0" brushRef="#br0" timeOffset="84873.9995">31830 2515 95 0,'0'-10'29'0,"0"2"2"0,0 3 15 16,0-2 15-16,0 2 9 16,0 3-16-16,0-1-6 15,0 3-7-15,0 0-15 16,0 0-12-16,-3 0-7 16,2 0-7-16,1 11-1 15,0 17 1-15,0 12 1 16,7 13 0-16,10 11 4 15,2 6-2-15,1 3 1 16,-1 10-4-16,-5 4 3 16,-6 8-2-16,-5 2 1 15,-3 2 1-15,0 4-2 0,-13 3 2 16,-13 0 0 0,-7-4 1-16,-8-7-4 0,-1-3 2 15,-3-10-1-15,-3-5-1 16,-2-6 3-16,-1-7-3 15,2-6 0-15,5-9 0 16,13-13 1-16,9-14-1 16,10-13 0-16,8-4-1 15,4-5 1-15,0 0-2 16,-4 0-1-16,0-11-14 16,-7-13-146-16</inkml:trace>
  <inkml:trace contextRef="#ctx0" brushRef="#br0" timeOffset="85879.8834">22157 3145 249 0,'0'-9'42'16,"-6"-4"-8"-16,-11 6 2 15,-5 4-1-15,-7 3 1 16,6 3-18-16,-4 15-11 16,-2 8-2-16,7 1-1 15,3 1-3-15,6-1-1 16,7-5 0-16,6-4-4 0,0-8 3 15,0-4-2-15,0-2-1 16,6-4 3-16,2 0 1 16,3 0 6-16,8-14 2 15,1-10-1-15,0-3-4 16,-4 4-2-16,-8 3 1 16,-3 10 4-16,-5 6 5 15,0 0-5-15,0 4 2 16,0 0 1-16,-7 0-2 15,1 0-7-15,2 0 0 16,2 0-2-16,2 0-2 16,0 0-7-16,0 0-1 0,5 2 2 15,9-2 8-15,2 0-2 16,0 0-12-16,1-4-34 16,-11 0-125-16</inkml:trace>
  <inkml:trace contextRef="#ctx0" brushRef="#br0" timeOffset="88272.0457">21002 733 275 0,'-23'-2'74'0,"7"1"-46"16,3-2-17-16,6 3-5 16,7 0-4-16,0 0-2 15,0 1 0-15,0 17 0 16,0 11 6-16,0 11 3 15,0 8 2-15,0 12 2 16,0 9-1-16,0 11-4 16,0 11 7-16,0 10-5 15,-1 11-2-15,-10 20-4 0,-3 14 4 16,-1 17 0-16,-6 13-5 16,2-4 1-16,5-6-2 15,5-12-1-15,6-15 1 16,3-7-2-16,0-2 1 15,0-6-2-15,0-8 1 16,0-9 0-16,-15-9 1 16,-2-5-1-16,-2-5 1 15,5-17-1-15,3-12 0 16,6-20-1-16,5-14-6 16,0-12-4-16,0-13-4 15,0-4-20-15,0-37-108 16</inkml:trace>
  <inkml:trace contextRef="#ctx0" brushRef="#br0">21281 463 292 0,'13'-8'0'15,"5"-1"0"-15,7 4 0 16,4 4 7-16,-4 1 0 16,6 0 0-16,4 3 4 15,10 10 5-15,10-1-1 0,13 2 5 16,14 1 1-16,15-5-8 15,8 2 5-15,8-2-9 16,5 2 0-16,3-3-4 16,3 5 2-16,-1 0-4 15,0 3 2-15,1 0-2 16,-7 1-1-16,9-1 3 16,-1 0-3-16,0-3 0 15,5 1 3-15,-3-3-4 16,7-1-1-16,7-1 1 15,9-6 1-15,6 1 2 16,6-1 6-16,2 3-8 16,-3 0-1-16,-1 4-1 15,-11-4 0-15,-10 4-1 16,-5 0 1-16,-9 2 1 0,-2-1 1 16,7 2-1-16,7-2 3 15,6 1-4-15,9-1 0 16,1-4 0-16,-1 4-1 15,-2-5 1-15,-5 1 1 16,-3 2 1-16,2 2-1 16,-8 2 1-16,-2 2-2 15,-5 2-1-15,-5-4 0 16,-1 3 1-16,1-2 1 16,-3 3 0-16,-3 1 0 15,-6 0 3-15,1 0-3 16,4-2 1-16,-2 1-1 0,7-1-1 15,-1 1-1-15,-5-2 0 16,-3 0 1-16,-8 0 0 16,-8-3 1-16,-6 1-1 15,-3 0 1-15,3-2-1 16,3-1 2-16,5 3-1 16,2-1-1-16,-7 1 1 15,-3 1-1-15,-10 3-1 16,-4 0 0-16,-4 1-1 15,-4-1 2-15,5-1 0 16,6 0 0-16,5-2 0 16,3-3 0-16,-2-2 3 15,-1 0-3-15,-4-1 0 0,-2-2 1 16,-3 1-1-16,-2 1 1 16,0 1-1-16,-1-2-2 15,1 1 2-15,-2 1 0 16,-3-1-1-16,-5 4 1 15,-7-4-2-15,-10 3 2 16,-11-2-1-16,-5 1 1 16,-5-2 0-16,-1 1-1 15,2-3 1-15,4 0 2 16,0-2-2-16,4-2 2 16,-6-2-1-16,1 1-1 15,2-2 1-15,-1 0 0 0,6 0 1 16,5 0-1-16,6-2 0 15,0-1-1-15,-4 2 0 16,-6 1 0-16,-8 0 1 16,-8 0-1-16,-7 0-2 15,-3 0-1-15,-5 3 0 16,-4-2 0-16,-1 2 2 16,-2 0 1-16,0 4-1 15,1 4 1-15,1 5-1 16,-1 0 1-16,2 7 0 15,-3 4 1-15,0 6 0 16,0 5 3-16,0 3-3 16,0 2-1-16,-10 1 1 0,-3 4-1 15,5 2 5 1,-1 4-5-16,3 3 2 0,1 2-1 16,-2 3 1-16,3 0-2 15,-4 0 2-15,0-1-2 16,-3-1 2-16,-3-1-2 15,-3 1 5-15,0-4-1 16,-2-1-2-16,0-2 7 16,5-1-7-16,0 3 0 15,-2 5 1-15,2 1 1 16,1 4 0-16</inkml:trace>
  <inkml:trace contextRef="#ctx0" brushRef="#br0" timeOffset="93580.2618">27116 3466 309 0,'0'-16'13'0,"0"-2"-8"16,-21 2 2-16,-3 10 7 0,6 6-2 16,12 0 3-16,3 0-5 15,2 0-6-15,-1 6-4 16,2 10 2-16,0 3-2 16,0-2 0-16,0-2 0 15,15-3-6-15,0-5 4 16,4-5 2-16,-1-2 4 15,-3 0 5-15,-3 0-1 16,-6-10 7-16,-4-5 0 16,-2 0-2-16,0 2 5 15,0 3-3-15,-9 2-4 16,-2 6 1-16,-1 0-3 16,0 2-6-16,0 0-2 0,-1 2-1 15,4 6 0 1,4 1 0-16,5-2-4 0,0-2-6 15,0-1 3-15,5 0-1 16,4-4 1-16,0 0 2 16,0 0 5-16,-3 0 2 15,-3-10 0-15,-3 0 3 16,0-3-1-16,-2 0 3 16,-14 4-3-16,-2 1-2 15,-4 3 6-15,-2 4-6 16,3 1 0-16,3 0-2 15,9 0 1-15,4 0-3 16,5 0 2-16,0 0-10 16,0 4-6-16,11 7 11 0,10 0-7 15,10-3 0-15,6-3 2 16,2-5-5-16,-3 0 5 16,-9 0-1-16,-11 0 9 15,-10 0 2-15,-6 0 1 16,0-3 16-16,-10-3-6 15,-14-1-4-15,-9 2-5 16,-7 4-2-16,0 1 1 16,7 0 1-16,10 0 3 15,14 0 2-15,8 0-4 16,1 0-3-16,0 0-3 16,0 0-6-16,7 0-7 15,13 0 10-15,6 0-2 0,6 0 8 16,-2 0-1-16,-6 0 1 15,-9-3 0-15,-9 0 0 16,-6 2 3-16,0-1 3 16,0 0 6-16,-10 0-8 15,-7 1-1-15,-4 1-3 16,-2 0 2-16,6 0-1 16,6 0-1-16,8 0 0 15,1 1-4-15,2 3-5 16,0 0-1-16,13-2 2 15,10-2 2-15,7 0-7 16,3-6 1-16,-3-9 2 0,-9 4-8 16,-11 3 10-16,-8 3 8 15,-2-2 4-15,0 1 0 16,-12 2 0-16,-6 2 0 16,-1 1 2-16,2 1-3 15,1 0 2-15,7 0-1 16,4 0 0-16,4 0-4 15,1 0 0-15,0 0-8 16,0 0-4-16,7 0 8 16,6 0-1-16,3 0 4 15,-3 0-1-15,-1 0 2 16,-6 0 0-16,-5 0 2 16,-1 0 0-16,0 0 12 15,0 0-4-15,-1-2-6 16,-5-4-4-16,0 2 0 0,0 1-1 15,2 0 1-15,1 2-5 16,3-1-14-16,0 1-68 16,0 1-131-16</inkml:trace>
  <inkml:trace contextRef="#ctx0" brushRef="#br0" timeOffset="94969.5393">29010 3548 19 0,'0'0'24'0,"0"0"-22"16,0 0 0-16,0 0-1 15,0 0-1-15,0 0 0 16,0 0 0-16,0 0 0 15,0 0 1-15,0 0-1 16,0 0 0-16,0 0-1 16,0 1-2-16,0 3-9 15,0-3-21-15</inkml:trace>
  <inkml:trace contextRef="#ctx0" brushRef="#br0" timeOffset="96169.0379">29048 3603 30 0,'0'0'82'15,"-2"0"-45"-15,2 0-2 16,-1 0 3-16,1 0-10 16,-2 0-16-16,2 0-3 0,0 0 3 15,0 0-6-15,0 0 2 16,0 0-7-16,0 0-1 16,0 0 0-16,0 0-6 15,0 0-1-15,0 0-1 16,0 0-2-16,0 0 0 15,0 0 7-15,0 0 3 16,0 0 1-16,0 0 1 16,0 0 3-16,0 0-3 15,0 0 1-15,0 0-3 16,0 0-2-16,0 0-3 16,0 0-13-16,-1 0-1 15,1 0 11-15,0 1-13 0,0 4-5 16,0-2-10-16,0 2-33 15</inkml:trace>
  <inkml:trace contextRef="#ctx0" brushRef="#br0" timeOffset="98492.4443">25456 3646 280 0,'0'3'46'0,"0"-3"-45"16,0 0 6-16,0 0 22 16,2 0 4-16,-2 0-11 15,1 0-5-15,-1 0-5 16,0 0 3-16,0 0-2 16,0 0-1-16,0 0-9 15,0 0-3-15,0 0 0 0,0 0 0 16,0 0 0-16,0 0 0 15,0 0 0-15,0 0 0 16,0 0 0-16,0 0-1 16,0 0-1-16,2 0-5 15,-2 0-5-15,3 0-12 16,3 0-44-16,3 0-83 16</inkml:trace>
  <inkml:trace contextRef="#ctx0" brushRef="#br0" timeOffset="100388.4979">21096 3731 328 0,'0'12'13'15,"0"-4"-13"-15,19-1 0 0,7-3 3 16,20 1-1-16,19-2 2 16,0-3 7-16,10 0-2 15,11 0 4-15,5 0 8 16,7 0-3-16,3 8-3 15,9 6-6-15,1 5 4 16,10 3-10-16,6 3-3 16,6 2 5-16,11 1 1 15,3 0-2-15,2 4-3 16,9-1 2-16,5 0 3 16,13 4 7-16,6-2-4 15,-5 5-1-15,5 5-5 0,-3 4 2 16,5 2 1-16,1 4-2 15,6-3 1-15,6-3-4 16,0-5 2-16,4-2 1 16,7-2 2-16,3 0-3 15,4 2 1-15,3-3-4 16,-8 0-2-16,-7-1 2 16,-4-2 3-16,-3 2-3 15,0-1 4-15,3-3-4 16,-1 1-1-16,-6-4 1 15,-4 1 0-15,-4-2 2 16,-8 0-1-16,-6-3 1 16,-8 1-2-16,-15-3-3 0,-15 0 3 15,-14 2 0 1,-15-1 1-16,-9-1-1 0,-7-1 2 16,1 0 0-16,0-3 0 15,6-3-1-15,-3-1-1 16,3-4-3-16,-3 0 2 15,0-1 1-15,2-2 1 16,-5-1-1-16,-3 0-3 16,-5 0 3-16,-2-3-1 15,-5-1 2-15,-9 0 0 16,-10-2-1-16,-11 1 0 16,-9-2 0-16,-9 2 1 0,-5-2 0 15,-1 0 1 1,1 0-2-16,1 0 0 0,9 0 1 15,3 0-1-15,6 0 0 16,2 0 0-16,-5-5-1 16,-5 2 1-16,-7 0-1 15,-5-1 1-15,-1-1 0 16,3-4 0-16,6 2 0 16,6-4 0-16,6 3 0 15,6-2-3-15,-1 1 3 16,-4-1 2-16,-2 3-2 15,-8-4 0-15,-7 6-1 16,-3-1 2-16,-8 2 0 0,-3 2 1 16,1-5 0-16,2-2-2 15,7-7 1-15,5-6-1 16,3-4 0-16,6-6-1 16,-2 6 1-16,0-3 3 15,1-4-3-15,1 1 3 16,-2-3-2-16,2-4 0 15,-2-2 0-15,-1-3 0 16,-2-4-1-16,1-4 0 16,-4-5 2-16,5-3-2 15,3-5-1-15,5-4 0 16,1-1-6-16,-3-3-2 16,-7 6-4-16,-6 12-20 15,-14 3-62-15</inkml:trace>
  <inkml:trace contextRef="#ctx0" brushRef="#br1" timeOffset="212188.9622">11491 6290 278 0,'-4'-17'40'0,"4"5"-9"16,-1 2 13-16,-1 5-7 16,2 5-15-16,0-2-7 0,0-2-7 15,0-7-2-15,10-8 1 16,21-13-2-16,12-5 5 16,2 1-8-16,1 6 0 15,-7 7-2-15,-3 3-2 16,-14 3-4-16,-5 14-4 15,-7-1-12-15,-10 4-60 16,0 15-121-16</inkml:trace>
  <inkml:trace contextRef="#ctx0" brushRef="#br1" timeOffset="212376.4219">11519 6353 264 0,'0'0'53'0,"0"0"-48"0,0 0 4 15,0-4 23-15,13-11-9 16,16-13-7-16,11-5-8 16,2-3 0-16,4 1-8 15,-1 3 0-15,-6 1-10 16,-7 3-7-16,-3 2-26 16,-2 0-132-16</inkml:trace>
  <inkml:trace contextRef="#ctx0" brushRef="#br1" timeOffset="212759.1546">12022 5659 267 0,'3'0'42'15,"-3"0"-33"-15,0 0 17 16,4 8-5-16,-1 17-10 15,3 10 12-15,5 4-9 16,2 4 2-16,5-8-9 16,6-2 1-16,-1-8-5 15,6-7-2-15,-2-10 1 16,0-8-2-16,3 0 0 16,-2-11 5-16,2-22-1 15,-3-9-1-15,-8-9-1 0,-10-4-1 16,-9 0 2-16,0 1-1 15,-15 6 2-15,-15 12-2 16,-4 10 0-16,-6 12 6 16,1 9-3-16,3 5 0 15,7 0-1-15,12 0-4 16,8 6-4-16,3 10-19 16,6 1-21-16,0 1-79 15</inkml:trace>
  <inkml:trace contextRef="#ctx0" brushRef="#br1" timeOffset="212933.1799">12468 5713 144 0,'18'23'27'0,"0"-4"25"16,1 0-15-16,-4-5-2 15,3 2 5-15,-3-2-27 16,-2-1-11-16,1-2-2 15,-5-2-10-15,1-6-33 16</inkml:trace>
  <inkml:trace contextRef="#ctx0" brushRef="#br1" timeOffset="213292.878">12744 5364 240 0,'12'-12'149'15,"4"-4"-146"-15,14-1-3 16,9-3 9-16,3 3 2 16,7 4 7-16,-4 9-8 15,-8 4-1-15,-10 0-5 16,-13 12 3-16,-10 21 0 16,-4 12 4-16,-27 13-1 15,-18 8-5-15,-1-2 0 16,10-7 0-16,14-10-5 15,22-13-2-15,0-5-4 16,22-7-1-16,14-2 4 16,10-3 3-16,-1-1 0 15,1 2 0-15,-7-1 1 0,-11 1 0 16,-8 4-1-16,-7 6 2 16,-10 1 0-16,-3 13-1 15,-12 7-1-15,-18 6-3 16,-10 3-23-16,-7 2-87 15</inkml:trace>
  <inkml:trace contextRef="#ctx0" brushRef="#br1" timeOffset="214102.7296">12523 8838 240 0,'-3'4'4'0,"3"-3"-1"16,0 1-2-16,0 2 11 16,12 3 15-16,9 1 2 15,0-5 0-15,6 4-7 16,5-6 3-16,10-1-7 15,0 0 3-15,0-4-8 16,-6-7-12-16,-2 7-1 16,-16 1-2-16,-5 3-14 15,-10 0-23-15,-3 12-151 16</inkml:trace>
  <inkml:trace contextRef="#ctx0" brushRef="#br1" timeOffset="214282.3879">12607 9142 288 0,'-3'1'111'16,"3"-1"-111"-16,0 0 0 16,0 0 4-16,10 0 1 15,11 0 5-15,12-8 4 16,7-10-7-16,5 0-5 16,1 0-2-16,-1-2-4 15,4-4-11-15,-4 4-27 16,1-4-244-16</inkml:trace>
  <inkml:trace contextRef="#ctx0" brushRef="#br1" timeOffset="214875.4251">13327 8566 250 0,'0'-7'102'0,"-6"3"-91"16,2 4 22-16,1 0 12 16,0 0-17-16,0 0-11 15,3 0-12-15,-6 26-4 16,0 11-1-16,-5 7 5 16,5 0-4-16,2 0-1 0,4-7 0 15,0-8-1 1,0-2 0-16,4-10 0 0,7-6-1 15,4-4-1-15,1-7 2 16,1 0 1-16,5-7 1 16,2-19 4-16,-6-14-2 15,-1-4-1-15,-4-1-1 16,-7-6-1-16,-3 0 3 16,-3 2-3-16,0 5 0 15,-6 10 0-15,-4 11 4 16,0 5 0-16,-3 5 2 15,4 4-4-15,0 1 0 16,0 7 7-16,7-1-7 16,1 0 0-16,1 2-1 15,0 0-1-15,0 0 0 0,0 0-1 16,0 0-1-16,0 0 0 16,0 0 2-16,-2 0 2 15,2 0-1-15,-4 0 0 16,-2 0 5-16,-7 0-4 15,-4 0-2-15,4 0 1 16,-2 0-1-16,6 5 0 16,-2-2-3-16,5 2-4 15,5 4-7-15,1 6-6 16,0 2-13-16,0 0-47 16,15-2-145-16</inkml:trace>
  <inkml:trace contextRef="#ctx0" brushRef="#br1" timeOffset="215152.5921">13766 8544 152 0,'0'4'10'16,"3"1"-7"-16,3-3 20 16,-3 5 4-16,2-3-2 15,1 3-12-15,1 1-6 0,-1-2-3 16,0 0-4-16,1-1 0 16,-1-4-3-16,0-1-11 15,-2 0-26-15,4-7-131 16</inkml:trace>
  <inkml:trace contextRef="#ctx0" brushRef="#br1" timeOffset="215428.347">13960 8196 310 0,'0'0'45'0,"0"0"-37"15,0 0 10 1,0 4-2-16,0 27-9 0,-6 11 11 15,-3 10-3-15,-1 1-4 16,6-4-1-16,4-2 0 16,0-6-3-16,14-3-4 15,4-10 3-15,6-5-5 16,2-9 1-16,9-8 0 16,4-6 0-16,7 0 2 15,6-25-3-15,-1-8-1 16,1-7-4-16,-13-4-10 15,-12 0-34-15,-15 3-137 16</inkml:trace>
  <inkml:trace contextRef="#ctx0" brushRef="#br1" timeOffset="215602.4525">14142 8295 337 0,'-15'26'41'15,"3"6"-40"-15,3 17 7 16,3 2 17-16,0 5-5 15,6-2-9-15,0-3-5 16,0-4-1-16,0-3-5 16,3-7 0-16,4-4-10 15,1-10-17-15,-4-13-119 16</inkml:trace>
  <inkml:trace contextRef="#ctx0" brushRef="#br1" timeOffset="216366.5971">13730 4970 33 0,'0'-8'18'0,"0"1"18"15,-3 0 9-15,-3 6-26 16,2-3 15-16,1 2 9 16,3 2-6-16,-3 0 10 15,3 0-7-15,0 0-16 0,0 0-9 16,0 0-6-16,0 13-8 16,-6 18 1-16,-2 17 11 15,-5 18-2-15,-5 17-2 16,-5 13-7-16,3 16 4 15,-7 11-3-15,6 1-2 16,1-6-2-16,7-6 0 16,0-15 1-16,7-11-5 15,3-15-2-15,3-18-9 16,0-18-17-16,3-19-85 16</inkml:trace>
  <inkml:trace contextRef="#ctx0" brushRef="#br1" timeOffset="216742.0887">13981 5326 301 0,'0'0'48'0,"0"23"-44"15,0 16-4-15,-8 5 10 16,1 8-2-16,4 1-2 16,3-4-6-16,0-10 2 0,8-7-2 15,8-15-2-15,3-10 2 16,-4-7 1-16,6 0 5 16,-5-33 6-16,7-10 8 15,-1-12-7-15,-4 0-8 16,-9 3-3-16,-9 15-1 15,-6 7 2-15,-18 9 2 16,-9 11 4-16,-4 9-6 16,-6 1-3-16,1 5-1 15,6 15-7-15,12 1-10 16,15-2-27-16,9-7-118 16</inkml:trace>
  <inkml:trace contextRef="#ctx0" brushRef="#br1" timeOffset="216892.57">14340 5510 93 0,'14'18'45'0,"-5"-3"-23"16,4-1-14-16,-1 0-4 16,6-10-4-16,1-4-19 15,7-8-33-15</inkml:trace>
  <inkml:trace contextRef="#ctx0" brushRef="#br1" timeOffset="217161.7475">14749 5163 363 0,'0'19'2'0,"3"4"2"15,3 3-3-15,2-1 0 16,5 1 1-16,2-4 6 15,3 0-1-15,1 0-1 16,-1-3 0-16,0-2-4 16,-9-3-1-16,-3-3-1 15,-6 1 1-15,0 2 0 16,-12 5 5-16,-21 3 4 16,-13 0-10-16,-5 0-1 15,-1-10-6-15,0-12-7 0,7 0-20 16,2-13-121-16</inkml:trace>
  <inkml:trace contextRef="#ctx0" brushRef="#br1" timeOffset="217313.288">14570 5167 223 0,'18'-7'24'0,"6"-4"-22"15,19-7 20-15,5 1-5 16,7 0-3-16,5 3-8 15,-5 3-6-15,-6 6-19 16,-4 2-58-16</inkml:trace>
  <inkml:trace contextRef="#ctx0" brushRef="#br1" timeOffset="233936.0695">4504 4245 182 0,'-24'0'1'15,"-7"-2"1"-15,2-14 3 16,1-4 10-16,4 0 0 16,2 0 23-16,8 7 3 15,4 6 7-15,4 1-7 16,6 6-9-16,-3 0-14 16,3 0-9-16,0 0-9 15,0 0 0-15,0 0-1 16,0 0 0-16,0 0 1 15,0 0 0-15,0 20 0 0,0 14 1 16,0 22 2 0,3 23 0-16,-3 17-2 15,0 15 2-15,0 13-2 0,-3 11 1 16,-8 10 1-16,-5 13-2 16,4-1 1-16,-4 7-2 15,4 3 1-15,-3 6-1 16,3 14 1-16,-2 7 0 15,1 12 0-15,4 5 5 16,6 5-3-16,3 5 0 16,0 8 0-16,0 4-2 15,15 2-1-15,3 4 1 16,-3 0-1-16,6-3 1 16,-2-2-1-16,-1-8 1 15,3-1 0-15,1-2-1 0,-2 2 2 16,2 5 2-16,2-1-4 15,-3 7 4-15,3 5-3 16,-2 5-1-16,2 3 1 16,-3 4-1-16,0-13 0 15,-2 5 0-15,-1 0 0 16,0 1 2-16,-6 1 0 16,-2-4 1-16,-4 1-2 15,-3-8 1-15,-1-4-1 16,-1-6 0-16,2-19 0 15,2-14-1-15,1-5 0 16,4-16 1-16,2-13 0 16,0-10 0-16,6-17-1 15,4-14 1-15,5-12 1 0,4-15-2 16,5-14 0-16,6-6-2 16,9-8 1-16,2-2 1 15,6-8 1-15,6 1 1 16,1-3-1-16,7-3 1 15,6 3-2-15,2 0 1 16,7-1 0-16,0-10 2 16,-2-4-3-16,-1-3 0 15,-1-8 1-15,1-6 0 16,6-4 2-16,0-8 0 16,3-3-1-16,0-1-2 15,0-3 2-15,0 0 1 16,3-7-2-16,0-15 1 0,-2-4 0 15,-14-14-2-15,-8-8 0 16,-9-17 0-16,-10-13 3 16,-5-10-1-16,-10-22 2 15,-3-11-2-15,-8-15 4 16,-7-22-3-16,-9-15-2 16,-2-18 0-16,-8-15-1 15,-2-5 0-15,0-10 1 16,-5-7 2-16,-14-13-3 15,-3-13 0-15,-8-14 0 0,-6-7-2 16,-3-8 4 0,3-10-2-16,-2-5 1 15,9 1-1-15,-1 4 0 0,2 6 2 16,-5 1 1-16,-4 7 0 16,-8 4-2-16,-13 6-1 15,-6 1 1-15,-5 5-1 16,-5 3 0-16,-1 1 0 15,-1 3-1-15,6 4 0 16,-2 4 1-16,8 7 0 16,-2 12 0-16,5 13 3 15,0 10-2-15,-2 6 3 16,2 15 0-16,0 10-1 16,1 18-1-16,-1 16 2 15,-3 14-4-15,-6 13 3 0,3 12-2 16,-2 6-1-16,5 11 0 15,4 1-1-15,-1 2 1 16,-6 6-1-16,1 4 1 16,-5 8 0-16,2 6 2 15,2 4-1-15,1 1 7 16,-1 4 0-16,3 2 0 16,0-1-3-16,10 2 2 15,2 0-3-15,10 2-4 16,2 4 3-16,7 0-3 15,8 5 0-15,2 0 0 16,4 6 0-16,5 0 1 16,1 6-1-16,1 5-1 0,-1 3 1 15,7 5 0-15,0 3 0 16,4 4-2-16,2-1 1 16,0 4-1-16,0 0 1 15,0 0-1-15,0 0 1 16,0 0 1-16,0 0-1 15,0 0-2-15,0 0 2 16,0 0 1-16,0 0-1 16,0 0-2-16,0 0 2 15,0 0 1-15,0 0-2 16,0 0 1-16,0 0 0 16,0 0-1-16,0-2 2 0,0 2 0 15,0 0-2 1,0-1 2-16,0 1 0 0,0-2-2 15,0 1 2-15,0 1-2 16,0-2 2-16,0 2-2 16,0 0 1-16,2 0 0 15,-2 0 0-15,0 0 0 16,1 0 1-16,-1 0-3 16,0 0-1-16,0 0-6 15,0 0-4-15,0 0-1 16,2 0-6-16,1 0-6 15,3 14-15-15,4 4-29 16,2 0-225-16</inkml:trace>
  <inkml:trace contextRef="#ctx0" brushRef="#br1" timeOffset="236006.2978">22604 7163 238 0,'-12'-44'39'16,"-3"1"-8"0,5 11 0-16,-4 1 6 0,2-5-2 15,-2-1-6-15,-6-2-14 16,-4-3 0-16,-4-2 3 16,-3 1-10-16,-7 3-3 15,-2 3 6-15,-5 1-8 16,-1 2 4-16,-3 4 4 15,1 2-1-15,6 5-1 16,6 8 0-16,3 3-1 16,1 7-5-16,0 5-1 15,-2 0-2-15,-6 17 0 16,-7 13-2-16,-6 16 2 16,-5 14 0-16,3 10 1 15,4 11-1-15,5 8-1 0,4 5 0 16,4 8 0-16,2 6 0 15,5 9 1-15,6 5-1 16,2 3 0-16,6 2 1 16,2 14-1-16,-2 12 1 15,-1 15 0-15,-2 8 0 16,-3 1 0-16,4-5 0 16,1 6 0-16,4-3 1 15,3 7-1-15,1 3 0 16,3 5 0-16,2 1 0 15,2-4 0-15,2-3 0 16,1 0 0-16,0 0 0 0,0-1 0 16,6-1 0-16,8-12-1 15,0-2 1-15,7-9 0 16,5-6 0-16,4 4 0 16,1-5 0-16,8-1 0 15,7-1 0-15,4-15 0 16,6-10 1-16,11-10-1 15,4-12 0-15,13-13 0 16,4-11 0-16,5-14 0 16,5-6-2-16,-1-18 1 15,3-9 1-15,-1-10 0 16,-2-17 2-16,-3-5-2 16,-3-19 5-16,-2-21-1 15,4-19 1-15,2-23 1 16,9-16 2-16,4-19-6 0,2-17 2 15,-2-12-4-15,-9-10 0 16,-6-10 1-16,-11-11-1 16,-7 1-1-16,-11-8 1 15,-12 0 0-15,-9-7-1 16,-10-10 1-16,-12 0 0 16,-12-5 1-16,-8-2-1 15,-1 3 1-15,0-3-1 16,-13-12 0-16,-2 3 1 15,-3-2-1-15,5 5 0 16,-1 10 2-16,3 9-1 16,0 5 0-16,-2 5 3 0,-1 14-4 15,-4 9 3-15,0 10-3 16,-1 13 0-16,-1 4 0 16,-3 10 0-16,-4 8 0 15,-6 14-1-15,-4 2 0 16,-5 9 1-16,-3 5 0 15,-2 11 3-15,2 10 0 16,2 15-2-16,4 9 5 16,3 7 0-16,4 5-6 15,6 5 4-15,2 6-1 16,4-1-3-16,6 3 1 16,-3 3-1-16,2 2 0 15,3-1 0-15,0 2 2 0,5 3-2 16,2 0 0-16,1 7 0 15,2-1 0-15,2 1-1 16,0-1 1-16,0 1-1 16,0-3-1-16,0 4-2 15,0-1 2-15,-1 1 1 16,1-3 1-16,-2 1 0 16,2 0 0-16,0 2 1 15,0-1-1-15,0 1 0 16,0 0-1-16,0-1 1 15,0-1 0-15,0 2-2 16,0 0 2-16,0 0 3 0,0 0-2 16,0 0-1-16,0-1 0 15,0 1 0-15,0 0 0 16,0 0 0-16,0 0-1 16,0 0 0-16,0 0 1 15,0 0 0-15,0 0 0 16,0 0-2-16,0 0 2 15,0 0 0-15,0 0 0 16,0 0-3-16,0 0 1 16,0 0-1-16,0 0-5 15,0 0-7-15,0 0-13 16,0 0-22-16,0 0-15 16,-1 0-36-16,-12 0-147 0</inkml:trace>
  <inkml:trace contextRef="#ctx0" brushRef="#br1" timeOffset="237168.1279">11124 7398 288 0,'0'-29'24'0,"0"11"3"16,0 15 2-16,0 3 4 16,0 0-11-16,0 0-11 0,0-3-8 15,3-8-1-15,16-9-1 16,14-10 2-16,6-8 1 16,7-4-3-16,2-5 0 15,4 2 0-15,-3 1 2 16,-7 0-2-16,-10 10 0 15,-9 10-2-15,-14 13 2 16,-9 7 1-16,-3 4 5 16,-29 4-7-16,-17 24-6 15,-10 14 2-15,-11 12-1 16,4-6 5-16,17-10 0 16,19-13-1-16,24-11 1 15,6-9-19-15,24-2-8 0,18-3 2 16,16-7-67-16,15-19-184 15</inkml:trace>
  <inkml:trace contextRef="#ctx0" brushRef="#br1" timeOffset="237806.8915">16129 6440 333 0,'0'0'11'0,"9"0"-11"16,27 0 0-16,7-13 6 0,12-13-2 15,10-6 1-15,3-3-3 16,-4 3 0-16,-4 3 4 16,-18 11-5-16,-17 9-1 15,-15 9-2-15,-10 0-7 16,-1 25-5-16,-24 10 11 15,-14 8-19-15,-13 8-189 16</inkml:trace>
  <inkml:trace contextRef="#ctx0" brushRef="#br1" timeOffset="238144.583">16250 8971 49 0,'0'0'19'16,"-20"0"-19"-16,-3 0-14 15,-3 0-30-15</inkml:trace>
  <inkml:trace contextRef="#ctx0" brushRef="#br1" timeOffset="241405.8854">24791 7201 301 0,'9'-26'21'15,"-4"4"18"-15,-5 8 2 16,0 11-7-16,0 3-7 0,0 0-5 16,1 0-2-1,3 0-2-15,-1 0-11 0,11 0-6 16,20 0-1-16,28-4 7 16,27-9-3-16,24-1-1 15,-1 6-2-15,-7 8 1 16,-22 2-2-16,-26 27-2 15,-15 15 1-15,-19 13 0 16,-21 10 0-16,-6 13 1 16,-38 10 3-16,-22 7 2 15,-15 3-1-15,-8 0-3 16,-4-1 0-16,1 0 1 16,6-3-2-16,10-5 2 0,19-18-2 15,21-10 0 1,21-11 0-16,13-8-3 0,8-1 1 15,24-6-2-15,6-1 3 16,19-10 1-16,13-4 2 16,12-4 2-16,8-10-2 15,-3 3 0-15,-4-5-2 16,-10-1 0-16,-15-1 0 16,-13-2-5-16,-21-2-5 15,-21 0-20-15,-3-9-10 16,-27-15-87-16</inkml:trace>
  <inkml:trace contextRef="#ctx0" brushRef="#br1" timeOffset="241638.6349">24770 7716 210 0,'23'-13'186'0,"10"4"-185"15,14 7-1-15,14 2 12 16,13 0 6-16,7 12 2 16,9 9-1-16,2 1-7 15,-1 0 0-15,-1-2-7 16,-3-6-5-16,-2 0 0 16,-8-9-6-16,-10-5-19 15,-10 0-59-15</inkml:trace>
  <inkml:trace contextRef="#ctx0" brushRef="#br1" timeOffset="241894.0531">26611 6478 429 0,'0'0'35'16,"-9"22"-35"-16,-21 25 2 15,-20 24 0-15,-16 24 3 16,-9 16-5-16,-2 13-3 16,2 4-1-16,4-3-22 15,10 2-53-15</inkml:trace>
  <inkml:trace contextRef="#ctx0" brushRef="#br1" timeOffset="242555.0854">24627 10364 397 0,'1'-6'22'0,"8"2"-14"15,17-4 1-15,22 2 3 16,29-3-1-16,22-1 6 15,12 2-4-15,3 4-6 16,-8 4 5-16,-17 0-8 16,-18 4-1-16,-18 15-2 15,-17 7-1-15,-14 3-3 16,-13 11 3-16,-9 16 2 16,-12 10 1-16,-31 14 4 15,-21 12-3-15,-21 7 2 0,-10 5-4 16,-7 2-1-16,8-12-1 15,20-13 1-15,23-15 1 16,22-14-2-16,23-8 0 16,6-4-2-16,17 0-1 15,23 1 3-15,11-5 2 16,13-2 0-16,13-5-2 16,4-4 0-16,4-6 0 15,-4-6 0-15,-10-4-5 16,-13-9-9-16,-16 0-17 15,-18-7-37-15,-19-15-147 16</inkml:trace>
  <inkml:trace contextRef="#ctx0" brushRef="#br1" timeOffset="242762.0606">24893 10835 486 0,'-3'-1'7'15,"3"1"-7"-15,16 5-12 16,23 14 12-16,20 6 10 16,25-1 1-16,14 3-3 15,12-5-5-15,3 3 1 16,0-6-3-16,-7-5-1 16,-10-10-9-16,-11-4-20 15,-17-21-101-15</inkml:trace>
  <inkml:trace contextRef="#ctx0" brushRef="#br1" timeOffset="242958.176">26376 9741 477 0,'0'41'7'16,"0"17"-7"-16,-26 18 8 15,-20 6-1-15,-15 6-7 16,-11 0 0-16,-7-6-6 16,0-14-23-16,5-18-118 0</inkml:trace>
  <inkml:trace contextRef="#ctx0" brushRef="#br0" timeOffset="681116.6721">11224 6944 355 0,'-30'12'41'0,"18"-6"-8"16,9-6 2-16,0 4-10 15,0 1-6-15,0 15-12 16,0 14-1-16,-2 21-3 16,5 11 2-16,0 8 1 15,5-5-4-15,10-7 2 16,7-6-3-16,2-15-1 15,-2-9 0-15,7-11-1 0,4-13 1 16,-1-8 0-16,3-10 8 16,2-23 1-16,-7-15-1 15,-9-7-6-15,-8-3 0 16,-13 2-1-16,0 8 3 16,-19 12-3-16,-11 12 1 15,-1 17 4-15,-5 7-4 16,-3 15-1-16,-1 23-1 15,-2 20 0-15,4 4-1 16,12 1 1-16,8-7 1 16,15-21-1-16,3-9-1 15,4-14-8-15,19-9 3 0,10-3 2 16,4-19 4-16,14-29 3 16,-2-20-1-16,-4-7 2 15,-11 6-3-15,-13 24 0 16,-15 20-1-16,-6 18 5 15,-9 7 6-15,-21 17-11 16,-13 25-4-16,-5 21 0 16,-4 13 2-16,10-3-5 15,12-7 2-15,17-14-9 16,13-12-33-16,7-8-79 16</inkml:trace>
  <inkml:trace contextRef="#ctx0" brushRef="#br0" timeOffset="681874.7596">11746 10093 325 0,'-24'-21'21'16,"-3"13"-12"-16,-2 0 9 15,9 4 9-15,5 1-1 16,4 3-2-16,7 0 4 16,1 0-4-16,0 0-6 15,3 15-14-15,-3 18-4 16,3 14 1-16,0 2 3 15,0-8-4-15,3-14-1 16,10-7-1-16,7-13-2 16,3-7-1-16,6 0 3 15,4-19 2-15,-2-22 2 0,-1-16-1 16,-6-2 1-16,-12 0-1 16,-9 12 1-1,-3 12-1-15,-9 11 4 0,-15 12 3 16,-8 12-1-16,0 0-2 15,-4 7-2-15,0 13 3 16,8 2-6-16,4 2 0 16,11-2-1-16,10 0 1 15,3-1-3-15,0 0-6 16,25 0-5-16,11-1-39 16,10-8-134-16</inkml:trace>
  <inkml:trace contextRef="#ctx0" brushRef="#br0" timeOffset="682542.769">13041 13631 352 0,'-27'26'13'16,"3"-1"-9"-16,2 8 8 15,5 9 10-15,1-10-7 16,4-6-4-16,3-7-2 16,9-9-4-16,0-4-4 15,15 0-1-15,11-6-3 16,9-9 3-16,7-27 0 15,7-9 5-15,-7-8-4 16,-6 8-1-16,-14 16 1 16,-12 18-1-16,-7 10 0 15,-3 1 1-15,0 1 9 0,-10 24 5 16,-12 19-15-16,-11 7 2 16,-2 1-2-16,9-11-3 15,12-13-4-15,14-9-13 16,0-11-30-16,30-8-184 15</inkml:trace>
  <inkml:trace contextRef="#ctx0" brushRef="#br0" timeOffset="683172.0609">17248 13242 205 0,'-2'3'129'15,"-24"24"-121"-15,5 16 9 16,6-13 4-16,3 7-8 16,0-8 5-16,9-4-6 0,3-7-6 15,0-10-6 1,4-4 0-16,16-4 1 0,3 0 0 15,7-26 6-15,5-13 5 16,-3-10-6-16,-5 5-2 16,-12 12 0-16,-8 17 5 15,-7 15 11-15,0 0 12 16,0 0-11-16,-8 3-6 16,-10 14-15-16,-1 2 0 15,-1 0-5-15,10-5-3 16,7-14-12-16,3-14-58 15,0-41-219-15</inkml:trace>
  <inkml:trace contextRef="#ctx0" brushRef="#br0" timeOffset="683629.7467">16636 8402 243 0,'-16'-15'0'16,"-7"-1"-124"-16</inkml:trace>
  <inkml:trace contextRef="#ctx0" brushRef="#br0" timeOffset="684228.9079">15919 6654 64 0,'6'5'13'0,"-3"-3"9"15,0 2-7-15,0-3-1 16,-3-1 11-16,3 0 6 16,-3 0 7-16,0 0 10 15,4 0-12-15,-4 0-7 16,3 0-1-16,6-16-12 16,12-16-4-16,1-12-6 15,7-4-6-15,-10 8 3 0,-5 16-2 16,-10 15 0-16,-4 7 4 15,0 2 1-15,-23 15-6 16,-8 14 0-16,-6 12 0 16,0 3-1-16,4-6-6 15,15-10-30-15,8-24-277 16</inkml:trace>
  <inkml:trace contextRef="#ctx0" brushRef="#br0" timeOffset="688728.6171">22080 15235 464 0,'-3'-16'12'16,"2"10"10"-16,-2 6-22 15,3 0-1-15,30-8 1 16,22 0 2-16,31-2 3 0,19 3 2 15,16 4 0-15,13 3 1 16,5 10 4-16,3 16-6 16,1 14 1-16,-12 8-3 15,-15 7-2-15,-20 15-2 16,-27 15 0-16,-24 13 1 16,-22 12 2-16,-20 8 3 15,-9-1-2-15,-31-2 0 16,-11-7-1-16,-15-10-1 15,-14-12 1-15,-12-16 1 16,-5-12-2-16,-4-17-2 16,5-19 0-16,7-22 1 15,5-7-2-15,6-37-2 0,16-15 1 16,10-9-5 0,24 1 2-16,21 8 1 0,10 7 4 15,36 8-6-15,16 8 0 16,18 9 3-16,13 7 1 15,8 7 2-15,13 3-2 16,3 2 3-16,8-3-2 16,-6 1-5-16,1-2-19 15,-4-10-46-15,-11-7-248 16</inkml:trace>
  <inkml:trace contextRef="#ctx0" brushRef="#br0" timeOffset="688967.9735">24317 15438 256 0,'0'35'199'0,"0"31"-191"15,0 19-8-15,0 13 11 16,-8 9-2-16,-2 4 4 16,-1-2-4-16,1 2-1 15,7-9-1-15,2-9-3 16,1-13-2-16,0-13-2 15,0-13-1-15,0-14-1 16,0-18-7-16,0-22-5 16,0-14-7-16,0-41-46 15,-3-30-339-15</inkml:trace>
  <inkml:trace contextRef="#ctx0" brushRef="#br0" timeOffset="689192.6816">24176 15348 387 0,'20'-32'25'15,"11"6"-25"-15,20 4 0 16,17 7 0-16,12 8 7 16,5 7 1-16,1 11 4 15,-5 18 2-15,-8 12 6 16,-11 7-9-16,-15 3-3 16,-19 8-2-16,-19 6 1 15,-9 5 1-15,-30 3 0 16,-22 0-1-16,-22-5-7 0,-16 1-4 15,-22 5-10 1,-22-2-56-16,-20-5-281 0</inkml:trace>
  <inkml:trace contextRef="#ctx0" brushRef="#br0" timeOffset="689478.8791">21515 17099 443 0,'-45'4'31'0,"32"-1"-31"16,13 4-12-16,28 2-4 15,38-2 16-15,38-1 20 16,50-6-5-16,41-3 2 0,39-19-7 16,23-4 5-16,28-3 0 15,14-3-2-15,17-6-3 16,5 5-5-16,-8 2-3 15,-15 15 1-15,-29 10-3 16,-39 6 0-16,-48 0-3 16,-50 10-4-16,-50 8-10 15,-46-3-48-15,-36 3-139 16</inkml:trace>
  <inkml:trace contextRef="#ctx0" brushRef="#br0" timeOffset="689928.3241">22403 17459 441 0,'58'7'9'0,"31"1"-9"15,38 6 0-15,16 5 2 16,5 6 3-16,-6 10 4 16,-18 14-1-16,-20 4-7 15,-29 8-1-15,-25 4 2 16,-24 7 2-16,-26 11-1 0,-23 6 2 16,-41-1-3-16,-30-3 3 15,-22-6-1-15,-14-12 5 16,-7-11-4-16,2-20 4 15,9-15-4-15,6-21 1 16,13-3-2-16,17-29 4 16,20-9-1-16,31-10 2 15,30-5 3-15,18-17-10 16,48-8-2-16,30-10-3 16,22 9-1-16,18 10 3 15,10 20 1-15,-9 18-1 16,-6 12-8-16,-8 12-7 15,-17 3-27-15,-9 7-71 16</inkml:trace>
  <inkml:trace contextRef="#ctx0" brushRef="#br0" timeOffset="690430.3607">23935 17430 353 0,'0'29'102'16,"0"15"-99"-16,-2 18 4 15,-7 8 11-15,5 0 1 16,1-2 0-16,3-5-6 16,4-9-2-16,17-7-3 0,11-12-3 15,6-16 1-15,9-12-2 16,6-11-2-16,10-40-2 15,3-18 0-15,-2-14-2 16,-7-6-5-16,-19 21 3 16,-15 17 2-16,-14 25 2 15,-8 16 7-15,-1 3-7 16,0 17-1-16,0 27 1 16,2 19 7-16,5 10 4 15,3 4-3-15,10-11-5 16,10-9 4-16,4-11-2 15,11-16-1-15,11-16 1 0,12-14-1 16,11-19 1-16,3-34-4 16,0-15-1-16,-13-11 2 15,-16-8-2-15,-20 4 0 16,-17 4 0-16,-14 11 4 16,-2 10 0-16,-5 11-4 15,-11 9-1-15,-5 3-5 16,0 0-5-16,-3 2-17 15,1 0-32-15,-1-3-95 16</inkml:trace>
  <inkml:trace contextRef="#ctx0" brushRef="#br0" timeOffset="693407.612">24894 18479 251 0,'-27'8'9'0,"11"-8"-9"16,7 0-19-16,6 0-5 0,3-5 16 15,0-3 8 1,4 2 1-16,7-4 6 0,1 1 1 16,3 0 1-16,-3 5-9 15,1-2-3-15,-2 3-1 16,-4 3-1-16,-2 0 4 15,0 0 1-15,-2 0 2 16,-1 0 3-16,-1 0 5 16,-1 0-4-16,0 0 1 15,0 0 9-15,0 0 7 16,0 0-4-16,0 0-2 16,0 12-5-16,-3-1-5 15,3 0-6-15,0-1-1 16,0-2-1-16,0-5-5 15,9-3-6-15,8 0 2 0,2 0 2 16,-1-8-2-16,-3-5 1 16,-5 4 4-16,-5 6 2 15,-5 3 3-15,0 0 16 16,0 0 8-16,-15 0-15 16,-2 0-9-16,0 12 0 15,0-2-12-15,4 2-15 16,4-5-133-16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4T13:15:31.43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9299 2534 348 0,'-25'-10'38'16,"-2"2"1"-16,12 0 15 15,6 5-2-15,9 3-25 16,0 0-8-16,0 0-6 15,0 0-2-15,0 0-3 16,0 0-6-16,0 0-2 0,24 0 1 16,12-3 1-16,16-3 3 15,3-2-2-15,3 1-1 16,5 0-2-16,1-1 0 16,1-2 3-16,3 5-3 15,-10-2-3-15,-9 5 3 16,-13 2-4-16,-9 0 3 15,-9 0-2-15,-5 10 0 16,-6 2 0-16,0 2 1 16,-7 7 2-16,0 4 2 15,0 10 1-15,-14 7 0 16,-24 9 3-16,-12 9-3 16,-8-1 1-16,-6-2-4 0,1-5 1 15,-1-3 1 1,3-1-2-16,-5 3 0 0,2-1-1 15,6-9 2-15,4-11 3 16,14-11-4-16,13-9-2 16,8-3 2-16,11-5 2 15,8-2-2-15,0 0-5 16,0 0-4-16,0 2-2 16,8 3-5-16,14 6 15 15,14 3 1-15,6 0 2 16,7-2 2-16,3 1-3 15,-1-4 2-15,7 0-1 16,2 0-1-16,4-2 3 16,-3-4-1-16,-1 2-3 0,-11-1 2 15,-12-3-2-15,-7 2 0 16,-6-2-3-16,-9 2 0 16,-5-1-1-16,-1-2-4 15,-6 0-10-15,-2 0-21 16,-1 0-36-16,0-10-61 15</inkml:trace>
  <inkml:trace contextRef="#ctx0" brushRef="#br0" timeOffset="277.3688">9417 2970 268 0,'-3'-2'133'0,"3"2"-124"16,0 0-6-16,0 0 15 16,9 0-10-16,16 0-2 15,14 3 9-15,10 5 1 16,10-1-6-16,6 2 3 16,2-5-2-16,2-1 0 15,-5 0 4-15,-9-2-11 16,-10 1-4-16,-8 0-1 15,-11 0-7-15,-4-2-8 16,-4 0-35-16,-12 0-225 0</inkml:trace>
  <inkml:trace contextRef="#ctx0" brushRef="#br0" timeOffset="900.0732">9095 1932 165 0,'-3'0'52'0,"3"0"-18"16,0 0-1-16,0 0 0 15,0 0-16-15,0 0-16 16,0 0-1-16,10 1 0 15,14 10 17-15,13 0 4 16,11-2-3-16,15-1 8 16,4-3-4-16,9-5-3 15,0 0-9-15,3 0 1 16,-1 0-3-16,-4 0-5 16,-5 0-1-16,-14-2-2 15,-7 1 0-15,-8 1-2 0,-11 0-1 16,-1-2 0-16,-11-2-4 15,0 0-8-15,-8-5-34 16,-6-9-92-16</inkml:trace>
  <inkml:trace contextRef="#ctx0" brushRef="#br0" timeOffset="1125.9172">9871 1547 364 0,'0'0'0'0,"0"0"-1"0,4 11 1 16,14 11 0-1,9 9 13-15,4 7 3 0,5 2-5 16,7 1-7-16,2 3 0 16,4-1-3-16,2 0-1 15,1 1 0-15,0-2-11 16,-1 1-13-16,-2-2-84 15</inkml:trace>
  <inkml:trace contextRef="#ctx0" brushRef="#br0" timeOffset="1605.9494">11043 2471 214 0,'0'0'146'0,"0"0"-128"16,0 0 5-16,0 0 5 16,0 2-4-16,6-1-17 15,9 3-5-15,9 1 3 16,4 0 3-16,11 2 0 15,7-2-1-15,-1-2 2 16,1 0-4-16,2 1 0 16,-5-4 1-16,-1 0-5 15,-3 0 1-15,-12 0-2 16,-5 0-1-16,-9 0-1 16,-2 0-8-16,-11 0-10 15,0 5-65-15,-21 5-257 0</inkml:trace>
  <inkml:trace contextRef="#ctx0" brushRef="#br0" timeOffset="1868.0295">10955 2864 436 0,'0'0'9'0,"0"0"-1"16,0 0-8-16,9 0 13 15,15 0-5-15,13 0 14 16,8 0-6-16,6 0 0 0,-2 0-3 16,-1 0-3-16,4-4-6 15,-7 4 2-15,1-1-5 16,-7 1-1-16,-4 0-1 16,-3 0-4-16,-2 0-6 15,-8 0-6-15,2 0-34 16,-6 0-121-16</inkml:trace>
  <inkml:trace contextRef="#ctx0" brushRef="#br0" timeOffset="2805.9755">13370 966 79 0,'3'-16'124'0,"0"5"-67"16,-1 4 20-16,-2 1-10 15,0 1-12-15,0 1-19 16,-5-1-7-16,-2 4-5 0,-5 1-5 16,-1 0-11-16,-11 0 1 15,-3 22-9-15,-13 11 0 16,-2 15 1-16,-7 7 3 16,4 4 1-16,2 1-3 15,10 1-2-15,9 3 0 16,9 5 0-16,6 6 0 15,6 7 0-15,3 9 0 16,0 5 0-16,12 5 1 16,9-6-1-16,5-4 0 15,3-3 1-15,-5-1-1 16,3 1-1-16,-3-2 1 16,-2-6 0-16,-1-3 0 0,0-6-1 15,-9-7 1 1,-2-6-2-16,-6-7 2 0,-4-7 0 15,0-9 0-15,-6 1-2 16,-14-3-2-16,-9-5-11 16,-3-1-16-16,-1-12-48 15,-6-12-136-15</inkml:trace>
  <inkml:trace contextRef="#ctx0" brushRef="#br0" timeOffset="3075.1115">12759 2059 454 0,'-3'0'2'16,"3"0"-1"-16,0 0-1 15,3 0 5-15,24-2-3 16,19-5 12-16,21-2-1 15,18-2-5-15,6 0-2 16,-4 2-3-16,-5 2-3 16,-9 5-1-16,-11 2-4 15,-3 0-4-15,-7 0-8 16,-3 0-16-16,-7 0-66 16</inkml:trace>
  <inkml:trace contextRef="#ctx0" brushRef="#br0" timeOffset="4387.6072">14445 1592 16 0,'0'-2'337'16,"0"2"-304"-16,-3 0 3 15,3 0 21-15,0 0-7 16,-4 0-20-16,3 0-6 16,-1 0-8-16,-1 0 2 15,2 0-8-15,-3 0 0 16,1 0-7-16,-6 15-1 15,-17 12-2-15,-9 15 1 16,-4 10 2-16,0 1-2 16,5 0-1-16,10 1-1 15,4-1 1-15,3 7-1 16,5 0 0-16,4 2-1 16,6 4 1-16,2 1 1 15,2 1 0-15,15 0-1 16,2-6 1-16,5-4 0 0,2-9-1 15,6-1 1-15,-2-9 0 16,-2-2 0-16,-2-7 0 16,-3-1 0-16,0-5 1 15,-8-8-1-15,-5-6 0 16,-2-4-1-16,-5-4 1 16,0-1 0-16,-3-1 1 15,0 0-1-15,0 0-2 16,0 0-12-16,0 0-14 15,3 0-30-15,10-11-91 16</inkml:trace>
  <inkml:trace contextRef="#ctx0" brushRef="#br0" timeOffset="5056.564">15185 2147 474 0,'0'0'62'16,"0"4"-61"-16,0-1 1 0,0 6 2 15,0 10 3-15,0 15-6 16,0 17 9-16,0 10-4 15,0 8-2-15,0 1-1 16,0 6 2-16,12 1-1 16,1-4-4-16,4-7 2 15,2-13 2-15,-2-12-4 16,2-13 0-16,-3-9 1 16,-4-11 0-16,-5-6-1 15,1-2 1-15,-2-19 4 16,6-26 8-16,8-22-13 15,6-5 0-15,-3 4 0 16,-7 12-1-16,-7 16 2 0,-2 13-1 16,-3 13 0-16,-4 9 5 15,2 5-5-15,-2 0 0 16,3 2-8-16,8 18-4 16,8 9 12-16,8 11 5 15,1 2-4-15,5-1-1 16,-7-3 1-16,2-3-1 15,2-8 0-15,-5-5 2 16,5-7-2-16,-6-11 2 16,2-4-2-16,3 0 1 15,2-27 2-15,5-13 3 16,0-14-1-16,-6-3-4 0,-8-7 0 16,-10 2 1-1,-9 5 0-15,-3 1 0 16,0 11 0-16,-5 6-1 0,-5 6-2 15,0 4 0-15,1 6-2 16,-1 1-4-16,0-1-15 16,0-3-28-16,-5 3-48 15,-3-1-197-15</inkml:trace>
  <inkml:trace contextRef="#ctx0" brushRef="#br0" timeOffset="5377.5312">15078 1697 432 0,'0'0'0'16,"0"0"-3"-16,0 0 3 15,6 4 3-15,20 2 10 16,13 0 2-16,13 3 3 16,6-4-7-16,8 0 3 15,2-2-5-15,6-3-1 16,1 0 0-16,2 0-1 16,-4 0-6-16,-13-6-1 0,-8-5 0 15,-6 0-12-15,-10-3-8 16,-10-6-63-16,-10-4-297 15</inkml:trace>
  <inkml:trace contextRef="#ctx0" brushRef="#br0" timeOffset="5580.1562">15704 1361 360 0,'0'0'17'0,"0"0"-15"15,9 12-2-15,12 11 7 16,5 5 0-16,3 7 13 0,5 3-4 16,3 3-7-16,5 2-9 15,7 6 0-15,5 5-8 16,3 6-19-16,0-5-123 16</inkml:trace>
  <inkml:trace contextRef="#ctx0" brushRef="#br0" timeOffset="5835.8992">16785 2466 465 0,'0'9'0'16,"0"4"-8"-16,-6 5 8 16,-8 13 11-16,-21 11 5 15,-13 13-8-15,-21 9-8 16,-12 6-4-16,-7-1-11 16,1-2-47-16</inkml:trace>
  <inkml:trace contextRef="#ctx0" brushRef="#br0" timeOffset="8339.9258">17505 1881 151 0,'7'-8'212'0,"-3"3"-176"15,-4 1-13-15,0 4 18 0,2 0-13 16,-2 0-11 0,0 0-9-16,0 0-3 0,0 6-4 15,1 12-1-15,4 11 3 16,-1 11 5-16,3 8-3 16,-4 1-1-16,1-2 0 15,-1 1-2-15,3-3 0 16,-3-1-1-16,3-6 1 15,-2-5-2-15,1-8 0 16,-1-6 0-16,-1-6 0 16,2-4 0-16,-5-3 0 15,0-1 1-15,0-5-1 0,0 2 1 16,3-2 0 0,-3 0 0-16,0 0 0 15,0 0 2-15,0 0-2 0,0 0 1 16,0 0 2-16,0 0-3 15,0 0 0-15,0 0 2 16,0 0-3-16,0 0 1 16,0 0-1-16,0 0 0 15,0 0 0-15,0 0 0 16,0 0 2-16,0 0-2 16,0 0 2-16,0 0 0 15,0 0 3-15,0 0-4 16,0 2 1-16,0-2 1 15,0 0 0-15,0 0-3 16,0 0 2-16,0 0-2 0,0 0 0 16,0 0 1-16,0 0-1 15,0 0 0-15,0 0 0 16,0 0 1-16,0 0-1 16,0 0 0-16,0 0 0 15,0 0 1-15,0 0-1 16,0 0 0-16,0 0 0 15,0 0 1-15,0 0 0 16,0 0 0-16,0 0 1 16,0 0 0-16,0 0 1 15,0 0-1-15,0 0 3 16,0 0-1-16,0 0 7 0,0 0 0 16,0 0 1-16,0-2-1 15,0-15-1-15,0-11-4 16,3-9-5-16,3-5 0 15,0 2 2-15,2-4-2 16,0 3 3-16,-1 2 0 16,4-1-3-16,1 0-1 15,-3 1 1-15,5 0-1 16,2 7 0-16,-6 8-1 16,2 7 1-16,-2 7-3 15,7 4 0-15,2 2-3 16,7 2 1-16,7 2 3 15,1 3 0-15,4 22-1 0,6 8 3 16,2 5 1 0,3 7-1-16,3-1 2 0,0 4 0 15,-2 8-2-15,-4 7 1 16,-3 6 1-16,-1 7-2 16,1 2 2-16,-1 0-2 15,3-2-1-15,0-3 0 16,-1-3 1-16,1-7-1 15,-1-6 1-15,-1-6-1 16,-4-7 1-16,-3-5-1 16,-8-9 1-16,-4-8-1 15,-8-6-3-15,-4-7-2 16,-8-9-13-16,-4 0-24 16,0-26-15-16,0-22-121 0</inkml:trace>
  <inkml:trace contextRef="#ctx0" brushRef="#br0" timeOffset="8602.2072">18629 1882 441 0,'-13'0'34'0,"-3"13"-29"16,-10 27 2-16,-17 21 8 0,-18 22 8 15,-12 12-4 1,-6 4-7-16,3-1 1 0,2-10-2 16,12-9-4-16,13-8-7 15,7-12 0-15,9-12-2 16,8-9-6-16,-2-12-2 16,2-10-5-16,-4-16-16 15,2-5-86-15</inkml:trace>
  <inkml:trace contextRef="#ctx0" brushRef="#br0" timeOffset="8879.7881">17457 1404 394 0,'10'0'15'15,"13"0"-3"-15,11 3-12 16,16 10 19-16,15 4 10 16,11 3-8-16,10 0-3 15,7-3-2-15,4-2-2 16,2-2 0-16,-5-4-7 16,-11-1-7-16,-13-3-1 15,-15-4-4-15,-16 1-6 16,-13-2-3-16,-13 0-51 15,-13-12-120-15</inkml:trace>
  <inkml:trace contextRef="#ctx0" brushRef="#br0" timeOffset="9075.1232">18250 1171 422 0,'0'0'0'0,"0"0"-4"16,14 20-1-16,16 11 5 15,15 2 12-15,13 7-5 16,15-4-4-16,1 2 0 16,10-3-2-16,-1-2-1 15,0 4-1-15,-1-6-2 16,-1 2-12-16,-4-5-32 16</inkml:trace>
  <inkml:trace contextRef="#ctx0" brushRef="#br0" timeOffset="9307.7802">19548 1935 251 0,'12'36'33'15,"8"5"0"-15,-4 1-2 16,7 6-1-16,-4 12 21 16,4 5-20-16,-1 8 2 15,2 2-15-15,-11 2-4 16,-6-3 0-16,-7 3-4 15,-2 1-3-15,-24-2-5 16,-15 6-2-16,-18 5 0 0,-12-3-1 16,-13-3-17-16,-3-11-36 15,-2-20-249-15</inkml:trace>
  <inkml:trace contextRef="#ctx0" brushRef="#br0" timeOffset="13026.7533">13448 3441 316 0,'-7'0'80'0,"-2"0"-53"16,2 1 8-16,7 5-8 0,0-3-9 15,0 0-13-15,0 6-5 16,0 7-3-16,0 9 3 15,0 5 0-15,0-1 3 16,4-2-3-16,5-10 0 16,1-4-3-16,2-7 1 15,3-6-1-15,0 0 3 16,2-7 7-16,2-22-3 16,-6-12 2-16,-4-6-2 15,-6 0-3-15,-3 5 3 16,-9 7 3-16,-13 10-1 15,-5 6 1-15,-2 9 3 16,0 4-1-16,-1 6-4 0,0 0-1 16,2 15-2-16,6 10-2 15,8 5-2-15,8 1 1 16,6 4-3-16,0-1 0 16,16-3 1-16,10-4 2 15,3-6-2-15,8-9 2 16,4-9 1-16,-2-3 0 15,-6 0 0-15,-11-9 4 16,-12-3-4-16,-8-3 3 16,-2-4 8-16,-3-4-8 15,-15-1-1-15,-11 5 1 16,0 11 3-16,-1 5-6 16,-2 3 0-16,3 1 1 0,5 18-2 15,8 3 1-15,4 1-2 16,12-4-1-16,0-3-4 15,0 1 1-15,19-8 4 16,3-2-2-16,10-7 1 16,5 0 3-16,-4-10 0 15,-5-13 2-15,-8-1-1 16,-13-6 2-16,-7 4 3 16,-4-3-3-16,-19 5 6 15,-5 9-3-15,-8 5-4 16,2 9 2-16,-1 1-3 15,6 6 2-15,4 19-3 0,11 6-1 16,5 0 0 0,6 2-1-16,3-2-2 0,3-8 0 15,15-4 0-15,9-8 1 16,1-8-1-16,5-3 4 16,-3-4 0-16,-5-17 7 15,-7-2-6-15,-12-5 6 16,-6-1 1-16,0 2-1 15,-21-1-5-15,-1 9 5 16,-1 10 4-16,4 7-8 16,-1 2 3-16,7 0-5 15,1 18-1-15,2 11-3 0,7 5 0 16,3 2 1 0,0-7 0-16,9-7-5 0,8-6 2 15,9-9-1-15,-4-5 1 16,1-2 3-16,-3 0 0 15,-3-7 4-15,-8-11 1 16,-9-3 2-16,0-2 3 16,-9-1-7-16,-18 2 1 15,-2 4 2-15,0 8 1 16,2 9-3-16,5 1 1 16,6 0-2-16,5 20-1 15,2 7-4-15,3 2 1 16,6 2 1-16,0-6-5 15,9-6 1-15,10-4-1 16,11-5 3-16,3-8 0 0,2-2 2 16,1-7 2-16,-4-15-2 15,-5-3 3-15,-15-2-1 16,-8 1 2-16,-4 2 4 16,-10 2-3-16,-14 4 0 15,-9 5 1-15,-1 7 0 16,1 6 1-16,0 0-3 15,11 3 3-15,5 6-3 16,9 0-2-16,7-2-3 16,1-2-7-16,0 5 2 15,10-3-1-15,9-3 3 16,3-3 4-16,8-1-2 0,0-2 4 16,-4-19 3-16,0-1-3 15,-11 2 0-15,-7 4 1 16,-8 4 4-16,0 4 4 15,0 2-3-15,-11 4-3 16,2 2 8-16,0 0-4 16,-3 0-6-16,3 3-1 15,0 16-2-15,-1 1 0 16,4 2 1-16,3-4-3 16,3-5-1-16,0-4-1 15,6-4-4-15,4-1 3 16,3-4 3-16,-1 0 2 15,-1 0 2-15,-2-5 0 16,-6-6 4-16,-3-8 4 16,0 2-2-16,-6 3-2 0,-14 3 0 15,4 6 8-15,-3 1-8 16,3 4-2-16,5 0 0 16,-1 1-2-16,6 15-2 15,3 1-1-15,3 2-2 16,0-1 1-16,0-3-4 15,12-2 1-15,7-4 4 16,4-5-1-16,0-4-1 16,3 0 3-16,-6-12 1 15,-7-2 1-15,-7-1 0 0,-6 0 7 16,0 3 1 0,-13 1-5-16,-7 4 2 0,-3 1-1 15,4 6 3-15,3 0-5 16,2 0 1-16,6 0-2 15,6 4-1-15,2 1-4 16,0 0-2-16,0 0-3 16,0 2 1-16,5-3-1 15,8 1 4-15,3-2 1 16,-3-3 3-16,-1 0-1 16,-1 0 2-16,-5-10 0 15,-6-8 3-15,0-1 2 16,0-2-2-16,-18 2 1 15,3 5 2-15,-4 5-1 16,0 5-3-16,2 2 3 0,5 2-2 16,-3 0-3-1,3 9-1-15,2 13-1 0,4 6 0 16,3 2-1-16,3-1-1 16,0-3 1-16,19-5-2 15,5-7 0-15,7-6 0 16,8-8 1-16,0 0 3 15,4-15-1-15,-4-8 0 16,-13-6-1-16,-7 1-1 16,-13 2 3-16,-6-1 1 15,-3 0 5-15,-19 0-2 16,-7 6-1-16,-4 3 4 0,-4 8-5 16,1 8 3-16,5 2-3 15,4 2 1-15,3 16-2 16,6 6-2-16,6 4 1 15,5 2-3-15,7 0 3 16,0-4-2-16,7-2 2 16,11-4-4-16,9-5 0 15,3-8 5-15,1-5-2 16,2-2 1-16,0-3 1 16,-7-16 0-16,-6 1 0 15,-11 0 1-15,-9-2 6 16,0-3 2-16,-6-2-8 15,-18 3 1-15,-4 6 1 0,-2 5 1 16,1 6 3 0,6 5-4-16,0 0 0 0,7 0-1 15,7 9-2-15,0 9-4 16,3 4 2-16,6 2-2 16,0-1 1-16,1-4-3 15,16-3 0-15,3-7 2 16,5-5 0-16,3-4 2 15,2 0-2-15,-6-15 4 16,-5 0-2-16,-10-4 2 16,-9 2 2-16,0 2 7 15,-3-2-3-15,-19 3-4 16,-8 7 6-16,0 2-4 16,-1 5 1-16,1 0-3 0,4 5 0 15,7 11-2-15,3 2 0 16,7 2-2-16,9 1-2 15,0-1 1-15,0-2-4 16,9-3 2-16,13-4 2 16,2-6-1-16,1-5 3 15,5 0 0-15,-6-9 1 16,0-9 0-16,-11-2 2 16,-7 2 0-16,-6-3 5 15,0 2 0-15,-10 1-6 16,-11 6 3-16,-6 3 1 15,5 4-1-15,-2 5-4 16,9 0 2-16,0 0-2 0,6 15-1 16,6 7-3-16,0 4 0 15,3 2 3-15,0-3 0 16,9-2-3-16,9-7 1 16,5-5-2-16,5-5 2 15,6-6 2-15,-3 0 0 16,5-23 1-16,0-8 0 15,-11-2-2-15,-8-1 2 16,-11 1 2-16,-6 5-1 16,-6 1 1-16,-18 0 3 15,-11 7-5-15,0 5 5 16,-1 9-4-16,3 6 3 0,5 3-4 16,1 22 0-1,3 12-3-15,6 9 2 0,2 4 1 16,10-2-1-16,6-8-1 15,0-7-1-15,12-8-1 16,11-6 0-16,6-8 0 16,1-6 4-16,2-5-3 15,3-9 3-15,-2-20 3 16,-7-8-3-16,-3-1 0 16,-14 1 1-16,-9 1 2 15,0 6 2-15,-18 1-3 16,-9 8-2-16,-2 8 6 15,3 7-4-15,-3 6 0 16,9 6-2-16,-3 23 0 16,1 15-3-16,4 9 3 0,6-1 0 15,9-6 0-15,3-11-1 16,0-13-5-16,16-4 2 16,7-7-2-16,7-11 4 15,-2 0 1-15,8-7 1 16,-3-22 0-16,-5-10 0 15,-7-3 2-15,-9 0-2 16,-12 6 4-16,0 7-4 16,-15 7 3-16,-8 6 0 15,-3 9 1-15,2 7 1 16,3 0-2-16,-3 3-3 16,8 17 0-16,0 3 0 0,9 2-4 15,7 0 1-15,0-4-4 16,6-6 1-16,18-7-1 15,6-8 0-15,5 0 0 16,4-10 6-16,-1-15-1 16,-11-1-4-16,-8 6 2 15,-16 6 4-15,-3 4 4 16,-16 1 4-16,-17 2-6 16,-6 7 1-16,-6 0-2 15,-1 6 2-15,4 9 2 16,14-4-5-16,10-3 0 15,15-3-4-15,3-3-17 16,15-2-25-16,12 0-35 16</inkml:trace>
  <inkml:trace contextRef="#ctx0" brushRef="#br0" timeOffset="21268.4829">18541 3127 305 0,'-6'-8'18'16,"2"-2"-10"-16,-3 0 15 16,5 8 4-16,1 2-4 15,1 0-2-15,0 0-7 16,0 0-4-16,0 0 0 16,0 0-3-16,-3 0 0 15,3 0-5-15,-3 0-1 16,3 1 1-16,0 5-2 15,-3 2-1-15,0 3 1 16,3-2-1-16,0-2 0 16,0-1-1-16,0-3-2 15,0-3 0-15,0 0-3 16,0 0 4-16,6 0-5 0,1 0 8 16,0 0 6-16,1 0 0 15,-1-6 1-15,0-4 0 16,-4 1-2-16,1 2-2 15,-4 0 6-15,0 2-2 16,-7 3-1-16,-4 2 1 16,-3 0-4-16,0 0-3 15,-2 8 0-15,2 6-1 16,5 1 1-16,6-3-4 16,0 0-1-16,3-3 2 15,0 2-1-15,0-4-1 16,3 1-1-16,4-1 0 0,2-1-6 15,3-3-12-15,-4-3-113 16</inkml:trace>
  <inkml:trace contextRef="#ctx0" brushRef="#br0" timeOffset="22386.3568">9793 3719 292 0,'-6'-5'19'0,"-6"-2"-15"0,3 2 18 15,6 3 9 1,3 2-8-16,0 0-6 0,0 0 0 15,0 0-8-15,0 0-2 16,0 0 0-16,0 0-5 16,0 0 1-16,0 0-3 15,0 0-4-15,0 0 1 16,0 0-4-16,0 0 0 16,0-4 2-16,6 0 5 15,0-5 5-15,6-4 4 16,-3 3-4-16,-3-2-2 15,-6 6 0-15,0-2 9 16,0 4-2-16,0 0-5 16,-3-1-1-16,-3 3 2 15,3-1 0-15,0 3 0 0,3 0 3 16,0 0-3-16,0 0-2 16,-3 0-4-16,3 0-3 15,0 0 2-15,0 0-2 16,0 0 2-16,0 0 0 15,0 0 0-15,0 0-1 16,-4 0 2-16,4 0-3 16,0 0 3-16,0 0 0 15,-1 0 0-15,1 0 0 16,-3 0-1-16,2 0 1 16,1 0-2-16,-3 0-2 15,-3 7-4-15,-6 8-5 0,-4 3-5 16,5-3-28-16,5-1-50 15,6-10-180-15</inkml:trace>
  <inkml:trace contextRef="#ctx0" brushRef="#br0" timeOffset="31544.8941">13162 7619 108 0,'7'0'1'16,"-7"0"2"-16,0 0 18 15,0 0 24-15,0 0-5 16,3 0 4-16,-3 0 0 16,0 0 2-16,0 0-9 15,0 0-4-15,0 0-7 0,0 0 1 16,0-4 8-16,0-7-5 16,0-8-3-16,3-9-22 15,0-5 0-15,-3-1 6 16,0-5-7-16,0-3-1 15,-9-1-1-15,-7-1 0 16,-8 0-2-16,-5 5 1 16,-3 1 0-16,-10 9 0 15,0 6 4-15,-4 4-4 16,1 6 3-16,5 2-1 16,2 7-1-16,2 4-2 0,1 0 0 15,-1 12-1 1,-1 17 1-16,-1 10-2 0,6 15 2 15,2 6-3-15,3 11 3 16,9-2-1-16,8-3 0 16,7-4 1-16,3-3 0 15,16-7-2-15,14-6-1 16,9-7 0-16,2-12 0 16,12-11 3-16,-1-8 0 15,6-8 0-15,1-8 1 16,9-17 2-16,3-11 0 15,0-6-3-15,-5-5-1 16,-13 2-2-16,-13 7 2 16,-10 0-1-16,-11 8 2 0,-5 8-1 15,-5 4 1-15,-6 7 1 16,-3 2 1-16,0 6 2 16,0 3 0-16,0 0-2 15,0 0-2-15,0 0-3 16,0 23-5-16,0 17 6 15,0 15 2-15,-9 14 2 16,3-1-1-16,-2 5-1 16,8-4 1-16,0 4-2 15,0 4 2-15,0-3-2 16,8 3 2-16,-2-7 0 16,3-4-1-16,-3-8 0 15,-3 0 2-15,0-1-1 0,-3-3 1 16,0 1 0-16,-9-3-1 15,-9-4 1-15,-3-7 4 16,-4-2-2-16,-5-7 1 16,-6 0-1-16,-2-7 2 15,-6-4 2-15,-7-2-4 16,-10-12 1-16,-3-1-2 16,-3-6 0-16,0 0-3 15,1-13 0-15,-4-17 1 16,0-2-1-16,3-12-1 15,1-9-3-15,5-12-3 16,10-9-12-16,11-5-15 0,19-4-41 16,13 0-102-16</inkml:trace>
  <inkml:trace contextRef="#ctx0" brushRef="#br0" timeOffset="32594.2286">14218 7227 234 0,'0'-15'121'0,"-7"1"-106"16,-4 11 20-16,5 1 20 15,-3 2-19-15,-1 0-21 16,-6 0-4-16,2 8-7 16,-4 14 3-16,-3 6-1 15,2 6-1-15,-4 7 1 16,1 3-1-16,-1 4-2 16,4 3 6-16,-4 1-3 15,3 0 1-15,5-1 2 0,0 4-6 16,6 0 3-16,3 2-2 15,3-4-1-15,3 5-2 16,0 0 1-16,0 6 0 16,9 4-1-16,1-4 0 15,7 1 0-15,1-3 0 16,0-9-1-16,4-5 1 16,-1-6-1-16,3-1 2 15,-2-4-1-15,-1 2 0 16,-2-7-1-16,1-8 1 15,-8-2 0-15,-2-10 0 16,-6-2-1-16,-1-5 2 0,-3-3-1 16,0 0 1-16,0-2-2 15,0 0 5-15,0 0-4 16,0 0 0-16,0 0 1 16,2 0-2-16,-1 0 0 15,-1 0-3-15,0 0 1 16,0 0 2-16,0 0-2 15,0 0 0-15,0 0 2 16,0 0 0-16,0 0 0 16,0 0 0-16,0 0 0 15,0 0 0-15,0 0 0 16,0 0 0-16,0 0 0 16,0 0 0-16,0 0 0 15,0 0 0-15,0 0 2 16,0 0-2-16,0 0 0 0,0 0-2 15,0 0 2-15,0 0 0 16,0 0-2-16,0 0 0 16,0 0 0-16,0 0-1 15,0 0-6-15,0 0-4 16,0 0-14-16,0 0-12 16,0 0-35-16,10-12-142 15</inkml:trace>
  <inkml:trace contextRef="#ctx0" brushRef="#br0" timeOffset="33058.2855">14622 7752 396 0,'0'-4'50'16,"0"3"-43"-16,0-1 20 16,0 2 3-16,0 0-15 15,1 0-7-15,9 3-6 0,3 19 0 16,6 10 10-16,7 7-3 15,4 4-1-15,2 2-6 16,6 1 0-16,2 5 2 16,2 2 0-16,0 1-3 15,-2 0 4-15,-2-2-4 16,0-4 3-16,-5-1-4 16,0-3 1-16,-7-2-1 15,3-2 1-15,-4 0-1 16,-1-3-1-16,-5-4 1 15,1-8-2-15,-8-5 1 16,-2-7-3-16,-6-8-3 0,-4-5-2 16,0 0-7-16,0 0-6 15,-10-18-104 1</inkml:trace>
  <inkml:trace contextRef="#ctx0" brushRef="#br0" timeOffset="33349.952">15216 7785 427 0,'-8'-8'18'0,"4"4"-4"16,4 4 34-16,0 0-3 0,-3 0-19 15,-1 0-12 1,-5 9-11-16,-15 23 3 0,-14 17-5 15,-10 14 7-15,-8 8-5 16,1 4 2-16,-3 6-2 16,-1-3 0-16,4-4-2 15,3-4-1-15,3 1 0 16,4-5-2-16,6 3-10 16,10-10-14-16,6-3-31 15,7-21-102-15</inkml:trace>
  <inkml:trace contextRef="#ctx0" brushRef="#br0" timeOffset="33966.3419">15898 7334 403 0,'10'0'32'0,"-3"22"-28"16,6 11-4-16,0 14 5 0,3 8 9 16,7 8 2-16,2 6-2 15,6 2-9-15,7 2 5 16,-2 4-4-16,-1 8-2 16,-5 1-1-16,-1 2 1 15,-13-3 1-15,-3-3-2 16,-3-7 3-16,-10-1-4 15,0-3 2-15,-16 2-2 16,-17-3 1-16,-9 0 0 16,-10-9-3-16,-3-9 0 15,0-12-2-15,6-8 0 16,3-13-4-16,4-11-7 16,4-5-29-16,0-3-153 15</inkml:trace>
  <inkml:trace contextRef="#ctx0" brushRef="#br0" timeOffset="34759.4924">11079 7636 410 0,'0'0'0'15,"0"0"-6"-15,0 0 6 16,18 10 1-16,12 3 11 16,10-1-2-16,14-4 3 15,10-5 4-15,12-3 1 16,1 0-4-16,10-1 1 16,-5-9-6-16,-4 2-1 0,-7 5-6 15,-11 3-2 1,-18 0-5-16,-20 0-10 0,-13 15-15 15,-9 4-144-15</inkml:trace>
  <inkml:trace contextRef="#ctx0" brushRef="#br0" timeOffset="34986.0501">11100 8152 383 0,'0'0'19'15,"0"0"-19"-15,10 0 0 16,20 0 14-16,12 0 4 16,13-11 0-16,7-4-4 0,9 3 1 15,-1-3 0-15,0 6-7 16,-9 1-8-16,-9 5-5 16,-6 1-2-16,-8 2-12 15,-11 0-36-15,-15 0-222 16</inkml:trace>
  <inkml:trace contextRef="#ctx0" brushRef="#br0" timeOffset="35990.9738">9575 7965 106 0,'3'6'232'15,"0"-6"-215"-15,-3 0 31 16,0 0 27-16,0-14-22 16,0-8-27-16,-6-11-25 15,-10-3 10-15,-1-1-5 16,-8-1-3-16,-5 1 3 16,-3 8-2-16,-4 5 0 15,-3 8 2-15,1 9-4 16,-3 7-1-16,3 0 3 0,2 16-4 15,0 32 0-15,1 23-4 16,3 25 2-16,6 19 1 16,12 9 0-16,2 5 1 15,10-12 0-15,3-12 0 16,9-17-1-16,18-16 1 16,7-13-1-16,6-17 0 15,8-13 1-15,1-13 0 16,-1-16 0-16,4 0 0 15,-5-26 1-15,5-25 1 16,0-25 0-16,3-23-2 16,-1-24 1-16,1-20-1 0,-6-8 0 15,-4-6-2-15,1 2-1 16,-10 6 3-16,-3 9-1 16,-8 7-2-16,-11 13 3 15,-7 14 0-15,-7 18 0 16,0 17 1-16,0 16 1 15,0 11-1-15,-7 15 2 16,1 10-1-16,1 8-1 16,2 8 2-16,0 3-3 15,3 11-2-15,-10 30-10 16,1 24 12-16,-3 20 0 16,-3 14 1-16,6 7 0 15,3 1 1-15,6 10-2 0,0-3 2 16,0 4 0-16,12-1-1 15,12 8 2-15,4-4-3 16,8-6 0-16,3-14 0 16,4-15 0-16,2-12 0 15,1-11 0-15,-1-11 0 16,1-14-1-16,-7-13-3 16,-5-11-2-16,-1-12-9 15,0-2-19-15,0-23-59 16,-8-25-173-16</inkml:trace>
  <inkml:trace contextRef="#ctx0" brushRef="#br0" timeOffset="36447.2478">8680 6937 340 0,'-8'-10'14'0,"4"7"2"15,4 3 0-15,0 0-6 16,18 0-9-16,14 0 2 16,21 0 9-16,17 0 6 15,9-10-3-15,18-12-1 16,12-3 7-16,12-9-4 15,6-3-5-15,-5 5-4 16,-7 0-8-16,-21 5-1 16,-20 9 1-16,-18 3-5 0,-25 4-3 15,-13 8-11-15,-12-8-24 16,-6-2-120-16</inkml:trace>
  <inkml:trace contextRef="#ctx0" brushRef="#br0" timeOffset="36673.7173">9536 6240 309 0,'3'9'7'0,"24"10"-7"15,9 4 22-15,9 6 7 0,7 4 4 16,3 4-4-16,3 7-13 15,-1 0-9-15,0 4-4 16,4 0-3-16,0-4-8 16,-1-1-14-16,-5-9-55 15</inkml:trace>
  <inkml:trace contextRef="#ctx0" brushRef="#br0" timeOffset="38755.2536">14497 7678 133 0,'-23'7'90'0,"3"-7"-69"15,-3 0 4-15,-2-14 5 16,-5-4 2-16,5 5-6 15,1 3 4-15,3 4 6 16,4-1-6-16,7 2 0 16,7 1-8-16,-1 3 6 15,4 1-10-15,0 0-8 16,0 0-4-16,0 0-5 16,13 0 0-16,20 5-1 15,19 2 3-15,16 4 1 16,17-7-3-16,14-4 6 0,16 0-3 15,1-4 2 1,4-7 0-16,-5 4 0 0,-15 2-4 16,-15 5 2-16,-12 0-4 15,-17 0 3-15,-5 5-3 16,-11 1-2-16,-8 0 2 16,-10-1-3-16,-8-4-1 15,-8 3-7-15,-2-2-9 16,-4-1-11-16,0 2-49 15,-7 3-167-15</inkml:trace>
  <inkml:trace contextRef="#ctx0" brushRef="#br0" timeOffset="40105.5425">2400 5055 24 0,'-9'12'184'16,"-1"-7"-149"-16,10-5-23 15,0 0 4-15,0 0 5 16,0 0 11-16,0 0-6 15,0 0-7-15,0 0-8 16,0 5-7-16,0 5-2 16,3 17-1-16,7 17 1 15,-1 21 3-15,-1 22 6 0,-5 33-6 16,0 29 5-16,-3 27 5 16,7 19-10-16,5 7 2 15,10-1-4-15,8-2 5 16,6 3-3-16,6-8 0 15,-5-12 2-15,-1-10-6 16,-8-23 2-16,-4-15 3 16,-3-19-2-16,-2-23-3 15,-5-18-2-15,-1-20 0 16,-7-17-6-16,-1-20 3 16,-5-16-7-16,0-2 2 15,-11-43-8-15,-8-35-174 16</inkml:trace>
  <inkml:trace contextRef="#ctx0" brushRef="#br0" timeOffset="40923.9757">2336 4918 416 0,'-6'-3'44'0,"6"3"-36"0,0 0-8 15,0 0 0 1,21 0-2-16,22 0 2 0,29 0 8 16,22-7-4-16,34-12 3 15,26-12-2-15,19-4 1 16,18-4-2-16,-6-2-4 15,-9 3 3-15,-12 3-1 16,-9 7 0-16,-1 0 2 16,1 1-2-16,2 3 2 15,-2 2-4-15,-12 7 0 16,-16 6-1-16,-17 7 1 16,-26 2 0-16,-17 4-1 15,-19 17-1-15,-14 4 2 16,-10 4-3-16,-12-2-2 15,0 5 5-15,-6 2 0 0,-3 7 4 16,0 6-3-16,0 11 2 16,0 6-2-16,4 15 1 15,-1 13-1-15,3 17 0 16,0 13 1-16,6 10-2 16,0 4 0-16,12 0 0 15,1 3 1-15,5-3 2 16,7-3-3-16,2-1-1 15,3-9 1-15,1-11 3 16,-4-7-3-16,-6-7-1 16,-5-8 1-16,-7-6 0 15,-5-10-1-15,-10-12 1 0,-3-14 0 16,-6-7-1-16,-3-9 1 16,-19-5 2-16,-14-1 6 15,-22 4-2-15,-14-1-3 16,-19 3 1-16,-12 2-4 15,-15 2 3-15,-15 5-2 16,-19 5 2-16,-16 3-1 16,-11 6 7-16,-12 3-3 15,3-3 7-15,7-3-4 16,20-5-2-16,25-13 1 16,23-6-3-16,19-12-1 15,12-1 0-15,16-4-4 16,11-3-2-16,7 1 0 15,12-5-2-15,11 4-9 16,7-5 1-16,12-3-7 0,5 0-14 16,1-3-46-16,4-26-129 15</inkml:trace>
  <inkml:trace contextRef="#ctx0" brushRef="#br0" timeOffset="41763.0626">2836 5627 315 0,'-3'-2'30'15,"3"2"-25"-15,0 0-1 16,0 0 5-16,0 5-7 16,6 22-2-16,13 12 12 15,8 14 10-15,7 8-11 16,2 12 5-16,0 3-3 15,0 4-3-15,0-3-5 16,-2-8-3-16,-3-10-1 16,-1-13-1-16,-4-9 1 15,-7-16 0-15,-3-9-1 0,-4-5 0 16,-4-7 0-16,-2-1 4 16,7-38 6-16,5-20 6 15,6-28-13-15,3-16 0 16,-5-3-3-16,-4 1-2 15,-3 4 2-15,-3 23 0 16,-2 25 2-16,-7 23-1 16,0 23 4-16,0 7-2 15,-1 0-3-15,5 33-9 16,4 22 6-16,5 21 3 16,6 13 10-16,1-5-5 15,7-9-5-15,4-13 1 16,0-13-1-16,5-14 1 0,-3-13 0 15,-2-12 1 1,-1-10-1-16,-3 0 6 0,3-34 3 16,7-24-1-16,-3-23-3 15,-1-6-5-15,-6-9 1 16,-11 4 0-16,-13 0-2 16,-6 16 0-16,0 14-1 15,-3 21 1-15,-13 14-10 16,-1 11 0-16,-8 11-3 15,4 5-33-15,-1 14-79 16</inkml:trace>
  <inkml:trace contextRef="#ctx0" brushRef="#br0" timeOffset="45617.4494">15276 7227 22 0,'-7'-11'242'16,"3"-4"-203"-16,1 11 0 0,0 4-3 15,3 0 3-15,0 0-11 16,0 0-16-16,0 0-7 16,0 12 0-16,3 13-4 15,14 8 17-15,2 3-2 16,4 2-5-16,2 3-3 16,8-3 4-16,7 3-4 15,2-1 2-15,7-3-3 16,-1 0 1-16,-2-5-3 15,-1-1 0-15,-10-2-5 16,-2-8 1-16,-4-2 2 16,-7-1 1-16,-4-7-3 15,-9-5-1-15,-6-3 0 16,-3-3-1-16,0 0 0 0,0 0 1 16,0 0-5-16,0 0 1 15,0-7-8-15,0-15-33 16,0-9-252-16</inkml:trace>
  <inkml:trace contextRef="#ctx0" brushRef="#br0" timeOffset="47464.1816">13020 6746 43 0,'-3'-22'46'0,"3"3"-23"15,0 12 2-15,0 2 10 16,0 5-3-16,0 0 5 0,0 0-7 15,0 0 2-15,0 0-2 16,0 0-9-16,0 0-4 16,0 0-2-16,-3 0-8 15,3 2-6-15,0 12 2 16,0 1 5-16,-5 6 0 16,4-4-5-16,1 1-1 15,0-5-1-15,0-4 0 16,0 0-1-16,0-8 0 15,0 3-1-15,1-4 0 16,4 0 1-16,-5 0 0 16,6 0-2-16,-3 0 2 15,6-14 1-15,-3-3-1 0,1 0-9 16,-7 5-20-16,0 2-68 16,-4 10-146-16</inkml:trace>
  <inkml:trace contextRef="#ctx0" brushRef="#br0" timeOffset="49195.4062">12821 9242 328 0,'-19'-11'22'0,"0"3"-17"0,2 7 15 15,4 1 9-15,1 0-3 16,-2 0-11-16,4 13-7 16,-2 16-7-16,-1 14 2 15,0 5-1-15,5 4 1 16,5-5-2-16,3-10 0 16,0-11-1-16,3-8-4 15,10-6 3-15,4-3 1 16,-1-9 0-16,5 0 1 15,3-11-1-15,0-22 5 16,1-10-1-16,-4-4-4 16,-9-4 1-16,-6 5 2 15,-6 7-2-15,0 6 2 0,-9 10-3 16,-8 6 4-16,1 5 4 16,-6 10-1-16,-2 2 2 15,0 0-1-15,0 6-6 16,-1 12 4-16,7 4-4 15,6 0-1-15,6 0-1 16,6 0 0-16,0-3-1 16,0-4 1-16,18-1-1 15,3-10 0-15,7-4 1 16,2 0 0-16,-1-11 0 16,3-11 0-16,-8-1 1 15,-9-2-1-15,-5 0 0 0,-9 6 1 16,-1 0 0-16,-1 5 0 15,-15 6 0-15,-7 5 2 16,1 3-3-16,-7 0 0 16,0 11 1-16,5 11-1 15,2 3 1-15,3 2-1 16,11-1-1-16,5-1-1 16,3 0 2-16,0-6 0 15,6-5-3-15,12-3 1 16,4-6 2-16,5-5 0 15,4-5 0-15,2-20-1 16,-3-7 0-16,-2-3 1 16,-5 2 0-16,-13 8-4 0,-7 3 4 15,-3 8 1 1,-3 6-1-16,-20 4 0 0,0 4 2 16,-7 12-1-16,-1 19-1 15,-5 10 0-15,3 3 0 16,5-4 1-16,14-3-1 15,4-11 0-15,10-3 0 16,0-5-1-16,0-7 1 16,3-4-3-16,10-7 3 15,7 0-1-15,-1-11 1 16,5-18 0-16,-2-12 0 16,-5 4 0-16,-8 0 0 15,-9 12 0-15,0 8 0 16,0 6 6-16,-6 10-4 0,-10 1 1 15,-1 7-1-15,-6 24-2 16,4 4 0-16,3 5 0 16,10-6 0-16,2-5-1 15,4-3-2-15,0-9 2 16,16-7 0-16,6-9-1 16,5-1 0-16,1-17 2 15,2-20 0-15,-3-3 0 16,-6 3-3-16,-13 5 1 15,-8 8 1-15,0 10 0 16,-11 10 1-16,-10 4 1 16,-6 1 1-16,-8 24-2 15,3 8 2-15,-1 4-2 0,4-4 0 16,12-11 0-16,11-3-1 16,6-8-1-16,0-8-5 15,6-3 2-15,13 0 0 16,11-18 2-16,-5-15-6 15,4-1-7-15,-8 2-1 16,-9 10-4-16,-8 15 5 16,-4 4 16-16,0 3 7 15,0 5 7-15,-13 19-11 16,-4 8 2-16,-5 1 0 16,4 0 1-16,9-11-4 15,9-4-2-15,0-7-3 0,3-6-3 16,15-5 3-16,0 0 0 15,2-12-4-15,3-6 0 16,-10-4-14-16,-5 4-16 16,-8 7-21-16,0 2 15 15,-12 6-7-15,-7 0 0 16,-3 3-70-16</inkml:trace>
  <inkml:trace contextRef="#ctx0" brushRef="#br0" timeOffset="50246.11">13507 3460 175 0,'-5'-7'26'16,"-7"-2"20"-16,0 1 2 16,1 4-8-16,2 1-8 15,2 2 1-15,-3-2-1 16,1 3-9-16,-2 0-9 16,-2 10-4-16,-2 16-9 15,-6 10 0-15,6 5 1 16,2 2-2-16,10-5 0 15,3-8 0-15,0-5-4 16,3-6 3-16,13-5 1 16,3-6-1-16,7-6 1 0,4-2-2 15,2-14 4 1,3-18-1-16,2-5 1 0,-11 0-1 16,-10 0 4-16,-7 5-3 15,-9 3 0-15,0 7 1 16,-3 5 0-16,-12 5 2 15,-6 6-3-15,-4 6 2 16,-5 0-4-16,-3 12 1 16,5 8-1-16,4 2 1 15,9-4-1-15,9-5-2 16,3-2-4-16,3-3 1 16,3-1-2-16,15-6 1 0,6-1-1 15,2 0-15 1,0-16-71-16,-8-1-161 0</inkml:trace>
  <inkml:trace contextRef="#ctx0" brushRef="#br0" timeOffset="51648.0557">9824 3687 145 0,'-3'-9'139'0,"-3"1"-101"0,6 5-13 16,0 3 7-16,0-2-8 16,0 2-1-16,0 0-3 15,0 0-4-15,0 0-4 16,0 0-2-16,0 0-6 16,0 0-4-16,0 0-2 15,-3 0-3-15,3 6 1 16,0 8 3-16,0 3 1 15,0-4 0-15,0-3-1 16,0-6 1-16,0-2-1 16,3-2 0-16,3 0 1 15,-2-2 0-15,3-16 0 16,-1-4 4-16,-2-2-3 0,-4 7-1 16,0 3 5-16,0 9-3 15,-10 2-2-15,-4 3-1 16,-2 0-3-16,1 12-8 15,3 11-11-15,6 6-41 16,3 3-256-16</inkml:trace>
  <inkml:trace contextRef="#ctx0" brushRef="#br0" timeOffset="52218.3018">10145 9404 177 0,'-24'11'33'0,"8"-4"-5"16,12-7 16-16,3 0 5 15,1 0-17-15,0 0-7 16,0 0-5-16,0 0-2 16,0 0-7-16,0 0-8 15,0 0-3-15,0 0-1 16,0-4-3-16,0-15-9 16,0-14-55-16,0-15-191 15</inkml:trace>
  <inkml:trace contextRef="#ctx0" brushRef="#br0" timeOffset="54695.6942">20696 6025 404 0,'-2'-6'44'0,"-1"2"-30"0,-3 4 10 15,5 0 1-15,1 0 2 16,0 0-10-16,0 0-5 16,-3 0-8-16,3 20-4 15,0 12 2-15,0 23 0 16,0 21 13-16,0 14-10 15,0 12 0-15,0 14 3 16,0 6-2-16,0 12-4 16,0-4 0-16,0-1-1 15,0-11-1-15,7-9 0 16,2-10 1-16,-1-11-1 16,-1-10 0-16,1-6 0 0,-5-9 0 15,3-14 1-15,-2-8-1 16,1-16-2-16,0-11 2 15,-2-9-2 1,-1-3-3-16,-1-2 0 0,-1 0 2 16,0-30-4-16,0-20-28 15,3-14-25-15,2-13-13 16,-4-6-173-16</inkml:trace>
  <inkml:trace contextRef="#ctx0" brushRef="#br0" timeOffset="55415.9494">20538 5766 262 0,'-3'-3'54'0,"3"2"-13"15,0-1 11-15,0 2-6 16,0 0-22-16,0-1-13 0,3-4-5 16,22-5-2-1,20-1 0-15,21 1 5 0,6 1 0 16,8 8-5-16,8 1 1 15,3 3 2-15,0 14-2 16,-10 10 0-16,-6 6-4 16,-10 3 1-16,-9 6-2 15,-7 4 1-15,-5 2-1 16,-8 6 0-16,-7-2 0 16,-3-1 0-16,-7 5 1 15,-7-5 0-15,-8 1 0 16,-4-6 0-16,-4 6 0 15,-27 0 6-15,-24 3 0 16,-19 3 0-16,-15 0 3 16,-8-4-6-16,-4-11-2 0,1-7 1 15,9-9 1-15,11-9 3 16,14-8 1-16,13-2-2 16,8-4-1-16,13-4 0 15,10 0 3-15,11 0-4 16,8 0 3-16,3 0-5 15,0 0-1-15,0 0-1 16,0 0 0-16,0 0-2 16,0 0-2-16,0 0 2 15,0 0 1-15,0 0-1 16,0 0 0-16,0 0 1 16,0 0 0-16,0 0 0 0,0 0-4 15,0 0 3-15,0 0-2 16,0-2-2-16,0 0-3 15,0 2-8-15,0-2-8 16,0-1-6-16,1-5-27 16,5-5-110-16</inkml:trace>
  <inkml:trace contextRef="#ctx0" brushRef="#br0" timeOffset="56210.2802">20708 5653 118 0,'0'-9'38'0,"-3"3"13"16,0 3 4-16,1 2 27 15,1 1-32-15,-1 0-9 16,2 0-19-16,-1 0-9 15,1 0-4-15,-2 0-5 16,2 4-4-16,0 15 1 16,0 5 3-16,0 13 6 15,0 0-6-15,0 6 4 16,0 6-2-16,0 9 3 16,0 6 0-16,0 6-2 15,0 2 1-15,2 4-2 16,-1-4-2-16,-1 1 2 15,2 3-3-15,-2-2 1 0,0 3 1 16,0 3-2 0,0 1 1-16,0 1 0 0,0 2-1 15,0-4 0-15,3-7-2 16,0 2 1-16,4-6-1 16,1 0 0-16,-2-2-1 15,-2-1 1-15,1-5 0 16,-5-5 0-16,0-1 2 15,0-5-2-15,0-4 0 16,0-5 0-16,0-6-1 16,-2-4 0-16,1-6 0 15,-2-1 0-15,3-4 1 16,0-5-1-16,0-1 0 16,0-6 0-16,0-2 0 0,0-2 0 15,0-4-1-15,0 0 1 16,0 0 0-16,0 0 0 15,0 0 0-15,0 0-1 16,0 0 1-16,0 0 0 16,0-14-1-16,0-15-8 15,0-12-19-15,0-4 3 16,0-5-38-16,0-2-40 16,0-7-143-16</inkml:trace>
  <inkml:trace contextRef="#ctx0" brushRef="#br0" timeOffset="57237.7333">20500 5622 106 0,'-8'0'35'0,"2"0"-4"16,2-3 12-16,3 3 14 16,1-3-6-16,0 3-11 15,0 0-18-15,0 0-8 16,0 0-2-16,0 0-3 16,0 0-4-16,0 0 0 15,11 0-1-15,12-3 1 16,16-5 5-16,9 1-2 15,5-2-1-15,8-1 3 16,1 2-3-16,2 1-1 0,2 2 3 16,-2 5-1-16,-5 0-5 15,-8 0 2-15,-8 6-4 16,-5 1-1-16,-5 4 0 16,0 0 0-16,-5 3 3 15,-1 0-3-15,-1 2 1 16,0 2-1-16,-3 0 0 15,2 4 0-15,-2 0 0 16,1 3 1-16,2-2 2 16,-5 5-3-16,3 0 3 15,-2-2-3-15,2 3 4 16,-6 0-4-16,-1 0 0 16,2 4 5-16,-3-7-5 0,-3 5 1 15,4 0-1-15,-8 2 2 16,-3 3-1-16,1-1 1 15,-4-3 1-15,-2 1 1 16,-1 0 3-16,0-7-4 16,0 3-2-16,0-4 1 15,0 6-2-15,-3-7 6 16,-5 1-4-16,-3 1 0 16,-3-2 2-16,-2 1 1 15,-4 3 1-15,-5-4 0 16,-4 2-1-16,-6-1-2 15,-6 0 1-15,0-3-1 16,-3 3-1-16,2-5-2 0,-2 2 2 16,1 0 0-16,3-5 1 15,-1 2-2-15,2-3 0 16,0 2 0-16,0-4 1 16,-3 3-2-16,3-5 2 15,2-1-1-15,6-3 1 16,2-1 1-16,6-3-1 15,6-4 0-15,2 0 4 16,5 0-5-16,4 0-1 16,-3 0 1-16,6 0-1 15,3 0-1-15,0 0-1 16,-2 0-2-16,-1 0-1 0,0 0-9 16,0-12-3-16,2-9-12 15,1-6-36-15,0-12-59 16</inkml:trace>
  <inkml:trace contextRef="#ctx0" brushRef="#br0" timeOffset="58001.8919">20720 5601 208 0,'0'-1'57'0,"-4"-1"-40"16,4 2 17-16,0 0-3 16,0-1-10-16,0-2-13 15,0-2 0-15,13 2-4 16,6-4 5-16,4 5-1 16,8 0 4-16,9-1-6 0,5 3 6 15,7 0 2-15,1 0-7 16,-1 11-1-16,-9 0-3 15,-5 3-2-15,-3 1-1 16,-5 6 0-16,-2 2 3 16,-1 2-3-16,3 4 4 15,-4 1-2-15,3 3 0 16,0 1-1-16,-1 3 1 16,2 3-1-16,-7 4 1 15,0-1-1-15,-4 1 1 16,-4-3-2-16,1 2 1 15,-2-3 3-15,-4-3 0 16,1-6-3-16,-8 0 1 0,0-4-1 16,-3 0 2-16,0 1 3 15,-6 1-3-15,-12 4 3 16,-4 2 1-16,-4-3-3 16,-8 3 1-16,0 0-4 15,-7-4 2-15,-2 1-1 16,-5-3 0-16,-2-1-1 15,-5 3 1-15,0-2-2 16,-1 0 2-16,1-4 0 16,7-2-1-16,3-5 3 15,8 1-4-15,2-2 0 16,6-3 1-16,3-2-1 0,10-4-1 16,6-4-1-16,3 0-6 15,6-4-6-15,1 0-17 16,11 0-76-16,18 0-80 15</inkml:trace>
  <inkml:trace contextRef="#ctx0" brushRef="#br0" timeOffset="58550.2773">22298 6539 353 0,'-4'0'33'0,"4"0"-31"15,0 0 6-15,0 0-2 16,15 8-5-16,15 6 6 15,13 2 12-15,8-5 1 16,14-3 5-16,7-5 0 16,4-3-7-16,6 0-4 15,1 0-3-15,-3 0-1 16,-6 0 0-16,-8 0-5 16,-13 0-1-16,-11 0-4 15,-15 0-1-15,-13 0-1 16,-8 0-1-16,-5 0-1 15,-1 0 0-15,0 0-1 0,0 1-2 16,-1 4-4-16,-21 7-16 16,-14-1-51-16,-16 10-249 15</inkml:trace>
  <inkml:trace contextRef="#ctx0" brushRef="#br0" timeOffset="58954.0258">22109 7179 299 0,'-14'3'126'0,"13"-2"-122"16,1-1 4-16,0 2 12 15,1 0-8-15,23 1-7 16,14 0 10-16,15-3 1 15,11 0 4-15,6 0-4 16,0 0 2-16,4 0-7 16,-2 0-5-16,0 0 2 15,-1 0-2-15,-10 0-1 16,-8 0-1-16,-9 0-2 16,-13 0-1-16,-7 0 2 15,-6 0-2-15,-9 0-2 16,-3 0 1-16,-3 0 0 15,-2 0-3-15,2 0 3 0,-3 0-1 16,0 0-1 0,0 0-2-16,2 0-1 0,2 0-7 15,-1 0-7-15,3 0-25 16,-2 0-26-16,0 5-131 16</inkml:trace>
  <inkml:trace contextRef="#ctx0" brushRef="#br0" timeOffset="62329.9579">27253 6081 347 0,'6'-4'60'16,"-6"-1"-33"-16,0 4 12 0,1-3 1 16,1 4-12-16,-1 0-10 15,4 0-12-15,1 0-6 16,3 0-3-16,14 0-4 16,15 10 7-16,18 6 3 15,13 2 1-15,1 5-4 16,-1 2 2-16,-5 4-2 15,-10 4 1-15,-5 0 0 16,-10 1 0-16,-9 2-1 16,-10-1 0-16,-7 4 0 15,-9 5 1-15,-4 7 0 16,-7 11 3-16,-29 7-1 16,-16 9 0-16,-16 9-2 0,-8-1 4 15,-9-3-4-15,0-5 2 16,-3 0-1-16,2-5-2 15,8-2 3-15,8-12-2 16,13-9 0-16,14-9 0 16,15-13 0-16,10-6-1 15,10-8 0-15,8-3-6 16,0 3 2-16,8-1-1 16,15 5 1-16,10-4 4 15,11 1 1-15,11 0-1 16,9-4 0-16,3 3 0 15,4-4 0-15,1 0 0 0,2-4 0 16,-3-2 0-16,-2-1-1 16,-8-3 0-16,-12 0-5 15,-9 0-9-15,-14 0-13 16,-10-6-32-16,-10-10-86 16</inkml:trace>
  <inkml:trace contextRef="#ctx0" brushRef="#br0" timeOffset="62591.993">27159 6800 422 0,'0'0'0'0,"7"0"0"0,28 9 0 16,17 6 7-16,17 3 1 15,12 3-1-15,10-5 2 16,5 0 4-16,3-4-2 16,-2-7-5-16,-2-2-1 15,-2-3-4-15,-5 0-1 16,-13-10-10-16,-15-9-12 16,-19-3-39-16,-26-8-197 15</inkml:trace>
  <inkml:trace contextRef="#ctx0" brushRef="#br0" timeOffset="62952.1663">27192 5625 353 0,'0'-3'41'15,"0"3"-39"-15,0 0-2 16,0 0-8-16,23 5 8 16,15 10 8-16,15 3 4 0,10 0-1 15,7-2 5-15,5-2-4 16,6-2-1-16,3-5 1 15,3-4-3-15,-2-3 1 16,2 0-7-16,-10 0 0 16,-10 0-3-16,-12 0-2 15,-14 0-6-15,-14 0-8 16,-14 0-46-16,-13 0-252 16</inkml:trace>
  <inkml:trace contextRef="#ctx0" brushRef="#br0" timeOffset="63162.9241">27978 5459 372 0,'0'0'0'16,"0"6"-8"-16,12 20 8 15,12 4 8-15,10 10 0 16,9 0 1-16,8 1 2 15,0 2-6-15,0 1-5 16,-5 3-3-16,-11 9-12 16,-5 10-12-16</inkml:trace>
  <inkml:trace contextRef="#ctx0" brushRef="#br0" timeOffset="63634.267">28748 6951 325 0,'0'-5'109'16,"0"5"-97"-16,0 0 11 15,0 0-6-15,0 0-8 16,0 0-9-16,0 0 0 16,0 0 0-16,0 3-2 15,0 3 1-15,4-2-1 16,4-2-3-16,2-2-2 15,2 0-2-15,-1-12 8 16,-5-7 1-16,-6 6 1 16,0 3 3-16,-8 0-4 15,-11 8 3-15,-1 2-2 16,-4 0 5-16,4 0-2 16,1 5 2-16,5 3-4 0,6-1-2 15,4 4-4-15,4-4-7 16,0 4-5-16,13-4-47 15,17-3-269-15</inkml:trace>
  <inkml:trace contextRef="#ctx0" brushRef="#br0" timeOffset="64563.9833">30620 7193 427 0,'-1'-28'7'16,"-2"-5"3"-16,-2-3 14 0,-4-3 4 16,-4-4-7-1,-4 1 0-15,-3-4-5 0,-3 1 0 16,1 6-3-16,-4 6 1 15,1 9 1-15,0 7-11 16,-4 13-4-16,-5 4-1 16,-6 20 1-16,-8 23-4 15,-4 16 4-15,1 6-1 16,5 9 0-16,4 9-1 16,11-4 2-16,5 2 0 15,11-5 0-15,11-11-1 16,4-5-1-16,0-8-2 0,19-9 2 15,8-10 2 1,3-6-1-16,3-11 1 0,3-11 0 16,7-5 1-16,9-16 2 15,11-23 2-15,13-19 0 16,7-13-4-16,10-21 1 16,5-19-1-16,2-13-1 15,-3-15-3-15,-10 5 1 16,-12 7-2-16,-9 10 3 15,-13 12 1-15,-9 10 2 16,-9 3-2-16,-7 6 0 16,-8 7 2-16,-4 15-2 15,-7 12 1-15,-3 16-1 0,-6 16 0 16,0 11 3 0,0 9-3-16,0 0 0 0,0 12-13 15,-12 25-4-15,-10 18 17 16,-6 16 5-16,-2 7-5 15,5 6 0-15,2 8 2 16,-1 4 2-16,0 14-2 16,-1 3 2-16,2 5 0 15,-2-1-3-15,3 0 4 16,2-9-2-16,1-2 0 16,7-7-3-16,1-11 0 15,5-11 0-15,6-10-1 16,0-12 1-16,0-9-1 15,0-11-2-15,11-10 1 0,2-7-3 16,4-8-1-16,5-9-4 16,8-1-13-16,6-8-20 15,-2-16-52-15,-10-10-312 16</inkml:trace>
  <inkml:trace contextRef="#ctx0" brushRef="#br0" timeOffset="65074.3514">28709 6691 256 0,'-9'-4'82'16,"4"0"-60"-16,5 4-5 15,0 0-3-15,0 0-2 16,0 0-8-16,10 5-2 16,16 9 6-16,13 2 11 15,15 0-5-15,12-4 1 16,12 0 4-16,8-5-7 15,5 0 6-15,7 1-7 16,3-3-3-16,0 3-1 16,-4 1-7-16,-11 1-3 15,-11-2-6-15,-5-2-10 16,-8-3-17-16,-1-3-93 16</inkml:trace>
  <inkml:trace contextRef="#ctx0" brushRef="#br0" timeOffset="65458.2632">30231 5552 391 0,'0'-2'0'16,"13"2"0"-16,14 0 6 16,7 7 8-16,10 4-2 15,6 4 0-15,7 2 0 16,4-1-5-16,3 2 2 15,8-4-3-15,2 2 1 16,-3-4-6-16,-4-3-1 16,-6 0 1-16,-4-2-2 15,-7-1-1-15,-6 0-6 16,-5 1-11-16,-9-2-45 0,-7 0-264 16</inkml:trace>
  <inkml:trace contextRef="#ctx0" brushRef="#br0" timeOffset="66033.7072">30829 5256 360 0,'0'0'80'0,"0"0"-80"15,0 0-8-15,0 4 6 16,0 13 2-16,8 9 8 16,8 4 1-16,1 6 3 15,3 4-3-15,2 2-1 16,4 2 2-16,1 0-5 16,7 0 4-16,2-7-4 15,0-1-1-15,-3-7 1 16,-1-4-5-16,-3-2 0 15,-7-2-5-15,-5-2-6 0,-6-1-4 16,-9 1-27-16,-2 0-158 16</inkml:trace>
  <inkml:trace contextRef="#ctx0" brushRef="#br0" timeOffset="67383.0483">27309 8041 128 0,'8'-10'89'0,"-5"7"-36"16,-3 3 10-16,0 0-3 15,0 0-17-15,0 0-17 16,0 0-11-16,0 0-9 16,0 3-4-16,0 19-2 15,-1 6 3-15,-6 5-2 16,4-2 1-16,3-6-1 15,0-3 2-15,0-4-3 0,7-7-4 16,6-3 4-16,5-6 1 16,3-2 3-16,3-2-1 15,0-17 0-15,-4-4-3 16,-5-5 1-16,-6 0 0 16,-9 1-1-16,0 4 0 15,-3 2 3-15,-16 11-1 16,-2 1 2-16,-6 9-3 15,2 0 5-15,-1 7-3 16,6 8-1-16,4 4 1 16,9 3-3-16,4-3 0 15,3-5-3-15,0 1 2 16,5-8 0-16,14-1 0 0,3-4 2 16,4-2-2-16,-2-4 1 15,0-11 0-15,-8 0-1 16,-9 0 3-16,-5 4 0 15,-2 3 3-15,0 3-2 16,-6 5 0-16,-10 0-1 16,-3 3-1-16,-3 15-1 15,4 0 0-15,6-3 0 16,6-4 0-16,6-5-2 16,0-4-2-16,0 1-1 15,8-3 2-15,6 0 3 16,0 0 0-16,-3-8-2 0,-4-6 2 15,-4 6 0 1,-3 1 1-16,0 0 1 0,0 4 1 16,-9 3-2-16,-1 0-2 15,-2 0 1-15,-3 0-1 16,3 10 1-16,3-2-2 16,3-1 0-16,6 0 1 15,0-3-9-15,0-4-1 16,6 0-1-16,7 0 0 15,1 0-6-15,-2-4-12 16,-8-3 18-16,-2 4 12 16,-2 3 1-16,0 0 5 15,0 0 1-15,-8 0-2 16,-5 3 1-16,1 8 1 16,2 0-2-16,4-3-5 0,3-2 1 15,3-2-1-15,0 0-4 16,0 0-5-16,0-3-14 15,4-1-95-15</inkml:trace>
  <inkml:trace contextRef="#ctx0" brushRef="#br0" timeOffset="67850.4909">26500 8885 195 0,'0'0'83'16,"0"0"-72"-16,0 0 11 0,0 0 9 16,4 0-2-16,11 0-1 15,10 0 8-15,10 0-12 16,8 0-2-16,12 0-3 15,12 0-9-15,11-3 0 16,7-5-4-16,3-2 3 16,-6-2-4-16,-6 2-2 15,-9-2-3-15,-10 2-4 16,-14-1 1-16,-13 3-9 16,-15-2-8-16,-11-1-38 15,-4 0-194-15</inkml:trace>
  <inkml:trace contextRef="#ctx0" brushRef="#br0" timeOffset="68277.2431">27135 8596 369 0,'-1'0'51'16,"-2"0"-51"-16,-4 19 0 16,-6 14 9-16,-5 13 12 15,-7 2-4-15,-3 8 3 16,-2-5-7-16,-2 1-5 15,-2-5-4-15,-2 0-4 16,-2-7 0-16,0-2-4 16,4-7-4-16,6-2-7 15,4-8-6-15,7-7-9 16,3 1-16-16,6-9 3 0,2 2 28 16,3 0 15-16,0 7 0 15,0 9 3 1,-2 11 4-16,3 9 6 0,-1 10 3 15,1 5 2-15,-1 7-5 16,-1 7-5-16,-1 9 4 16,-1 5 4-16,1 13-5 15,-2 0-2-15,0-4 1 16,-2-6 2-16,0-6-3 16,0-15-4-16,1-13-1 15,2-15-1-15,2-16-3 16,-2-18-1-16,5-7-1 15,-1 0 2-15,2-36-3 0,0-19-91 16,6-27-90-16</inkml:trace>
  <inkml:trace contextRef="#ctx0" brushRef="#br0" timeOffset="68592.0168">26760 9509 322 0,'2'-14'37'16,"0"10"-36"-16,1 1 24 15,-3-1 7-15,3 4-15 16,1 0-13-16,6 4 4 16,4 10 3-16,4 9 0 15,0 5-3-15,3 10-3 16,-2 8 0-16,-1 14 0 0,-3 12 4 16,-3 10-2-1,-5 2 0-15,0 0-4 0,-2-6 1 16,-4-6-2-16,2-13 1 15,-1-6-1-15,0-13 0 16,-1-15-2-16,1-9 0 16,-1-13-1-16,-1-3 0 15,0 0-1-15,2-22-1 16,-2-16-27-16,1-13-25 16,-1-11-35-16,0-4-172 15</inkml:trace>
  <inkml:trace contextRef="#ctx0" brushRef="#br0" timeOffset="68848.4284">26850 9900 257 0,'-25'0'97'0,"2"3"-74"16,5 16 0-16,2 3-5 15,5 9-7-15,7 3-6 16,4 3-3-16,0 1 0 16,0 0 0-16,9-2 6 15,5-1-7-15,0-4-1 16,0-8 0-16,1-4 0 15,-3-4-1-15,-5-5-2 16,0-3-3-16,-7-3 3 16,0 7 1-16,-10 5-1 15,-18 1 2-15,-11 8 1 16,-6-2-3-16,-7-1-13 16,-6 4-48-16,-8 2-62 0,-6-1-18 15</inkml:trace>
  <inkml:trace contextRef="#ctx0" brushRef="#br0" timeOffset="69058.4048">26191 10599 43 0,'-50'13'70'0,"13"-4"-6"16,9-1-6-16,11-4-1 16,11-1-23-16,6 0-21 15,0 1-13-15,23-4 0 16,19 0 29-16,17-7 6 16,16-15-22-16,11-8-3 15,10 4 0-15,5-2 1 16,2 6 1-16,3 0 3 15,-6 5-8-15,-15 4-1 0,-15 5-6 16,-23 2-2-16,-19 6-6 16,-12 0-14-16,-14 0-58 15,-2 11-271-15</inkml:trace>
  <inkml:trace contextRef="#ctx0" brushRef="#br0" timeOffset="69230.7985">26596 10848 367 0,'-4'35'49'0,"4"6"-40"15,0 1 12-15,0-8-9 16,3-4-4-16,9-9 0 0,6-11-8 16,3-10-4-16,9-10-21 15,7-24-86-15</inkml:trace>
  <inkml:trace contextRef="#ctx0" brushRef="#br0" timeOffset="69363.7724">26919 11011 262 0,'-2'37'66'16,"-5"-5"-33"-16,4-7-7 16,3-13-9-16,0-5-17 15,6-7-1-15,19-11-39 16,14-29-111-16</inkml:trace>
  <inkml:trace contextRef="#ctx0" brushRef="#br0" timeOffset="69567.7844">27900 9342 475 0,'0'0'34'0,"0"0"-34"16,0 0-6-16,0 0 6 16,0 13 1-16,-4 9-1 15,-12 11-2-15,-6-3-37 16,-9-1-167-16</inkml:trace>
  <inkml:trace contextRef="#ctx0" brushRef="#br0" timeOffset="69731.8199">27507 9862 327 0,'-14'65'36'16,"9"6"-12"-16,1-1 2 16,4-8 4-16,0-7-6 15,0-6-8-15,7-17-12 16,-1-10-3-16,-1-10-1 16,-3-12-7-16,-2-9-1 15,0-21-26-15,0-13-204 0</inkml:trace>
  <inkml:trace contextRef="#ctx0" brushRef="#br0" timeOffset="70220.1827">27572 9971 207 0,'29'-7'47'0,"3"3"-37"15,13 1 17-15,3 3-2 16,6 0-4-16,-2 0 5 16,-4 7-17-16,-11 8 2 15,-12 7-6-15,-13 5 3 16,-12 1 6-16,-3 9 16 15,-27-4-1-15,-10 7-15 16,-3-7-4-16,-2-7-6 16,5-4-2-16,10-8 0 15,10-3-2-15,9-2-1 16,9 4-8-16,2 2-5 0,0 0 2 16,16 4-6-1,4-1 7-15,-1 1 5 0,-4 6 3 16,-3 1-2-16,-12 2 5 15,0 2 3-15,-15 3 6 16,-15 3 4-16,-5 1-1 16,-6 1 2-16,2-2-8 15,2-6 0-15,6-5-1 16,7-3-2-16,3-3 0 16,6-1-3-16,8-3 0 15,5 0-1-15,2-5-1 16,3-2 2-16,20-8 0 0,11 0 3 15,12-14-3 1,11-10-1-16,10-11 1 0,6 1 0 16,3 2 0-16,2-5 4 15,-3 4 14-15,-9 1-18 16,-13-6-8-16,-12 8-2 16,-18-6-55-16,-14-4-196 15</inkml:trace>
  <inkml:trace contextRef="#ctx0" brushRef="#br0" timeOffset="70421.1751">27949 10394 227 0,'-7'52'198'16,"1"14"-196"-16,-6 17 5 0,-6 2 6 15,-5 3 18-15,-6-7 6 16,-3 3-6-16,-4-7-10 15,1-10-14-15,-2-9-7 16,2-20 0-16,3-16-9 16,2-20-27-16,11-4-121 15</inkml:trace>
  <inkml:trace contextRef="#ctx0" brushRef="#br0" timeOffset="70602.5675">28051 11007 418 0,'28'29'18'0,"5"5"-7"16,2-9 2-16,-1-3-4 15,-3-4 6-15,-4-7-14 16,1-11-1-16,4 0-5 16,5-11-10-16,8-17-39 15,0-17-353-15</inkml:trace>
  <inkml:trace contextRef="#ctx0" brushRef="#br0" timeOffset="71381.8924">30571 8541 365 0,'4'-8'32'0,"-4"8"-25"16,0 0 5-16,0 0 2 15,0 4 4-15,0 13-12 16,2 6 18-16,1 17-7 16,-2 5-9-16,-1 16 2 15,0 10-2-15,0 10 0 16,-3 4-3-16,-4 3-1 15,0 3-1-15,2 4-1 16,2-4 3-16,-1-1-2 0,-1-10-3 16,2-7 2-16,-2-9-2 15,2-7 0-15,-1-12 0 16,1-13 0-16,2-13 1 16,-1-8-1-16,2-7-5 15,-1-4-1-15,-2 0 0 16,-6-15-29-16,-1-7-57 15,-1-3-139-15</inkml:trace>
  <inkml:trace contextRef="#ctx0" brushRef="#br0" timeOffset="72783.4005">29931 9979 234 0,'-5'0'88'0,"4"0"-77"15,1 0 3-15,0 0 16 16,0 0-3-16,0 0 6 15,0 0-7-15,0 0-3 16,0 0-5-16,0 0-6 16,0 0-5-16,0 0-5 15,0 0-1-15,12 0 1 16,12 5 5-16,5-1-3 16,6 1 1-16,1 0-3 15,0 2 2-15,0-3-2 16,-4 4-1-16,2-2 3 0,-2-1-3 15,-1 1 0-15,2-3 2 16,-2 2-3-16,0-1 2 16,-5 0-1-16,-8-2 0 15,-6-1-1-15,-8-1-2 16,-4 0 2-16,0 3 0 16,0-3-3-16,0 0 3 15,0 3 1-15,0-1-1 16,0-1 2-16,0 5-2 15,0 4 0-15,-4 5 1 16,-8 4-1-16,-2 5 0 16,-6 3 1-16,-6 6 0 15,-4 3 0-15,-4-2-1 16,1-6 0-16,5-5 0 0,6-8 0 16,8-5 0-16,5-6 0 15,2-4 0-15,4 3-1 16,1-3 0-16,2 0 1 15,0 0 0-15,0 0-4 16,0 0 3-16,0 0-3 16,0 0-4-16,0 2 2 15,2 1 0-15,11 1 6 16,5 2 0-16,9-5 2 16,4 2 1-16,2 0-2 15,2-1 0-15,-6-2-1 16,-2 1 0-16,-9-1-3 15,-8 0-4-15,-6 0-20 0,-4 6-44 16,-14-1-64-16,-21 12-166 16</inkml:trace>
  <inkml:trace contextRef="#ctx0" brushRef="#br0" timeOffset="73233.8961">29937 10614 209 0,'-5'3'47'16,"5"-3"-26"-16,0 4 14 15,0-4 5-15,13 0-14 16,13 0 13-16,17 0-4 16,8 0-20-16,12 0-4 15,3 0-4-15,5-7-2 0,1 5-3 16,-7-7-1-16,-5 6-1 16,-14-4-1-16,-18 4 0 15,-12-3-10-15,-13 3-3 16,-3 0-9-16,-6 3-32 15,-18 0 11-15,-6 3 30 16,-3 11 14-16,3 3 2 16,5-4 5-16,8 3 7 15,3 4 3-15,3 7-11 16,0 9 9-16,0 8-4 16,-1 8 6-16,-1 6-2 15,2 8-4-15,0 1 2 16,0 2 2-16,2-6-7 0,-1-9-1 15,3-5 3-15,-2-10 0 16,-1-8-6-16,1-9-1 16,-5-6 0-16,1-7 2 15,-8-7 1-15,-4-2-6 16,-5 0-7-16,0-23-6 16,-1-12-13-16,6-15-81 15,6-12-193-15</inkml:trace>
  <inkml:trace contextRef="#ctx0" brushRef="#br0" timeOffset="73812.3909">30928 10050 353 0,'22'-8'14'15,"5"0"-3"-15,4-3 22 16,6 5-5-16,2-2-15 16,4 5-1-16,1-2-3 15,-7 5-3-15,-8 0-5 16,-10 0 0-16,-12 0-2 16,-5 8-2-16,-2 10 3 15,0 8 0-15,-22 18 8 16,-11 7 4-16,-9 12-5 15,-2 2 0-15,-2 2-2 0,1 10 2 16,-1 3-1-16,1 4 6 16,-2-2-4-16,0-9-2 15,1-11-2-15,7-11-2 16,8-10-1-16,7-7-1 16,8-16 0-16,7-7 0 15,4-8-4-15,5-3 2 16,0-11-1-16,10-15-22 15,12-11-4-15,8 4 27 16,4 1 2-16,6 5 2 0,0 2-2 16,2 3 2-1,1 4 0-15,-1 7 0 16,-1 2 2-16,-3 7-2 0,-9 2-1 16,-2 0 1-16,-5 18 4 15,-4 4 0-15,-6 8 2 16,-6 6-3-16,-6-2 0 15,0 3-3-15,-11-5 4 16,-8-3-6-16,-5-6 0 16,-2-9-6-16,0-7-6 15,0-6-37-15,3-1-155 16</inkml:trace>
  <inkml:trace contextRef="#ctx0" brushRef="#br0" timeOffset="73984.1451">30939 10951 275 0,'-28'41'28'0,"-6"7"-6"16,-5 0 13-16,0-4 7 15,-1-3-9-15,-2-9-12 16,5-1-4-16,0-10-10 16,2-7-7-16,5-6-7 15,7-8-41-15,10-4-265 16</inkml:trace>
  <inkml:trace contextRef="#ctx0" brushRef="#br0" timeOffset="74171.974">30822 11217 298 0,'16'29'36'16,"2"0"14"-16,1 0-7 15,-2-7-16-15,2-3 3 16,1-1-6-16,2-7-4 15,0-3-7-15,-2-8-13 16,1 0-1-16,-4 0-15 16,-3-9-44-16,-11 3-310 15</inkml:trace>
  <inkml:trace contextRef="#ctx0" brushRef="#br0" timeOffset="74630.8033">29973 11741 350 0,'0'-4'46'16,"0"4"-46"-16,0 0 0 15,14 11 0-15,-4 4-2 16,-1 0-6-16,-5 4-30 0,-1-2-61 15</inkml:trace>
  <inkml:trace contextRef="#ctx0" brushRef="#br0" timeOffset="74832.375">29918 12196 162 0,'-9'47'99'0,"-4"16"-57"15,-4 8-11-15,-5 5 0 16,-3 8-9-16,-5 0 14 15,2 1-6-15,3-12-5 16,6-7-8-16,8-13-10 16,7-18-4-16,2-13-3 0,2-11-4 15,0-11-10 1,0-6-26-16,24-34-61 0,9-19-138 16</inkml:trace>
  <inkml:trace contextRef="#ctx0" brushRef="#br0" timeOffset="75221.9533">30216 12075 429 0,'0'0'11'0,"0"34"1"16,-2 12-12-16,-14 20 22 16,-6 3-3-16,-4-1-5 15,7-14-12-15,5-10 3 16,8-13-5-16,3-11 0 15,3-11-1-15,0-6-5 0,0-3-10 16,20-23-11-16,10-20-3 16,7-16-52-16,6-7 24 15,-1-3 15-15,-4 6-33 16,0 11 73-16,-2 16 3 16,-5 10 59-16,-6 15-13 15,-2 8-8-15,1 3 2 16,-2 0-3-16,3 19-12 15,-3 9-4-15,-2 12 6 16,-5 4-5-16,-4 5-5 0,-7 2-4 16,-2-7-4-1,-2-4-6-15,0-11-2 0,0-7-2 16,-8-10-3-16,-9-9-9 16,-5-3-26-16,-6 0-117 15</inkml:trace>
  <inkml:trace contextRef="#ctx0" brushRef="#br0" timeOffset="75394.9323">30419 12375 231 0,'-12'30'40'15,"-2"14"5"-15,-3-4-8 16,0 4-2-16,-4 0 2 16,1 0-3-16,0-6-10 15,1-8-14-15,2-8-3 16,2-8-5-16,3-11-2 0,1-3-5 15,0-3-19 1,3-19-102-16</inkml:trace>
  <inkml:trace contextRef="#ctx0" brushRef="#br0" timeOffset="75544.4228">30315 12608 182 0,'14'22'35'15,"0"0"23"-15,2-1-6 16,-1-2-12-16,1-1-13 15,0-11-13-15,0-3-4 16,6-4-10-16,5-10-2 16,10-24-36-16,5-6-151 0</inkml:trace>
  <inkml:trace contextRef="#ctx0" brushRef="#br0" timeOffset="75701.8643">30804 12416 166 0,'-2'15'198'15,"-1"7"-194"-15,2 0-3 16,1-4 7-16,0-7-2 16,0-4 0-16,0-7-3 15,10 0-3-15,14-14-12 16,14-18-18-16,6-9-135 16</inkml:trace>
  <inkml:trace contextRef="#ctx0" brushRef="#br0" timeOffset="75919.6661">31211 12053 290 0,'0'40'11'15,"-6"11"23"-15,-3 20 10 16,0 4-6-16,-1 4-2 16,7 5 1-16,1 0-14 15,2-6 1-15,0-4-6 16,0-5-5-16,0-11-7 15,3-14-5-15,-1-15-1 16,1-10-6-16,-3-7-9 16,0-5-14-16,0-1-67 15</inkml:trace>
  <inkml:trace contextRef="#ctx0" brushRef="#br0" timeOffset="79225.6624">4238 5738 210 0,'0'-2'47'0,"-7"-2"-35"16,1-3 2-16,0 3 8 16,3 1-10-16,0-1 2 15,0 1-4-15,3 3-3 16,0-1-2-16,0-1 6 16,0 1-6-16,0 1 1 15,-2 0-5-15,2 0 3 16,0 0 4-16,0 0 0 0,-1 0 1 15,-1 0-3 1,2 0 0-16,-2-2-5 0,0 0-1 16,1 2 0-16,-1 0-2 15,2-2-3-15,0 1-1 16,0-1-3-16,0 2-9 16,0 0-27-16,0 0-89 15,0 0-65-15</inkml:trace>
  <inkml:trace contextRef="#ctx0" brushRef="#br0" timeOffset="80089.7507">4177 5645 241 0,'0'0'37'0,"0"0"-32"16,0 0 9-16,0 0 12 15,0 0-4-15,0 0-10 16,0-1-6-16,0-1-2 16,0 2-2-16,9-1 0 15,8-2 0-15,8-5 2 16,5-6 4-16,-2-1-5 15,2-3 1-15,-2 0 0 16,-4 7-3-16,-4-2 1 16,-4 7-2-16,-4 1 0 15,-2 1 0-15,-4 4-6 0,-3 0-8 16,-3 0-5-16,0 17-49 16,-9 11-46-16</inkml:trace>
  <inkml:trace contextRef="#ctx0" brushRef="#br0" timeOffset="80329.9653">4208 5943 117 0,'11'0'97'15,"4"-1"-94"-15,6-13 20 0,1-5 12 16,3-2 2-1,2-3-2-15,-1 2-15 0,5 0-11 16,-4 0-5-16,0 1-4 16,-2-1-1-16,-1 9-3 15,-3-2-7-15,1 6-19 16,-7 4-54-16,-3 0-166 16</inkml:trace>
  <inkml:trace contextRef="#ctx0" brushRef="#br0" timeOffset="81475.6531">4725 5355 207 0,'0'-1'37'16,"-3"-1"-17"-16,3 1 33 16,0 1-6-16,0 0-17 15,0 0-7-15,0 0-10 16,0 0-4-16,0 0-4 15,-3 0 0-15,3 0-1 0,0 0-2 16,0 0 1-16,0 0 2 16,0 0 0-16,0 0 1 15,0 0-1-15,0 0 0 16,0 0-1-16,0 0-2 16,0 0 0-16,0 0 2 15,0 0-1-15,0 0 0 16,0 0-1-16,0 0 2 15,0 0-2-15,0 0 2 16,0 0-4-16,0 0 4 16,0 0-4-16,0 0 0 15,0 0 0-15,0 0-1 0,0 0-1 16,0 6-3-16,0 10 5 16,3 6 0-16,10 9 1 15,-1 7 0-15,1 6-1 16,1 5 1-16,2-1-1 15,-1-5 0-15,-1-3 0 16,-1-14 1-16,1-8-1 16,-4-7 0-16,-4-7 0 15,-3-2 0-15,0-2 0 16,-3 0 1-16,6-17 5 16,4-23 7-16,5-17-10 15,0-14-1-15,-6 2-2 16,-6 6-1-16,-3 13 1 0,-3 4 0 15,-10 13-5-15,-4 4 5 16,-5 10 0-16,-2 7 0 16,-4 5-2-16,-1 7 0 15,1 0 1-15,1 9-2 16,3 13-8-16,5 8-3 16,7 6-26-16,6 0-28 15,6-3-132-15</inkml:trace>
  <inkml:trace contextRef="#ctx0" brushRef="#br0" timeOffset="81650.3171">4984 5605 151 0,'17'17'28'0,"-1"-2"-9"0,-1-4 14 16,-3 0 6-16,0-6-4 15,4 1-8-15,-2 2-19 16,2-5-7-16,-1 1-1 15,3-3-6-15,-3-1-9 16,3-5-37-16</inkml:trace>
  <inkml:trace contextRef="#ctx0" brushRef="#br0" timeOffset="82054.2482">5290 5214 347 0,'3'-3'16'0,"11"1"-15"16,5 1-1-16,9-2 6 16,8 3-1-16,0 0 1 15,3 0 0-15,-2 13 0 16,-13 5-3-16,-3 5 0 16,-12 3-1-16,-2 4 4 15,-7 0 13-15,0-4-6 16,0-2 1-16,0-6-7 15,0 1-5-15,0-1 2 16,3-3-4-16,3 2 0 0,8-4-1 16,5 0 0-1,3-6 1-15,8-2 1 0,3-4 2 16,1-1-1-16,-1 0 1 16,-6 0-3-16,-5 0-3 15,-7 0 3-15,-7 0-1 16,-2 0 1-16,-2 0-2 15,-1 0 0-15,-3 0 0 16,3 0-3-16,-3 0-6 16,3 0-10-16,0-4-38 15,0-10-298-15</inkml:trace>
  <inkml:trace contextRef="#ctx0" brushRef="#br0" timeOffset="83043.6401">3515 6988 291 0,'0'-10'20'0,"0"3"-9"16,0 2 20-16,0 0 0 15,0 3-12-15,0 1 4 16,-2 1-3-16,2 0-10 0,0 0-2 15,0 0 1-15,0 0-7 16,0 0-1-16,0 0 1 16,0 0 3-16,0 0-3 15,0 0 0-15,0 0-1 16,0 0 0-16,0 4-1 16,0 14-1-16,0 4 1 15,2 8 5-15,4 1 0 16,4 1-3-16,-4-3-1 15,3 4 2-15,-3 0-2 16,1 3 1-16,1 1-2 16,-2 0 2-16,3-4-2 15,1-7 0-15,-1-3 0 0,-1-13 0 16,-5-2 1-16,0-8-1 16,0 0 0-16,1-3 0 15,5-27 10-15,8-20 1 16,-1-15-8-16,-1-2-2 15,0 3-1-15,-6 13 2 16,-6 10-2-16,4 14 0 16,-4 13 1-16,-3 6-1 15,3 8 0-15,-3 0-1 16,3 0-1-16,3 11-8 16,12 15 3-16,3 11 7 15,9 5 2-15,3 1-1 16,-2-4 0-16,-1-8-1 0,-2-2 0 15,-4-15 1-15,-2-3 0 16,-2-6-1-16,-4-5 6 16,1-5 1-16,2-20 0 15,-3-18 1-15,-2-11-2 16,-5-4-3-16,-6-8 0 16,-3 0 0-16,0 1-3 15,-12 6 0-15,-2 15 0 16,4 12-1-16,4 12 0 15,0 9-3-15,3 4-2 16,3 7-3-16,0 0-13 16,0 4-62-16,3 13-47 0</inkml:trace>
  <inkml:trace contextRef="#ctx0" brushRef="#br0" timeOffset="83763.1658">3916 6302 224 0,'0'-19'5'16,"0"1"-3"-16,0 0 0 16,0 3-2-16,0 1 0 15,0-2 0-15,0-1-4 16,3-2 2-16,-3 0-1 16,0 0 2-16,0-1-4 15,0 1-1-15,0 1 5 16,0 1-2-16,-3 4 3 0,-3 4 6 15,3 2 9-15,3 5 17 16,-3 2 37-16,3 0-21 16,0 0-23-16,0 0-10 15,0 0-12-15,0 13-3 16,0 7 0-16,6 10 8 16,3 0-7-16,3-2 1 15,-3 2-2-15,3-3-1 16,1 1-1-16,1 5-2 15,-4 7-11-15,2 4-54 16</inkml:trace>
  <inkml:trace contextRef="#ctx0" brushRef="#br0" timeOffset="84154.0259">4210 6863 119 0,'28'1'123'0,"5"5"-61"15,3-1-22-15,3-1-15 16,-2 3-10-16,-4 7-8 16,-3 0-1-16,-5 2-4 15,-7 9-2-15,-6 3-3 0,-6 6 3 16,-6 7 7-1,0 2 7-15,0-3 4 0,-9-2-9 16,0-8 1-16,0-5-6 16,3-8 0-16,3-5 0 15,3-7-4-15,0 0 0 16,0-4-4-16,0-1 2 16,9 0 2-16,12 0 3 15,6-7 1-15,7-14-1 16,5-5-3-16,4-7 0 15,-1 3-8-15,-3-3-19 16,-2 1-56-16,-6-2-164 16</inkml:trace>
  <inkml:trace contextRef="#ctx0" brushRef="#br0" timeOffset="84403.4989">4765 6583 347 0,'6'-2'16'0,"9"-5"-12"16,7-4-2-16,5-5 10 16,12-5 3-16,7-2 1 15,2-2 2-15,1 6-7 16,-7 2-4-16,-9 8-7 0,-11 6-4 15,-4 3-11-15,-15 3-31 16,-3 23-61-16</inkml:trace>
  <inkml:trace contextRef="#ctx0" brushRef="#br0" timeOffset="84583.0859">4877 6849 64 0,'0'4'62'0,"16"-4"-10"15,8-4 34-15,9-21-24 16,7-5-23-16,6-3-17 16,1-4-17-16,0 8-4 0,-3 2-1 15,-7 3-2 1,-4 2-16-16,-6 5-46 0,-2-3-187 16</inkml:trace>
  <inkml:trace contextRef="#ctx0" brushRef="#br0" timeOffset="84949.5897">5432 6305 0 0,'0'0'384'0,"0"0"-380"0,0 1-4 15,0 20 0 1,0 8 9-16,7 5 15 15,5 6-10-15,2-8 0 0,8-1-5 16,2-10-5-16,4-5-1 16,-1-9 0-16,0-7 3 15,1 0 4-15,-2-8 2 16,-1-17-3-16,-1-6-3 16,-9-5-3-16,-3 0 0 15,-12 4-2-15,0 0 1 16,-8 5-1-16,-14 4 0 15,-5 5 2-15,-6 10-2 16,-1 1 1-16,-2 7-1 16,6 0 0-16,5 0-1 15,1 7-5-15,9 5-10 16,5 3-30-16,10-1-107 0</inkml:trace>
  <inkml:trace contextRef="#ctx0" brushRef="#br0" timeOffset="85122.4876">5893 6408 175 0,'18'4'56'16,"-3"-4"23"-16,1 0-24 16,2 0-28-16,0 0-16 15,3-3-11-15,-3-8-2 16,1-4-27-16,2-4-135 15</inkml:trace>
  <inkml:trace contextRef="#ctx0" brushRef="#br0" timeOffset="85520.2405">6160 6284 205 0,'3'-1'89'0,"6"-9"-37"16,9-8 5-16,7-10-5 15,5-8-28-15,3-8-10 16,-2-3-2-16,-7 2 1 15,-6 2-2-15,-8 3-1 16,-10 7-1-16,0 11-2 16,-7 6 4-16,-11 8 6 0,-12 8-5 15,-3 0-10-15,-8 27-2 16,-1 17 0-16,3 7-1 16,6 0 0-16,14-6 0 15,13-6-3-15,6-6 4 16,1-6-5-16,20-2 5 15,5-2-1-15,5-4 1 16,6-2 0-16,-1 5 0 16,-2 0 0-16,-4 7 0 15,-6 1 1-15,-3 3-1 16,-8 5 0-16,-5 2 1 16,-8 3-2-16,0-1 0 15,0-3-4-15,-6-2-1 16,-12-4-5-16,0-1-13 15,0-10-28-15,-1-10-35 0,2-6-74 16</inkml:trace>
  <inkml:trace contextRef="#ctx0" brushRef="#br0" timeOffset="89673.8522">25309 6036 257 0,'7'-1'44'16,"-2"-1"-36"-16,-5 2 24 16,0 0 6-16,0 0-13 15,0 0-11-15,0 0-6 0,0 0-4 16,0 9 1-16,0 15-5 16,0 13 11-16,0 16 6 15,-11 9-5-15,-3 11-1 16,-3 12-6-16,-1 11 1 15,0 17 0-15,0 11-2 16,2 4 1-16,0-3-2 16,3-3-3-16,3-8 3 15,4-12-3-15,2-10 3 16,4-12-2-16,0-13-1 0,0-9 0 16,0-4 1-1,0-15-1-15,0-10 0 0,0-10 1 16,0-12-1-16,0-4-2 15,0-3 0-15,0 0 2 16,0-14 0-16,0-23-8 16,4-19-60-16,8-10-75 15</inkml:trace>
  <inkml:trace contextRef="#ctx0" brushRef="#br0" timeOffset="90011.8629">25741 6067 331 0,'0'33'2'0,"0"11"-1"16,0 14 15-16,-6 8 5 15,1 10 2-15,0 10 8 16,2 9-15-16,0 14 1 16,0 8 1-16,2 2-9 15,1 1-3-15,0-8 2 16,-2 3-7-16,-1-3 2 16,-1-2-3-16,-1-3 1 15,-1-4-1-15,2-5-3 0,2-9-7 16,2-6-13-16,0-15-65 15,20-20-292-15</inkml:trace>
  <inkml:trace contextRef="#ctx0" brushRef="#br0" timeOffset="90882.1662">31704 6379 440 0,'-13'-8'22'16,"1"3"-22"-16,-2 5-6 16,-2 24 6-16,-7 20 7 0,-9 17 3 15,0 10 0 1,3 10-2-16,4 6-1 0,4 3 4 15,5 0-3-15,-2-2 0 16,1-2 0-16,1-2-2 16,4-4-1-16,0-7-3 15,6-13 0-15,2-9-1 16,1-7-1-16,0-11-4 16,-2-5 0-16,3-12 0 15,2-5-10-15,0-11-12 16,0 0-24-16,7-26-38 15,15-19-217-15</inkml:trace>
  <inkml:trace contextRef="#ctx0" brushRef="#br0" timeOffset="91195.2189">31814 6551 304 0,'1'0'45'0,"-1"16"-37"15,2 20-8-15,-2 21 28 16,0 17-4-16,0 4 2 16,0 7-4-16,-9-1-2 15,-4 1-1-15,-3 2-6 16,-3 1 0-16,2-7-2 16,0-5-2-16,3-8-6 15,1-5 1-15,2-9-2 0,4-3-1 16,2-10 0-16,1-4-2 15,4-11 1-15,0-12-6 16,0-6-1-16,0-8 1 16,0 0-6-16,0-12 1 15,4-17-23-15,10-19-115 16,7-5-60-16</inkml:trace>
  <inkml:trace contextRef="#ctx0" brushRef="#br0" timeOffset="91676.7025">32152 5781 128 0,'0'-7'293'16,"0"6"-275"-16,0 1-16 15,0 0-2-15,0 0 0 16,0 4-7-16,18 15 7 16,8 7 0-16,8 9 5 15,3 1 1-15,-2 2-3 16,-6 2 1-16,-5-7 1 0,-9 4-2 15,-10-3 1-15,-5-1-1 16,-8 3 5-16,-29 1 3 16,-17 0-2-16,-10 3-2 15,1-8-2-15,11-6 0 16,19-4-1-16,15-3-4 16,8-1 0-16,10-4-2 15,0 3 1-15,0-3 1 16,19 0 1-16,11 2 1 15,11-7 2-15,11 0-4 16,10-6 0-16,6-3-2 16,-6 0-12-16,-1 1-13 15,-8-1-77-15</inkml:trace>
  <inkml:trace contextRef="#ctx0" brushRef="#br0" timeOffset="92891.5467">23786 7296 132 0,'1'10'70'16,"6"-10"5"-16,1 0-3 15,6 1-20-15,17 4-9 0,12 2-14 16,9 3-12-16,14 6-2 15,1 5-4-15,-7 4-5 16,-9 4 0-16,-11 2-5 16,-15 2 0-16,-5 0-1 15,-13 3 1-15,-7-3-1 16,-1 7 3-16,-32 5 1 16,-14 3 0-16,-11-2 0 15,-6-4-4-15,6-6 2 16,9-10-2-16,19-10 0 15,15-10 0-15,10-3-2 16,5-3 2-16,0 0-2 16,3 3-3-16,20-2 3 15,15 3 2-15,13-4 2 16,8 0 2-16,3 0-4 0,1-4 1 16,3-3 0-16,2-4-1 15,-2-3-2-15,-7-1-3 16,-12-3-21-16,-19 4-26 15,-13-5-54-15,-15-4-232 16</inkml:trace>
  <inkml:trace contextRef="#ctx0" brushRef="#br0" timeOffset="93167.4253">23778 6929 460 0,'0'0'0'15,"8"0"2"-15,26 0-2 16,21 0 11-16,20 1 0 16,17-1 2-16,16 0-3 15,9 0 0-15,7 0 1 16,-3-12-5-16,-2 1-6 15,-14-10 0-15,-20 2-4 16,-18-3-3-16,-24-8-11 0,-22 0-23 16,-16-9-110-1</inkml:trace>
  <inkml:trace contextRef="#ctx0" brushRef="#br0" timeOffset="93342.5824">24617 5917 457 0,'-6'0'0'16,"4"33"-10"-16,-2 21 10 15,-7 20 3-15,-2 11 5 16,1 13-8-16,-3 5-2 16,8 1-19-16,-6 2-287 15</inkml:trace>
  <inkml:trace contextRef="#ctx0" brushRef="#br0" timeOffset="101117.3384">14400 14640 257 0,'-46'12'33'0,"-2"-6"-7"15,8-6 3-15,20 0 7 16,10 0 12-16,4 0-19 15,6 0-7-15,0 0-4 16,0 0-3-16,0 0-3 16,0 0-7-16,0 0-5 15,0 0-1-15,3 0-5 0,17 0 6 16,15 1 3-16,7 2 2 16,10 5 0-16,3-7-2 15,5 5 0-15,8-2 0 16,16 6 0-16,10-2-3 15,10-5 4-15,16 5-1 16,10-5 0-16,16-3 4 16,23 0 0-16,16 0-2 15,22 0-2-15,11 0-3 16,7 0-1-16,2-3 1 16,10-1 0-16,5 0 1 15,11 1 2-15,7-1-2 0,7 0-1 16,-1 1 2-16,10-1 0 15,0 4-2-15,0 0 0 16,10 0 2-16,-1 0 2 16,1 0 1-16,-1 0-5 15,-3 7 1-15,-13 8 0 16,-1 3 2-16,-5 1-3 16,-10-4-3-16,0 3 3 15,-16-2 1-15,-7-3 1 16,-12 1-2-16,-17-3 0 15,-21 2 0-15,-20 2 1 16,-21-2 0-16,-14-2 0 16,-16 0 2-16,-15 0-1 0,-21-3-2 15,-15 0-2 1,-16-2 1-16,-12-3 1 0,-14-3-9 16,-8 0-1-16,-8 0-9 15,0-3-12-15,-11-14-40 16,-12-13-324-16</inkml:trace>
  <inkml:trace contextRef="#ctx0" brushRef="#br0" timeOffset="101455.9009">23119 14346 372 0,'0'0'27'0,"16"0"-27"0,23 4 0 15,16 11 2-15,9 7 0 16,9 3-1-16,8 2 5 16,6 5-3-16,-1 4 6 15,-4-1 1-15,-6 1 3 16,-10 1-3-16,-6 3-2 16,-18 4-1-16,-10 0-3 15,-15-1 1-15,-17 7 1 16,-8 1-1-16,-33 7 6 15,-21 1 0-15,-20 0-5 16,-15-2-1-16,-13-2-3 16,-10-3-2-16,-6-6 0 15,-10-7-9-15,0-14-16 0,-3-14-35 16,8-11-54-16,1-11-140 16</inkml:trace>
  <inkml:trace contextRef="#ctx0" brushRef="#br0" timeOffset="102296.0632">19601 9851 258 0,'9'-5'59'0,"-9"5"-45"0,0 0 1 16,0 0 0-16,0 0-7 15,0 16-6-15,0 12 0 16,-9 14 4-16,0 14 3 15,-2 17-3-15,0 11 0 16,-3 17 2-16,2 18-3 16,-1 21 5-16,1 9 5 15,-5 13 1-15,7 0-5 16,1 3-3-16,2 8 0 16,4-1-1-16,3 16-2 15,0 1 0-15,0 6-2 16,0 4-2-16,3-2 2 0,1 6 2 15,2 10-1-15,-6 10 2 16,0 5-4-16,0 6 0 16,-6-6 2-16,-12 3-2 15,-1 4 4-15,-7 7-5 16,-2 8 3-16,-6-1 0 16,1-3-1-16,6-2 1 15,0-7 3-15,5-6-5 16,2-4 2-16,4-14-1 15,0-5-1-15,2 0 2 16,-1-7 1-16,2-2 2 16,-1-8-5-16,5-11 0 15,-1-8 2-15,4-8-4 0,2-4 0 16,-2-3 0-16,-2-4-2 16,0-9 2-16,-5-12-1 15,3-18 0-15,-3-18-1 16,2-20 1-16,2-21-1 15,4-21-4-15,4-17 0 16,-2-17-6-16,-4-25-5 16,4-49-71-16,-7-46-198 15</inkml:trace>
  <inkml:trace contextRef="#ctx0" brushRef="#br0" timeOffset="103084.0623">19368 10272 141 0,'11'-16'17'16,"2"3"2"-16,0-5-12 0,13-1-5 15,0-6-2-15,7-4-4 16,5-8-10-16,-7 4-1 16,-3 0 3-16,-2 3 11 15,-11 4 1-15,-2 2 1 16,-3 2-1-16,0-1 0 16,-6-1-2-16,-1 4-3 15,-3 2 5-15,0 7 18 16,0 6 33-16,0 2 13 15,0 0-23-15,0 3 6 16,0 0-6-16,0 0-7 16,-3 0-14-16,-1 0-5 15,-7 14-12-15,-4 13 2 0,-7 19 1 16,-10 11-1-16,-1 8 2 16,-1 5 1-16,-4 4-5 15,-1 2 7-15,-6 1-6 16,-4 1 1-16,-3-5-4 15,4 1 0-15,2-9-1 16,7-13 0-16,0-10-2 16,6-11 1-16,8-13-3 15,5-10-2-15,10-8-3 16,10-15-17-16,0-33-94 16,22-29-205-16</inkml:trace>
  <inkml:trace contextRef="#ctx0" brushRef="#br0" timeOffset="103302.1507">19807 9884 338 0,'29'43'29'0,"6"18"-4"16,18 4-9-16,6 8-2 15,-7 3-2-15,0 0 2 16,3 0-2-16,2 1-3 15,3-3-3-15,4-6-5 16,-3-5-1-16,-1-7-3 16,-2-12-11-16,-6-12-16 0,-1-13-128 15</inkml:trace>
  <inkml:trace contextRef="#ctx0" brushRef="#br0" timeOffset="104133.4342">23187 1317 43 0,'0'0'396'15,"0"1"-396"-15,0 23-14 16,0 23 14-16,0 3 5 15,0 11 0-15,0 15 0 16,0 13 2-16,0 15 1 16,12 5-1-16,3 6 0 0,-1-5 0 15,-1-6-6 1,-4-10 1-16,-1-14-2 0,-1-9 1 16,0-9-1-16,-4-15 0 15,0-9-1-15,-1-17-8 16,-2-16-8-16,0-5-16 15,-2-29-68-15</inkml:trace>
  <inkml:trace contextRef="#ctx0" brushRef="#br0" timeOffset="104447.2514">23280 1118 333 0,'31'-31'9'15,"16"9"-9"-15,15 4 0 16,13 6 3-16,6 7 6 16,6 5 13-16,3 0-2 15,-2 15 7-15,-8 13-2 16,-13 5-11-16,-14 6-10 16,-19 4-1-16,-17 1-2 15,-14 1 4-15,-3 3-1 16,-23 1 4-16,-23 7 1 15,-18 0-5-15,-13 0 3 16,-6 0-6-16,3-9-1 16,8-1 0-16,11-10-1 15,13-8-4-15,17-9-8 0,14-13-30 16,17-6-105-16</inkml:trace>
  <inkml:trace contextRef="#ctx0" brushRef="#br0" timeOffset="104652.1035">24661 1384 275 0,'74'-2'44'16,"-3"2"-22"-16,5 0 0 16,-4 9 8-16,-6-2-7 15,-7 1-13-15,-10-1-7 0,-8 0-2 16,-8 1-1-16,-8 0-1 15,-10 4-16-15,-12 4-17 16,-12 4-124-16</inkml:trace>
  <inkml:trace contextRef="#ctx0" brushRef="#br0" timeOffset="104854.2211">24312 1935 359 0,'0'6'54'0,"32"-3"-40"16,24-1-14-16,17-2 12 16,13 0-1-16,15 0 3 15,6 0 1-15,13 0-8 16,1 0-6-16,-8 0-1 0,-10 0-6 16,-12-4-12-16,-12-1-35 15,-9-2-175-15</inkml:trace>
  <inkml:trace contextRef="#ctx0" brushRef="#br0" timeOffset="105304.4775">26240 1240 298 0,'7'-2'154'0,"10"2"-154"16,14 0-4-16,15 0 4 15,16 4 2-15,12 8 3 16,4 5 3-16,1 3 2 16,-3 2-3-16,-9 4 0 15,-13 0 1-15,-15 4-7 16,-14 5-1-16,-20 0 0 15,-5 8 0-15,-32 7 1 16,-25 12 9-16,-19 9-5 16,-15 4-2-16,-4-2-1 15,-1-4-1-15,10-10 1 0,20-7 0 16,19-8-2-16,22-6 0 16,15-7-4-16,10-4 3 15,3-5 0-15,27-7 1 16,14-4 1-16,15-6-1 15,9-5 3-15,3 0-2 16,-4-3-1-16,-8-6-1 16,-13-4-6-16,-13 0-26 15,-12-2-74-15</inkml:trace>
  <inkml:trace contextRef="#ctx0" brushRef="#br0" timeOffset="105528.1433">26088 1647 409 0,'0'0'20'16,"30"0"-19"-16,16 2-1 16,15 4 6-16,14 1-1 15,11-2 6-15,8 1-1 16,3-3-4-16,0 0-4 15,-3 0-2-15,-4-1-2 16,-9-1-16-16,-6-1-55 16</inkml:trace>
  <inkml:trace contextRef="#ctx0" brushRef="#br0" timeOffset="105844.2841">27403 1611 332 0,'8'0'22'0,"7"0"-7"16,4 0 18-16,10-6 4 15,8 1-16-15,14-5-3 16,11 1-7-16,9-2-7 16,6 5-2-16,-4 0-2 15,-6 6-2-15,-8 0 0 16,-12 0-8-16,-9 0-13 16,-7 2-24-16,-1-2-117 15</inkml:trace>
  <inkml:trace contextRef="#ctx0" brushRef="#br0" timeOffset="106105.8836">28661 1276 392 0,'0'20'9'16,"0"16"-5"-16,-1 14-4 15,-16 11 11-15,-2 9 4 16,3 6 2-16,-1 8-1 16,7 1-6-16,2 3 2 15,5-8-2-15,0-5-8 16,2-7-2-16,-3-10-2 16,-4-14-6-16,-6-13-6 15,-8-15-23-15,-12-14-178 0</inkml:trace>
  <inkml:trace contextRef="#ctx0" brushRef="#br0" timeOffset="106503.382">25667 701 186 0,'3'0'227'0,"-3"1"-227"16,0 25-11-16,0 14 11 15,-3 20 11-15,-14 13 5 16,-11 13 3-16,-5 11-1 16,-3 7-1-16,-1 3-7 15,5 2-2-15,6-2-7 16,8-10-1-16,8-9-1 16,8-18-2-16,2-23-3 15,0-13-3-15,12-17-8 16,9-16-20-16,9-2-16 0,10-38-115 15</inkml:trace>
  <inkml:trace contextRef="#ctx0" brushRef="#br0" timeOffset="106714.3189">26080 1006 162 0,'0'43'193'0,"0"20"-188"15,-15 21-2-15,-4 13 11 16,-2 8 2-16,2 12 10 16,2 2-4-16,8 2-13 15,3 2-2-15,6-8-7 0,0-6-1 16,17-5-10-16,12-17-17 16,16-23-102-16</inkml:trace>
  <inkml:trace contextRef="#ctx0" brushRef="#br0" timeOffset="107276.2574">29233 898 437 0,'0'54'4'15,"0"41"-4"-15,-24-4 6 16,-2 9 0-16,-7 9 4 16,-3 9 2-16,1 6 0 15,2-2 1-15,5-2 1 16,8-10-6-16,3-6 1 16,3-2-6-16,4-9 0 0,2-15-1 15,2-14-2-15,3-16-1 16,0-14-2-16,3-12-3 15,0-12-5-15,-1-10-20 16,-8-7-67-16</inkml:trace>
  <inkml:trace contextRef="#ctx0" brushRef="#br0" timeOffset="107673.8734">28588 1729 383 0,'0'-16'76'16,"0"0"-71"-16,0 3 1 16,-1-4 13-16,-10 2 6 15,-7 6-5-15,-3 3-6 16,-7 6-9-16,-13 5-2 15,-8 20-2-15,-9 16-1 16,-4 8 4-16,-1 5-4 16,6-3 1-16,12-3-1 15,14-8-1-15,15-4 1 16,10-3-2-16,6-2 0 0,0 2 2 16,22 1 0-1,14-4 1-15,12-4 2 0,10-8-3 16,5-6 1-16,-2-11-2 15,-4-1-1-15,-5 0 0 16,-6-6-6-16,-1-8-6 16,-6-1-25-16,-7-3-79 15</inkml:trace>
  <inkml:trace contextRef="#ctx0" brushRef="#br0" timeOffset="108153.6214">28830 923 384 0,'0'0'24'0,"0"0"-24"15,0 0-1-15,0 14 1 16,-3 15 4-16,-9 14 19 16,-3 9 1-16,-2 8 1 0,-2 5-12 15,-2 7 1 1,-1 10-2-16,-4 4 1 0,3 10-4 15,0 2-1-15,4 0-1 16,3-3 0-16,3-6 1 16,3-3 1-16,4-10-4 15,0-5-3-15,2-13 0 16,1-15-2-16,-2-10 0 16,1-11 0-16,1-7 0 15,1-6-1-15,2-4-2 16,0-5-5-16,0 0-3 15,0 0 0-15,4-8-5 16,16-20-67-16,10-14-363 16</inkml:trace>
  <inkml:trace contextRef="#ctx0" brushRef="#br0" timeOffset="111235.639">16360 9766 335 0,'-3'-10'64'0,"-1"-2"-34"16,-2 8-21-16,6 4-4 15,0 0 2-15,0 0-2 16,0 10-5-16,10 9 9 15,8 4 13-15,2 8-5 16,3 3-6-16,6 7-2 16,4 5 3-16,2 3-2 0,4 7-2 15,1 3 0-15,2 4-2 16,4 5 4-16,1 3-2 16,6 3-1-16,2 2-2 15,4 12-2-15,2-3-2 16,0 1 0-16,8-1 2 15,1 0 1-15,6-1-3 16,-1 1-1-16,-5 0 1 16,0-1-1-16,-5 5 0 15,3-5 6-15,-4 0-3 16,-3-10-2-16,-1 2-1 16,-2-2 0-16,-3 3 3 15,-1 3-2-15,2-2-1 0,0-2 4 16,2 2-4-16,-5 0 2 15,-2 6-1-15,-3 0-1 16,-3-3 0-16,-2-1 0 16,-1-10 1-16,0-1-1 15,1-6 0-15,-1-1-1 16,0-3 1-16,-3-3 0 16,0-1 0-16,2 3 0 15,0-3 0-15,-2 5 0 16,2-6 0-16,-5-2 1 15,0-2 0-15,-1-1-2 16,-2-2 2-16,3 4 1 0,-7 0-2 16,3 0 0-16,-2 2 0 15,-5-5 0-15,2 3 1 16,-5-4-1-16,4 1 1 16,-3 0-1-16,3 0 0 15,-4-4 0-15,2 2 1 16,-2-1-1-16,1-1 2 15,-5-3-1-15,3-1-1 16,-2-3 1-16,1-7-1 16,0 1 0-16,-5-7 1 15,5-2-1-15,-10 0 0 16,3-1-1-16,-4-3 1 16,1-5 0-16,-3-4 0 0,-4-1 0 15,-2-4 0 1,1-1 0-16,-2-3 0 0,0 0 0 15,0 0 1-15,1 4-1 16,-1-1 0-16,0 1-2 16,2 3 2-16,-2 1-2 15,0 6 2-15,0 2 0 16,0 2 1-16,0-1 0 16,0-1-1-16,-2-1 0 15,1-5 1-15,-2 4 0 16,3 3-1-16,-3 0 0 15,0 1 0-15,-1 4-1 16,4-3 0-16,0-5 0 16,0-2-1-16,0-5-1 0,0-4 0 15,0-3 3-15,0 0 1 16,0 0 1-16,0 0-1 16,0 0 1-16,0 0 0 15,0 0-1-15,0 0 1 16,0 0-1-16,0 0-1 15,0 0 1-15,0 0 1 16,0-6-2-16,0-5 0 16,-3 0-5-16,-2 0 4 15,2 3 2-15,3 0-1 16,-3 5 0-16,1-5 1 16,1 5-2-16,-2 0 1 15,3 2 0-15,-2-3-1 0,1 4 1 16,1 0-1-16,0 0 1 15,0 0-2-15,0 0 2 16,0 0-2-16,0 0-3 16,0-11-4-16,20-8-2 15,12-14 11-15,20-17 3 16,13-5-3-16,3-4 1 16,4-4-1-16,-2 6 0 15,-1-2 0-15,-2-1 2 16,3-6 0-16,-5 0 2 15,6-10-3-15,-1-6 3 16,6-8 1-16,9-11-1 0,9-12 0 16,10-4 0-1,8-4 2-15,3-5-4 16,5 6-1-16,6-6 0 0,8 2 3 16,2 7-3-16,-4 2-1 15,-4 3 0-15,-1 0 2 16,-2-1-2-16,0 3 0 15,1-4 0-15,-13 5 0 16,-12 9-2-16,-10 13 4 16,-16 5-2-16,-12 5 1 15,-6 1 1-15,-5 2-2 16,-4-3 2-16,2 4 1 16,-2 3-2-16,-2 0 1 0,2 4-1 15,0 3 1 1,4 7-1-16,1 2-1 0,3 3 0 15,-2 3-1-15,-5 8 1 16,-4-1 0-16,-8 5 0 16,4-2 0-16,-2 6-2 15,3-2 1-15,1 5 0 16,1 0 1-16,0 3 0 16,-6 4-1-16,-6 0 0 15,-6 3 1-15,-8 2 1 16,-2 6 1-16,-5-1 1 15,-4 2-3-15,0 6 1 16,-5 0-1-16,-2 4 0 16,0 0-3-16,0 0 1 15,0 0-3-15,0 0 3 0,0 0-7 16,0 0-2-16,0 0-6 16,0 0-22-16,0 0-16 15,-13 18-43-15,-16 9-74 16</inkml:trace>
  <inkml:trace contextRef="#ctx0" brushRef="#br0" timeOffset="111445.9829">22555 11657 95 0,'-70'83'37'0,"-24"9"-1"16,-20 12-1-16,-12 2-35 15,-7-7-5-15,6-4-21 16,7-10-53-16</inkml:trace>
  <inkml:trace contextRef="#ctx0" brushRef="#br0" timeOffset="111971.1377">19216 14636 33 0,'-22'44'16'16,"6"0"-13"-16,2 1-3 15,2 3-2-15,-3-5 1 16,4-10 1-16,4-6 1 16,-3-8 6-16,7-9 13 15,0-3-2-15,3-3-12 16,0-4-5-16,0 0-1 15,0 0-1-15,0 0-1 0,0 0 2 16,0 0 0-16,0-8-5 16,0-6-2-1,0-5 7-15,0-3 5 0,3-4-3 16,10-4-2-16,-1 3-2 16,6-7-30-16,0 8 10 15</inkml:trace>
  <inkml:trace contextRef="#ctx0" brushRef="#br0" timeOffset="112114.9187">19349 14485 33 0,'13'-33'21'16,"0"1"-12"-16,4-1-5 16,-4 7-4-16,-1 8 0 15,-1 3-13-15,-2 11 0 0,-5 1-23 16</inkml:trace>
  <inkml:trace contextRef="#ctx0" brushRef="#br0" timeOffset="113704.2033">19522 14285 172 0,'-3'0'99'16,"-2"3"-88"-16,5-3-9 0,0 5-2 15,0 4-1 1,0 7 1-16,14 6 15 0,0 6-4 16,3 5-3-16,1 5 0 15,-2-3 0-15,1 6 1 16,-5-3-5-16,-3 1-2 15,-4-5 4-15,-3-5-3 16,-2-4 3-16,0-10 0 16,0-7-3-16,0-5 4 15,0 1 5-15,0-4 8 16,-16 0 15-16,-5 0-23 16,-3 0-3-16,-9-15-2 0,1-7-1 15,-4-7 3 1,-6-4-5-16,-7-14 4 0,-2-5 3 15,5-8 2-15,4-2-1 16,6 0 3-16,6 3 4 16,5 7-6-16,-1-3-3 15,6 5 2-15,-2-2-2 16,2-2-2-16,-7-3-7 16,-1-1 3-16,-4-3-3 15,-4-2-1-15,-4-3 0 16,-5-1-3-16,-1 2 3 15,-2 2 0-15,0 2 0 16,1 5 2-16,2 2-2 0,-1 5 0 16,1 2 0-16,-1-1 0 15,1 0 1-15,0 4 0 16,2-1-2-16,6 1 0 16,-2 5-1-16,5 1-1 15,4 6 2-15,3 1 0 16,4 3 1-16,0-2 2 15,0 1-1-15,1 1-1 16,-7-2 0-16,3 0-1 16,-1 0-1-16,-3-2 2 15,2 3 0-15,-4-1 1 16,1-3 3-16,-3 3-4 16,-5 1 0-16,2-1 3 15,-2-1 3-15,3 1-4 0,5-3 4 16,2 3-4-16,2-2 3 15,4-5-2-15,0-4-2 16,1-2 5-16,-4-1-4 16,7 0 2-16,-7-2 0 15,3-1-3-15,-3 0 3 16,3-8-1-16,-7 3 1 16,2-7-1-16,-5-3-3 15,-3 3 1-15,-2 1-1 16,-1-5 2-16,0 0-2 15,0-2 1-15,0 5 2 16,3-1 1-16,-2-2-1 0,-2 6-1 16,2-6-2-16,-4-4 2 15,-4 0-2 1,1-1 0-16,2 2 0 0,1-2 0 16,0 2 0-16,3-3 0 15,5 4 3-15,3 2-3 16,-1 8 0-16,4 7 0 15,3 1-1-15,-4 2-1 16,7 1 1-16,-2 0 1 16,2 0 1-16,2 8-1 15,1-1-1-15,3 7 1 16,2 4 5-16,3 2-5 16,3 2 0-16,2 4-2 0,0 5 2 15,3 4 1-15,-1 3-1 16,3 3 4-16,1 3-4 15,0 0 0-15,0 0-4 16,0 0-3-16,0 0 0 16,0 5-4-16,5 9 3 15,14 11 8-15,7 5 1 16,5 11-1-16,9-1 2 16,5 7-2-16,4 8 0 15,7 0 2-15,6 11 0 16,-1 6-1-16,6 7-1 15,2 8 0-15,1 4 0 16,-1 3-1-16,-3-3 1 16,2 5-1-16,-1-1 1 0,2 3-1 15,5-6 1-15,-1 4 0 16,1 6 0-16,-2 1 0 16,2 10 1-16,-6 2 0 15,1-1-1-15,-2 0 0 16,-1-1 0-16,1 2 0 15,5-2 0-15,0-3 1 16,5-3 0-16,-5-9-1 16,-1-2-1-16,-4-5 1 15,2-5-2-15,2 2 2 16,-1-3 0-16,-3-5-4 16,-2-7 4-16,-10-4-1 15,-5-6 1-15,-3-1-1 0,-7 5-3 16,2-1 2-16,-6-4-1 15,-5-3-4-15,-4-12 0 16,-5-6-3-16,-2-8-2 16,-6-4-1-16,0 0-4 15,7 5-6-15,-5 2-9 16,7-2-31-16,-1-4-209 16</inkml:trace>
  <inkml:trace contextRef="#ctx0" brushRef="#br0" timeOffset="114423.4766">19713 14754 340 0,'-27'-11'15'0,"12"11"6"15,-6 0 3-15,-1 3-11 16,-3 15-3-16,-1 10-4 16,-4-1-4-16,8 3 4 15,2 0 1-15,8-2 2 16,8-6-8-16,4-3-1 16,0-6 1-16,7-4-1 15,16-5 1-15,5-4 3 16,6-13 5-16,7-19-8 15,2-15 7-15,-1-8-5 16,-11-4 2-16,-7 4-2 16,-18 4-1-16,-6 15 6 0,0 5-2 15,-19 9 0-15,-10 8 4 16,-7 8-3-16,-3 6 2 16,-5 0-6-16,0 20 0 15,6 4-1-15,5 1 1 16,9-7-2-16,13-3-1 15,10-8 0-15,1 1-6 16,7-5 4-16,19 1 0 16,5-4 2-16,5-11 0 15,4-19 0-15,-4-2 0 16,-9-2 1-16,-12 10-1 16,-12 2 1-16,-3 7 4 15,-13 11 2-15,-16 4-7 0,-8 0 0 16,-5 26-3-16,-6 7-1 15,3 7 3-15,5-4 1 16,15 1-8-16,7-4-12 16,15 0-71-16,3-12-281 15</inkml:trace>
  <inkml:trace contextRef="#ctx0" brushRef="#br0" timeOffset="122314.2446">15528 10453 229 0,'4'-15'53'0,"2"4"-48"16,-3 8-4-16,-2 3 1 16,-1 0 7-16,0 0 10 15,0 0 4-15,0 0-3 16,0 0-1-16,0 0 1 15,0 0-11-15,0 0 2 16,0 0-8-16,0 3 5 16,0 8-3-16,0 7 5 15,5 9 3-15,3 5-4 16,1 5-1-16,2 6-1 16,4 1-5-16,2 2 4 15,-1 1-6-15,4 0 1 16,2 5 4-16,-6 0-1 0,7 2-2 15,-4-2-2 1,1-2 0-16,0-1 0 0,3-2 0 16,-2 4 1-16,3 2 0 15,1 5 1-15,5 1-2 16,-1 4 0-16,1 3 0 16,2-3 0-16,-3 1 1 15,0-4-1-15,-2-3 0 16,-6-1 0-16,3 0 0 15,-5-2 0-15,4-2 0 16,-4-5 0-16,3 1 0 16,5 3 0-16,-5 0 0 0,4 1 1 15,4 7-1 1,-5-8 0-16,5 4 0 0,0-7 0 16,1-1 3-16,5 1-1 15,0-3-1-15,0 2-1 16,-4-3 1-16,7 0 3 15,0-3-1-15,0-1-2 16,1 3 1-16,2-6-2 16,-5 1 3-16,3 2-3 15,2 3 2-15,-2 1-2 16,4 4 2-16,-1 0-2 16,-1-1 0-16,4-6 0 15,2 0 0-15,4-4 0 16,3-1 0-16,0 0 1 15,1 5 0-15,-4 3-1 0,3 0 3 16,-3 1 1-16,0-1-1 16,2-1 0-16,-2-6-3 15,-3-1 1-15,1-1-1 16,-2-4 0-16,1-1 1 16,-4-1 1-16,7-2 0 15,3-1-2-15,1-4 3 16,1 0-2-16,-1-4 2 15,-7 4-3-15,-3-5 0 16,-1 2 0-16,-3-1 0 16,-1 0 0-16,1-3-2 15,1 4 2-15,2-5 0 0,-2 4 2 16,2-3-2-16,-3 0 0 16,1 0 0-16,-1-1 0 15,3 1 1-15,1-3-1 16,0-1 2-16,5 0-1 15,1-2-1-15,0 2 0 16,3-2 0-16,4 1 1 16,-3 1 1-16,5 0-2 15,4 0 0-15,-4 0 1 16,3 3-1-16,-4-4 0 16,2-1 0-16,4 3-1 15,1-8 1-15,8 2 0 16,-5-6 0-16,-1 4-1 0,-4-4 1 15,-4 0 0 1,-2 4 0-16,-1-4 0 0,-6 4 0 16,1-4 1-16,0 0 0 15,3 0 0-15,3-4 1 16,3-7-2-16,6-4 1 16,3-6-1-16,1 2 2 15,-1-3-2-15,4-3 1 16,1 1-1-16,3-3 1 15,0 5 0-15,-1-5-2 16,-4 1 2-16,4 0-1 16,-5-3 5-16,4 0-3 0,1 0-1 15,3-5 0 1,5-2 1-16,5 0-1 0,8-4 0 16,1-5 0-16,1 0-1 15,3-8 0-15,2-1-1 16,-1-4 1-16,-1-5-1 15,-2 2 1-15,-4-2 0 16,-1-6 1-16,2 3-1 16,-5-4 1-16,1-4 1 15,-1 5-2-15,-4-1 0 16,-6 4 0-16,2 3-2 16,2-3 1-16,3 1 1 15,0-6 0-15,0 2 0 16,-3-1-2-16,-5 0 2 15,-3-3 0-15,-8 2 0 0,-1-1 2 16,-1-2-2-16,0 1 0 16,1-4 1-16,-2-3 1 15,-3 4-1-15,-3 1-1 16,-5 16 0-16,-2 5 0 16,2 5 0-16,-4-1 0 15,-1 3 0-15,-4-2-1 16,-4 0 1-16,-2 3 0 15,-3-2 0-15,-1 3 0 16,-2-5 0-16,3 1-2 16,-4-2 2-16,-3 6 2 15,-6 4-2-15,-8 8 1 0,-4 8 0 16,-7 8 0-16,-5 9 2 16,-3 4-1-16,0 4 0 15,0 0-2-15,0 0-2 16,0 0 1-16,0 0 0 15,0 0-1-15,0 0 1 16,0 0 0-16,0 0 1 16,0 1 0-16,-2 21-2 15,-11 8 2-15,-11 13 0 16,-8 11 0-16,-3 2 0 16,-3-2 0-16,-2-1 0 15,3-3 0-15,-4-1 0 16,0 2 0-16,-2 0 0 0,-8 4 0 15,-2 0 0 1,-6 5 1-16,-8 6-1 0,-3 2 0 16,3 2 0-16,-5 1 1 15,5-7 1-15,-3-4 0 16,0 3-2-16,-4 0 0 16,-2 2 0-16,3 4 0 15,-6-2-1-15,0 0 1 16,-1-3 0-16,2-8 0 15,2-4 0-15,3 2 0 16,-2-3-1-16,3-3 2 16,-1 3-1-16,0-6 1 0,0 2 1 15,-1 2 1 1,-4 1-3-16,-2 6 0 0,3-5 1 16,-2 1-2-16,5-4 1 15,-7-4 0-15,2 0 1 16,-3-5-1-16,2-1-1 15,-4 2 1-15,2 0 1 16,0 1-1-16,3 0 1 16,-3-1 1-16,1-1-2 15,0-1 2-15,3-5-2 16,1-1 1-16,4-2 0 16,6-5-2-16,5 4 1 15,-3-2-1-15,3-2 2 16,-1 1-1-16,3-1 1 15,2 1-1-15,2-3 2 0,5-1-1 16,-3 0-1-16,3 0 1 16,3-3-1-16,-1 2 0 15,1 0 0-15,1-2 1 16,-4 0-1-16,0-1 2 16,-5 1-2-16,-10 1 0 15,-1-1 1-15,1 3-1 16,1-3-1-16,8 3 1 15,-3-3 0-15,0 1-1 16,-1-4 1-16,-2 0 0 16,-5 1 0-16,3-6 0 15,-3 0 0-15,0-4-1 0,0 0 1 16,-4-6 0-16,-2 2 1 16,-1 1-1-16,-3-1 1 15,-6-1-1-15,0 0 2 16,1-2-2-16,6 0 0 15,6-2 0-15,6-10 0 16,-4 1-1-16,1-7 1 16,0 2 0-16,6-2 0 15,-4 0 0-15,3-1 0 16,1-3 1-16,-1 5-1 16,0-1 0-16,1-1 0 15,-4 4 0-15,2-1 0 16,-8 0 1-16,4-3 1 0,-7 0-2 15,4-6-1 1,2-1 0-16,2 0 1 0,4 1 0 16,-1-1 1-16,0-5-1 15,-1-1 0-15,3 0 0 16,0-3-1-16,6 4 1 16,1 0 1-16,3-5-1 15,-2-1 0-15,-1-3 0 16,1-1 0-16,3-5 0 15,5-7 0-15,2-1 0 16,1-9 0-16,5-3-1 16,-1-8 1-16,-1-9 1 0,1-1 0 15,6 2 1 1,2 2-2-16,4 10 3 0,0 0-1 16,6-3-1-16,-3-4-1 15,3 0 0-15,1-1 0 16,0-2 1-16,-2-4-2 15,-4-4 1-15,3-1 0 16,-3-3 0-16,-3-1 1 16,3-1-1-16,0 7 0 15,3 9 2-15,-4 5-1 16,6 7 0-16,-5 3 3 16,3-3-4-16,0 0 2 15,4 4 3-15,-4-4-3 16,3 3-2-16,1-2-1 15,2 2 1-15,-5 1 0 0,3-1 0 16,-1-4 0-16,-3 9-1 16,1-4 2-16,-5 0-1 15,2 2 0-15,-5 1 0 16,1 13 1-16,3 5 0 16,4 8 0-16,5 7 0 15,5 6-1-15,0 3 0 16,4 7 0-16,2 1 0 15,3 3 1-15,3 6 0 16,0 0-2-16,0 0 1 16,0 0-1-16,0 0 0 15,0 0-2-15,0 0 0 0,0 0 1 16,0 0-3-16,0 3 3 16,0 9 0-16,5 10-1 15,5 3 3-15,7 15-1 16,-1 8 0-16,7 14 1 15,-1 5 0-15,-3 10 0 16,7 0 0-16,1 8 0 16,-2 2 0-16,5 1-1 15,-4-3 0-15,4-4 1 16,2-4 0-16,-1 0 2 16,3 0-2-16,4-1-2 15,1 5 2-15,1 1 1 16,2 2-1-16,-1 3 1 0,5 6-1 15,3-2 0-15,-3 0 0 16,-3 2 0-16,8-1 1 16,1-5-1-16,2-2 0 15,5 0 0-15,2-8 2 16,1 3-2-16,-3-7 0 16,-2-2-1-16,3-2 0 15,2-3 0-15,1 0 1 16,3 0 0-16,-4-6 0 15,3 0 0-15,-4-8 0 16,-3 0 1-16,-2-1-1 16,3 1 0-16,-4-1-1 0,-1-3 1 15,4-1 0 1,2 2 1-16,1-6-1 0,3 1 1 16,6 0 0-16,-5-3 1 15,3-2-2-15,-7-1-3 16,0 2 2-16,2-7 1 15,-1 0 0-15,2-3-2 16,1-1 1-16,-4-7-1 16,-2 1 2-16,0-2 0 15,0 0 0-15,1-1 0 16,3-5 0-16,-5 2 2 16,4 2-2-16,3 0 0 15,2-5 0-15,9 2-2 16,1-3 2-16,4-4-2 15,0-3 0-15,4-3-3 0,0-3 1 16,2 0-6-16,0 0 0 16,1-3-8-16,-1-12-13 15,2-8-40-15,-5-13-238 16</inkml:trace>
  <inkml:trace contextRef="#ctx0" brushRef="#br0" timeOffset="130277.3034">9644 9311 112 0,'0'-25'116'16,"0"6"-64"-16,0 5-23 16,0 6 9-16,0 7-8 15,0-2 0-15,0 0-2 16,0 3-7-16,0 0-2 15,0 0-3-15,0 0-3 16,0 0-1-16,0 0-5 16,0 0-4-16,0 0 5 15,0 0-8-15,0 0 1 16,0 0-1-16,0 7-1 16,0 8 0-16,0 3-1 15,0 0 2-15,6-3-5 0,7-1 0 16,-1-6-1-16,6 1 2 15,0-9 3-15,1 0 1 16,5-12 0-16,-3-13-1 16,0-8 1-16,-2-4 1 15,-10 2 0-15,-8 3-1 16,-1 3 4-16,0 4-2 16,-13 3-1-16,-6 2 2 15,-2 7 2-15,3 5-5 16,-6 8 3-16,2 0-2 15,-2 11-1-15,0 18-1 16,0 4 0-16,5 7-1 16,7-3 2-16,9 0-3 15,3-8 0-15,0-4 0 16,12-9-2-16,7-1-2 0,1-11 6 16,5-4 1-16,-1 0 0 15,-2-13-2-15,-5-5 2 16,-7-4 0-16,-4-3 1 15,-6 7 1-15,0 0 2 16,0 5-2-16,-9 3-1 16,-5 7 0-16,4 2 2 15,-3 1-2-15,4 0 4 16,0 0-5-16,0 4-2 16,6 7-1-16,3-3 1 0,0-4-6 15,3-1-7 1,9-3 11-16,3 0-1 0,-2 0 2 15,1-3 2-15,-8-2 0 16,1 2 1-16,-7-1 0 16,0 4 5-16,0 0 0 15,0 0-3-15,0 0 5 16,0 0-2-16,0-1-3 16,0 1-1-16,-3 0 1 15,3 0-2-15,0 0 0 16,0 0 0-16,0 0-3 15,0 0 2-15,0 0-2 16,0 0 1-16,0 0 0 16,0 0 1-16,0 0-2 15,0 0 0-15,0 0 2 0,0 0 1 16,0 0-3-16,0 0 3 16,0 0-1-16,0 0-2 15,0 0 3-15,0 0-3 16,0 0 2-16,0 0-2 15,0 0-1-15,0 0-1 16,0 0 3-16,0 0-1 16,0 0 1-16,0 0 1 15,0 0 1-15,0 0 0 16,0 0 0-16,0 0 0 16,0 0 0-16,0 0 0 15,0 0 0-15,0 0 0 0,0 0 1 16,-4 0 0-16,4 0-1 15,-3 0 0-15,-4 0 1 16,4 0-2-16,2 0 2 16,-2 0-1-16,0 0 0 15,3 0 0-15,0 0 0 16,-3 0-1-16,3 0 1 16,0 0 0-16,0 0 0 15,0 0 0-15,0 0 0 16,0 0-3-16,0 0-1 15,0 0-16-15,0 0-36 16,0 1-73-16,0-1-50 16</inkml:trace>
  <inkml:trace contextRef="#ctx0" brushRef="#br0" timeOffset="133203.5662">21452 14016 99 0,'1'4'38'16,"-1"0"-22"-16,0-3-14 15,-4 1-2-15,-9 2 0 16,5-4 1-16,1 0-1 16,0 0 2-16,0 0 5 15,3 0-2-15,1 0 3 16,-2 0-4-16,1 0 2 15,0 0 0-15,-1 0-2 16,2 0-1-16,-1 0-1 0,1 0-1 16,0 0 2-1,-4 0 1-15,4 0-1 0,-2 0-3 16,2 0 2-16,-2 0-2 16,2-4 0-16,0 4 0 15,0 0 0-15,-1 0 0 16,-1 0 0-16,0 0 0 15,-5 0 0-15,3 0 2 16,-1 4-2-16,-2-1-1 16,3 1 1-16,1 0 0 15,-6 0 0-15,3-1 0 16,-2 4 3-16,-3-3-3 16,-5 7-2-16,-1-3 2 15,-4-1 0-15,1 0 0 0,-2 0 0 16,0-2 0-16,1-2 2 15,-4 1-2-15,-1 3 0 16,-4-3 0-16,-3 0 0 16,1 3-3-16,-7-4-3 15,-3 0-7-15,0-1-19 16,-2 2-26-16,-5-4-15 16</inkml:trace>
  <inkml:trace contextRef="#ctx0" brushRef="#br0" timeOffset="137073.2914">19593 14474 48 0,'23'0'13'16,"-10"-3"11"-16,-4-3-9 15,-6 5 17-15,-3-5 20 16,0-3 12-16,-12-1-38 15,-12-5-15-15,-7 8 7 16,-9 7 4-16,-7 0-13 16,-3 0 4-16,5 18-3 15,-1 1 3-15,10 1-5 16,14-7-2-16,6 2-3 16,10 1-2-16,6 0-1 15,2 1 0-15,21-1 0 0,13-8 0 16,11-5 1-16,13-3 3 15,1-14-4-15,3-13 0 16,-1-5 0-16,-11-5 0 16,-10 4 0-16,-17 7 0 15,-14 4 0-15,-11 7 3 16,-14 2 4-16,-24 4-6 16,-9 9 0-16,-10 0 2 15,1 9 6-15,3 13 0 16,7-1-3-16,12-3 2 15,16-7-4-15,8-7-2 16,10 0-2-16,3-1-9 16,25 1 2-16,15-4 6 0,11 0 1 15,6-11-7-15,-8-11-23 16,-27-8-321-16</inkml:trace>
  <inkml:trace contextRef="#ctx0" brushRef="#br0" timeOffset="139756.4768">19775 8465 224 0,'13'0'87'0,"-6"0"-75"16,-4 0-5-16,-3 0 4 16,3 0 11-16,-3 0-8 15,3 0-4-15,6 0 0 16,7 0 6-16,11-5 0 16,9 0-7-16,12-5 3 0,11-2-4 15,16-2-2 1,9-3-3-16,10 2 3 0,13-1 0 15,4-2-4-15,9 5 3 16,-5 1-4-16,3 1-1 16,-5 3 2-16,-5 7-2 15,-6-2 0-15,0 3-1 16,2-3 3-16,10 0-1 16,8-1 0-16,19-4 9 15,9 5-7-15,14-1-3 16,6 1 0-16,-1-1 0 15,-2 3-1-15,-4 1 1 16,-6 0 0-16,2 0 1 16,-10 9 2-16,4 4-3 15,-2 1 0-15,0-1 0 0,4-3 0 16,2 2 0-16,8-5 1 16,11 1 2-16,15-4 3 15,12-1-2-15,3 4-4 16,-5 3 0-16,-7 2 0 15,-1 0 1-15,-3 2-1 16,8 1 1-16,5-5-1 16,4-3-1-16,2-1 1 15,3 0 1-15,0-2-1 16,4-2 0-16,6-1 0 16,-2 2 0-16,1 0 0 15,-1 2 0-15,1 2 2 0,6 1-2 16,1 3 3-16,-5-1-6 15,2 3 3-15,-4-3 0 16,4-3 2-16,4 0-2 16,-5-3-3-16,-3 0 2 15,-4-1 1-15,-4 4 0 16,2-4 0-16,0-2-4 16,-7 6-1-16,-9-2-1 15,-8 5 4-15,-9 9-5 16,-8 6-8-16,-11 0-60 15,-20-3-335-15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4T13:18:15.333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6478 1751 299 0,'-9'0'60'15,"0"0"-33"-15,-3 0 33 16,6-4-6-16,6 1-18 15,0 3-11-15,0 0-3 16,0 0-5-16,0 0-4 16,0 0-5-16,0 0-6 15,0 0-2-15,0 0-4 0,0 18-2 16,0 18 6-16,6 19 5 16,1 14 0-16,1 6-3 15,-2 0 0-15,-3 4 1 16,3-3-2-16,-3 3-1 15,4 1 1-15,-1-2 0 16,0-1-1-16,2-8 0 16,2-3-1-16,2-5 1 15,0-3 1-15,3-4-1 16,-3-4-1-16,1-6 0 16,-1-8-1-16,-4-10-4 15,-5-10 0-15,1-9-6 16,-4-7-7-16,0 0-10 0,-7-6 8 15,-13-23-72-15,-8-21-164 16</inkml:trace>
  <inkml:trace contextRef="#ctx0" brushRef="#br0" timeOffset="405.4459">6348 1959 367 0,'-6'-20'35'0,"0"3"-14"15,6 3 14-15,-3-2-13 16,3-3-10-16,0-1 0 16,18-5-6-16,15-4-3 0,16 1 0 15,18 8 1 1,5 7 0-16,5 11-4 0,-5 2 0 16,-8 9 0-16,-7 13 0 15,-5 6 0-15,0 6-2 16,-4 7 1-16,1 6-2 15,-10 8 3-15,-9 4-1 16,-11 5 1-16,-13-1 0 16,-6 3 1-16,-10-4 2 15,-20-1-1-15,-7-5 3 16,-7-4 0-16,-5-5 1 16,1-6 0-16,-4-6 1 15,3-12 3-15,4-4 2 16,3-12-1-16,4-4-6 0,11-3-5 15,12 0-2-15,4 0-7 16,11-9-1-16,0-10-36 16,17-9-48-16,22-9-86 15</inkml:trace>
  <inkml:trace contextRef="#ctx0" brushRef="#br0" timeOffset="766.0017">8031 1968 305 0,'-5'-2'213'0,"-2"-1"-211"16,7 3 0-16,0 0-1 16,0 0-1-16,0 0-2 15,0 0-4-15,12 0-2 16,13 0 8-16,8 3 3 16,9 2-2-16,0-1 1 15,4 0 0-15,-4 2-2 16,-5 0-1-16,-7-1 0 0,-3 0-4 15,-8 0-3 1,-10 4-27-16,-9 3-67 0,-3 3-244 16</inkml:trace>
  <inkml:trace contextRef="#ctx0" brushRef="#br0" timeOffset="989.7658">7985 2323 517 0,'0'2'0'16,"0"0"-25"-16,0 2 25 16,3-1 0-16,13 3 4 15,6 0 7-15,11-3-2 16,3-1-1-16,3-2 1 0,7 0-6 16,-1 0 1-16,1 0-4 15,-1 0-3-15,4-5-8 16,-7-4-15-16,0 6-55 15,-11 0-198-15</inkml:trace>
  <inkml:trace contextRef="#ctx0" brushRef="#br0" timeOffset="2970.5436">3040 8984 274 0,'-3'12'57'16,"-4"-4"-51"-16,1-6 1 15,6-2 24-15,0 0-4 16,0 0 2-16,0 0-7 16,0 0-5-16,0 0 8 15,0-11-9-15,0-14-9 16,0-12 4-16,0-3-5 16,3-4-5-16,3-6 1 15,4-7 2-15,1-2-3 0,-2-7 4 16,4 1-4-16,-1-1 1 15,0 0 0-15,-3-1 0 16,0-2 0-16,1-5 2 16,4 4-3-16,-2 0 2 15,1 2-1-15,-1 2 2 16,6-1-2-16,0-3-1 16,7-4 1-16,2 0-1 15,0-2 1-15,7 0 3 16,-1-1-2-16,3-4 0 15,4 3-1-15,-1-3 0 16,1 1 1-16,-1-1 0 16,1 4 1-16,-4 4 1 0,-3 11-3 15,1 11 0-15,-4 6-1 16,0 8 2-16,0-2-1 16,1 1-2-16,-1 2 0 15,6-1 0-15,-2 4 0 16,6 2 0-16,-1 3-1 15,3 5 2-15,4 2-1 16,5 2 0-16,7 4 2 16,0-3-2-16,2 2 0 15,-5 3-1-15,-3-2 1 16,-1 9 0-16,3-1 0 16,-2 2 0-16,-4 2-2 15,4 3 0-15,-4 0 2 16,1 0-1-16,0 10 0 15,-1 1-3-15,1 7 4 0,-4 2-1 16,1 5 0-16,-4 5 1 16,0 5 0-16,-5-1 0 15,-1 5 0-15,-2 2 1 16,-1 1 0-16,0 5-1 16,1 0 2-16,2 4-1 15,1 6-1-15,2 4 2 16,3 3-2-16,4 3 0 15,-4-3 0-15,1 2 0 16,-3 3 1-16,-1-1-1 16,-3 0 0-16,0-2-1 15,-2 3 1-15,0 5 0 0,5 7 0 16,-6 3 1-16,3 5 0 16,-5-1 0-16,-1 0 0 15,0 4 0-15,1 1-1 16,-4-3 0-16,-2-2 1 15,-2-3-1-15,-7-4 0 16,2-8 0-16,-3-6 0 16,1-14 0-16,-2-9 0 15,-2-14 0-15,-2-11-1 16,-4-8-3-16,0-4 0 16,-3-6-6-16,-3-1-8 15,0-1-1-15,-9-20-22 0,-13-14-192 16</inkml:trace>
  <inkml:trace contextRef="#ctx0" brushRef="#br0" timeOffset="3231.8756">2821 6650 31 0,'-70'-18'234'0,"16"1"-234"15,8 1-40-15,1 2 5 16,2 0-70-16,4 4 23 15</inkml:trace>
  <inkml:trace contextRef="#ctx0" brushRef="#br0" timeOffset="3929.5491">2148 6605 44 0,'-15'0'52'16,"5"0"-10"-16,-1 0-5 0,7 0-3 15,1 0 19-15,3 0 7 16,0 0-22-16,0 0-26 16,0 0-4-16,0 0-4 15,10 0-1-15,14-2 10 16,9-5 5-16,7-4 0 16,5 0-5-16,10-4 2 15,5-3 5-15,7-1-8 16,9 0 5-16,0-3-4 15,3-3 0-15,5 6-2 16,7 0 0-16,3 2-5 16,0 6-2-16,1 5-3 15,-8 1-1-15,1 4 1 0,0-1 1 16,3 2-1-16,0 0 0 16,0-1 0-16,0-1 1 15,3 2 4-15,-6-2-3 16,3 2-2-16,-2 0 3 15,-5 0-3-15,-5 0 0 16,-4 0-1-16,-1 0 0 16,1 0-1-16,4 4 0 15,6-1 1-15,3 2 0 16,2-1 0-16,1-2 0 16,1-1 0-16,-4-1 2 15,6 0-1-15,-3 0-1 0,3 0 1 16,6 0 0-16,3 0 0 15,0 0-1-15,1-7-1 16,-2-5 1-16,-2 1 0 16,-9 5 0-16,-5 1-1 15,-11 3 2-15,-5 1-2 16,-6 1 1-16,-10 0 0 16,-2 0 0-16,-6 0 0 15,-7 0 2-15,-3 0-2 16,-3 0 0-16,-5 0-1 15,-4 1 1-15,-6 1-3 16,0 3 1-16,-9-3-4 16,-3 1-3-16,-2-3 0 0,-4 0-6 15,0 0-24-15,0 0-9 16,-16 0-82-16</inkml:trace>
  <inkml:trace contextRef="#ctx0" brushRef="#br0" timeOffset="4259.9332">6494 6139 111 0,'6'5'339'16,"15"3"-339"-16,13 1-1 15,5 0 1-15,15 2 5 16,1 3-4-16,3-2 6 0,2-1-3 15,-3 6 6-15,-5-1-2 16,-3 6-5-16,-7-1 0 16,-5 7-1-16,-7-2 1 15,-6 2-3-15,-12 2 0 16,-12 3 0-16,0 5 5 16,-12 2 2-16,-18 6-4 15,-12 5-1-15,-10-4-1 16,-6 4 0-16,-11 1-1 15,-8-4-5-15,-4-4-16 16,-4-5-71-16,0-16-304 16</inkml:trace>
  <inkml:trace contextRef="#ctx0" brushRef="#br0" timeOffset="4988.004">4359 4823 291 0,'-7'-10'27'0,"4"5"-25"16,3 2 5-16,-2 3 10 16,2 0 10-16,0 0-2 15,0 0-11-15,0 0-11 16,0 8 0-16,0 14-2 15,5 13 3-15,11 13 9 16,1 13-1-16,-4 10-3 16,2 9 2-16,3 11-3 15,-3 7-2-15,1 14 2 16,5 9-3-16,-3 5 0 0,4 6-3 16,2 8 0-16,3 6-2 15,-3 4 3-15,6 5 0 16,-2 2-1-16,2 3-2 15,-2 1 3-15,-1-4-3 16,-3 5 2-16,-6-9-1 16,1 1 1-16,-5-6 3 15,2-5-5-15,-2 2 3 16,2 6 2-16,-4-4-2 16,1-2-3-16,1-3 1 0,-8-10-1 15,4-1 0 1,-1-5 0-16,0-4 1 0,0-9-1 15,-3-7 0-15,-3-3 0 16,0-11 1-16,0-4-1 16,-3-14 0-16,3-9 0 15,-3-2 0-15,0-1 0 16,0-6 0-16,0-9 0 16,0-11 0-16,-3-14-7 15,0-10-2-15,0-12 0 16,-3 0-13-16,-1-41-51 15,-4-25-193-15</inkml:trace>
  <inkml:trace contextRef="#ctx0" brushRef="#br0" timeOffset="5558.3824">4349 4647 60 0,'0'0'228'16,"-2"-2"-204"-16,-1 0-13 0,-1 0 12 15,-4 0 8 1,5 2 1-16,-1 0-3 0,1 0-9 16,0 0-1-16,0 0-8 15,-9 14-4-15,-6 24-6 16,-4 20-1-16,-11 19 2 15,-3 12-1-15,-6 0 0 16,3-3-1-16,1-9 0 16,8-13 0-16,7-13-3 15,7-18-4-15,7-16-9 16,3-17-31-16,6-10-89 16</inkml:trace>
  <inkml:trace contextRef="#ctx0" brushRef="#br0" timeOffset="5752.6171">4352 4702 262 0,'34'19'54'0,"9"9"-26"16,2 1-7-16,3 1-3 16,-5-1-4-16,3-2-2 15,-1-1-11-15,-2 3-1 16,-1 5-1-16,0 9-3 15,-2 13-9-15,-4 12-41 16,-8 20-205-16</inkml:trace>
  <inkml:trace contextRef="#ctx0" brushRef="#br0" timeOffset="6523.1052">4683 6310 217 0,'-12'-10'68'0,"5"-2"-29"16,-4 4 14-16,2-3-10 16,-1 4-7-16,-1 3-14 15,4 0-10-15,-1 4 0 16,5 0 2-16,-4 0-1 16,4 17-12-16,-3 15 0 15,3 11 1-15,-3 6-1 16,6 2-1-16,0-7 0 15,0-8 0-15,12-10 0 16,7-5-1-16,1-9 1 16,-1-9-3-16,5-3 3 0,1-7 1 15,-2-22 4 1,2-13-2-16,-7-13-1 0,-6-5 0 16,-9 3 3-16,-3 7-3 15,-6 13 1-15,-15 13-2 16,-7 10 1-16,2 11 7 15,-5 3-5-15,-3 4 1 16,1 26 0-16,3 10-5 16,6 3 1-16,6 0-1 15,12-4 3-15,6-6-3 16,2-4-3-16,17-7 3 16,2-5-1-16,6-10-2 0,1-5 1 15,-1-2 2 1,0-7 1-16,1-19 2 0,-5-9-1 15,-4-5 1-15,-7 2-2 16,-6 11-1-16,-6 8 2 16,0 19 3-16,0 0-2 15,0 0 1-15,-6 7-3 16,-6 29-1-16,0 12-2 16,-1 11 2-16,5-6 0 15,8-13 0-15,0-14-3 16,0-10 0-16,5-7 0 15,4-6-7-15,-2-3 1 16,-1 0-10-16,-3-22-8 16,0-14-34-16,-3-13-153 15</inkml:trace>
  <inkml:trace contextRef="#ctx0" brushRef="#br0" timeOffset="8510.8221">8850 2458 297 0,'7'0'56'0,"-6"0"-46"16,-1 0 7-16,0 0 10 16,4 0 7-16,-4 0-5 15,0 0-4-15,0 0-8 16,0 0-3-16,0 0 0 15,0 0-4-15,0 0-2 16,0 0 1-16,0 0-7 16,0 0 3-16,0 0-4 0,0 0-1 15,0 0 0-15,0 0 0 16,0 0 1-16,0 0 0 16,0 0 1-16,0 0 4 15,0 0-2-15,0 0-2 16,0 0-2-16,0 0-1 15,0 0-9-15,0 0-16 16,0 0-49-16,0 0-194 16</inkml:trace>
  <inkml:trace contextRef="#ctx0" brushRef="#br0" timeOffset="11241.3221">9020 2561 191 0,'0'0'59'0,"0"0"-19"16,-3 0 10-16,3 0-3 15,0 0-16-15,0 0-8 16,0 0-6-16,0 0-2 16,0 0 0-16,0 0-3 15,0 0-3-15,0 0-2 16,0 0 0-16,0 0-4 15,0 0 1-15,3 0 1 16,9 0-1-16,3 2 2 16,6 0-1-16,3-1-1 15,4 2 0-15,8 0 0 0,7 4-1 16,2 1 1-16,4 1-1 16,-1-2 0-16,-2 2-2 15,-1-1-1-15,1-3 2 16,-1 4-1-16,4-4 3 15,-4-1-2-15,-5-1 0 16,-7 0-2-16,-9-1 1 16,-8 1 1-16,-2-3 0 15,-7 0 1-15,-1 0-2 16,-6 0 2-16,0 0-1 16,3 0 2-16,-3 0-4 15,0 0 0-15,0 0-3 0,0 0-3 16,0 0-15-16,0 0-29 15,0-2-90-15</inkml:trace>
  <inkml:trace contextRef="#ctx0" brushRef="#br0" timeOffset="12352.4153">11301 1659 285 0,'-3'-19'38'16,"-3"8"-14"-16,3 5 18 15,3 6-5-15,0 0-6 16,0 0-11-16,-4 0-10 15,4 0-7-15,0 19-2 16,0 13 0-16,13 16 8 16,1 10-1-16,-4 5-1 15,-1-4-2-15,-3-4-3 16,1-6 1-16,1-3-3 16,-2-3 0-16,-6-3-2 0,0 6-5 15,-6-1-12 1,-18 2-61-16,-12-7-218 0</inkml:trace>
  <inkml:trace contextRef="#ctx0" brushRef="#br0" timeOffset="12629.823">10718 2581 320 0,'0'4'4'0,"26"-1"12"16,18-1-16-16,16-2 21 16,14 0 2-16,7 0 1 15,4 0-3-15,3 0 0 0,0-7 2 16,-5 3-5-16,1-1-9 16,-5-1 2-16,-1-1-6 15,-4 4-1-15,-5-3-4 16,-5 2 0-16,-15 4-3 15,-16 0-6-15,-12 0-18 16,-20 15-66-16</inkml:trace>
  <inkml:trace contextRef="#ctx0" brushRef="#br0" timeOffset="13011.8667">11204 2997 370 0,'-3'3'47'16,"3"3"-47"-16,0 5-13 16,17 4 13-16,14 3 14 15,9 1 2-15,-1 2-3 16,3-2-4-16,-9-2-5 16,-5 5-4-16,-13 2 0 15,-9 9-1-15,-6 3-3 16,-6 6 3-16,-21 2-3 15,-3 0-6-15,-4-5 5 16,4-7 2-16,1-8 2 0,9-7 1 16,5-4 4-16,3-5 0 15,6-2 6-15,3-1-1 16,3-3-8-16,0 2-1 16,10 1-9-16,19 0 9 15,11-2 2-15,11-1 0 16,10-2-2-16,5 0 0 15,5-2-1-15,4-13-5 16,-1 0-23-16,4-5-102 16</inkml:trace>
  <inkml:trace contextRef="#ctx0" brushRef="#br0" timeOffset="13350.1642">12607 1979 484 0,'0'0'4'0,"0"0"-3"16,0 7-1-16,0 22 0 15,7 17 1-15,-1 20 9 16,-3 16-1-16,0 10-3 16,-3 5 4-16,0 4-5 0,3-2-1 15,0-4-1-15,1-5-2 16,4-5-1-16,-8-2 0 16,0-4 0-16,0-4-3 15,0-8-14-15,-6-14-17 16,1-12-137-16</inkml:trace>
  <inkml:trace contextRef="#ctx0" brushRef="#br0" timeOffset="14159.4624">13142 2003 18 0,'0'-4'374'0,"-2"2"-374"15,2 2-17 1,13 0 17-16,19 0 12 0,13 0 3 15,9 3 0-15,12 9-3 16,2 3-3-16,4 5 3 16,-10 9 2-16,-7 5-10 15,-13 5 8-15,-10 6-9 16,-16 6-1-16,-12 2 0 16,-4 8 4-16,-14 5-1 15,-21 5-2-15,-11 2-1 16,-9 3 2-16,-9-5-4 15,1 0 2-15,5-5-1 0,9-8-1 16,10-6 0-16,14-13 0 16,11-11 0-1,11-4 0-15,3-6 0 0,4 0 0 16,22 2 0-16,13-1 1 16,10-5 0-16,8-3 2 15,7-5-3-15,0-5 1 16,-2-1-1-16,-3 0 2 15,-5 0-2-15,-11 0-2 16,-11 0-2-16,-10 0-5 16,-9-3-13-16,-10-4-48 15,-3-2-227-15</inkml:trace>
  <inkml:trace contextRef="#ctx0" brushRef="#br0" timeOffset="14392.1676">13223 2532 276 0,'0'0'154'0,"0"0"-154"16,11 0-9-16,18 6 9 16,7 6 8-16,15 6 3 15,7-1 4-15,9 0-8 16,0-1 4-16,5-2-8 15,-2-1-3-15,-4-2-2 16,-5-2-17-16,-6-3-19 16,-6-5-178-16</inkml:trace>
  <inkml:trace contextRef="#ctx0" brushRef="#br0" timeOffset="14610.2357">14233 2629 283 0,'13'5'9'0,"7"3"7"15,3-3 13-15,9 0 2 16,4 1 1-16,7-3-6 16,2-3-6-16,4 0-10 15,2 0-7-15,7 0-3 16,1 0-2-16,3 0-18 0,-1-5-37 15</inkml:trace>
  <inkml:trace contextRef="#ctx0" brushRef="#br0" timeOffset="15441.9371">16048 2581 418 0,'-23'-25'3'15,"3"-5"3"-15,-5 1-4 0,-7-1 16 16,-5 5 4-16,-6 5-6 15,-1 6 3-15,-3 9-1 16,-1 5-6-16,0 5-6 16,0 22-2-16,4 13-2 15,7 10-2-15,7 10 0 16,6 9 0-16,10 3 0 16,10 6 0-16,4 6 2 15,0-1-2-15,15-8 0 16,9-8 0-16,4-17-2 15,6-11 2-15,4-15-1 16,1-13 2-16,-2-11-1 0,2-3 3 16,1-35 1-1,6-22 1-15,3-27-2 0,4-15-3 16,-4-17 0-16,-4-11-3 16,-7-12-1-16,-2-13-1 15,-3 5-1-15,-7 6 3 16,-4 15 3-16,-6 13 1 15,-5 16-1-15,-5 20 2 16,-3 19-1-16,-3 23 3 16,0 18-1-16,0 13 4 15,0 7 1-15,0 0-8 16,0 10-2-16,0 34-3 16,0 27 5-16,-3 25 2 0,-7 19 2 15,6 11-3 1,4 3 1-16,0 3 1 0,1 1-1 15,15-8-2-15,4-8 1 16,3-3-1-16,-2-1 1 16,3-5-2-16,-5-6 1 15,1-8-2-15,-4-12-5 16,-4-12-9-16,-4-15-22 16,-2-16-90-16</inkml:trace>
  <inkml:trace contextRef="#ctx0" brushRef="#br0" timeOffset="15750.064">17035 2295 323 0,'3'32'2'0,"0"10"10"16,-3 14 14-16,0 16 20 16,0 14-11-16,0 7-9 15,-6 4-4-15,3 3-9 16,0-2-6-16,3-8-4 0,0-5 3 16,0-15-6-1,12-16 0-15,2-15 0 0,0-14-6 16,-2-15-6-16,-3-10-24 15,3-17-68-15,2-28-236 16</inkml:trace>
  <inkml:trace contextRef="#ctx0" brushRef="#br0" timeOffset="16176.165">17278 1457 459 0,'0'-11'30'0,"6"4"-23"15,11 4-5-15,10 2 5 16,8 1 0-16,10 0-1 16,7 5 5-16,0 14-1 15,-3 5-6-15,-4 4 1 16,-9 9-3-16,-11 7 0 15,-11 9-2-15,-14 8 0 16,0 2 3-16,-20 2-3 16,-8-7 1-16,-2-8 1 15,3-11 1-15,11-10-2 16,7-11 1-16,6-7-2 16,3-5 1-16,0-1-1 0,0 2-3 15,12 0 3 1,15 1 5-16,12-1 0 0,7-5 0 15,9-2-4-15,-1 0 1 16,1 0-2-16,-6-5-5 16,-7-4-3-16,-6 5-4 15,-13 1-15-15,-3 0-49 16,-17 3-275-16</inkml:trace>
  <inkml:trace contextRef="#ctx0" brushRef="#br0" timeOffset="18142.4818">4486 6427 77 0,'15'-22'9'0,"10"-7"12"0,2-1 8 16,0-1 16-16,-9 9 2 15,-11 12 8-15,-1 3-12 16,-3 0 3-16,-1 3-11 15,-2 0-5-15,0-2-8 16,1 2-6-16,-1 2-3 16,2 2 0-16,-2 0 0 15,0 0-2-15,0 0 2 16,0 0-5-16,0 0-8 16,0 20 0-16,0 16-3 15,-2 12 3-15,-1 7 0 16,3-7-1-16,0-4-2 15,17-12-1-15,5-8 2 0,2-7-1 16,4-10 3-16,-1-7 0 16,3 0 1-16,1-24 1 15,-1-11-1-15,0-8 0 16,-6-2-1-16,-8 1 1 16,-11 4-1-16,-5 4 0 15,-2 6 3-15,-17 1-2 16,-2 10-1-16,-3 7 4 15,2 7-4-15,-2 5 8 16,3 0-6-16,3 3 0 0,3 11-1 16,2 2-1-1,8 6-1-15,2-1-2 0,3 0 2 16,0-5-6-16,5-5 3 16,11-5 1-16,-1-6 2 15,6 0-1-15,4-2 2 16,-2-19 2-16,-4-4-2 15,0-2 3-15,-11 8-3 16,-5 2 1-16,-3 5 4 16,-3 4 3-16,-18 1-8 15,-1 7 0-15,-1 0 0 16,-5 14-1-16,1 16 1 16,2 10 0-16,1 4 0 15,6 2 0-15,8-10 1 16,7-10-1-16,3-8-4 0,1-9-1 15,14-5 1 1,7-4 2-16,4-11 2 0,9-21 3 16,-5-7-3-16,-4 0 0 15,-13 5 0-15,-7 6 1 16,-6 10 1-16,-3 4 2 16,-13 3-4-16,-1 7 0 15,-2 4 0-15,1 0-1 16,0 11-2-16,3 8 2 15,2 6-2-15,5 0-4 16,5 2-9-16,3-6-29 16,0-9-188-16</inkml:trace>
  <inkml:trace contextRef="#ctx0" brushRef="#br0" timeOffset="22508.2695">25218 1498 378 0,'-5'-11'52'0,"2"3"-42"16,-1 4-3-16,1 4-1 16,2 3-6-16,-7 35 2 15,-1 10 0-15,-4 21 8 0,2 13-4 16,2 2 0 0,5 5-4-16,4-6 6 0,0-10-7 15,0-10 1-15,1-12 1 16,16-15 0-16,3-12-1 15,7-11 3-15,8-13-5 16,8-7 12-16,12-37-8 16,11-18 1-16,6-14-5 15,2-7 0-15,-5-3 0 16,-11-1-2-16,-13 8 1 16,-11 15 0-16,-13 19 1 15,-8 19 2-15,-7 15 2 16,-6 10 2-16,0 1-5 15,0 14-1-15,0 26-1 16,-3 23 1-16,-3 12 2 0,2 2 1 16,4-5-3-1,0-12 3-15,18-13-3 0,5-11 1 16,4-8-3-16,3-9 1 16,4-8 1-16,5-11 3 15,6 0 4-15,3-21-4 16,1-6-1-16,-6-9 1 15,-4-10 3-15,-4-9-3 16,-7-8 3-16,-6-1-4 16,-7 3 1-16,-8 9 2 15,-2 9-3-15,-5 11 2 16,0 4 4-16,0 6-1 0,0 4-4 16,0 3-3-16,0 4 2 15,0 6-2-15,0 3-1 16,0 1 0-16,0 1-2 15,0 0-2-15,0 0 0 16,0 0-1-16,0 0 4 16,0 0-5-16,0 0 6 15,0 0-3-15,0 0 1 16,0 0 2-16,0 0-3 16,0 0 4-16,0 0 0 15,0 0-1-15,0 0 1 16,0 0-3-16,0 0 0 15,0-2-8-15,0-2-15 0,0-1-51 16,0 0-137 0</inkml:trace>
  <inkml:trace contextRef="#ctx0" brushRef="#br0" timeOffset="41489.9267">25737 2588 202 0,'0'0'96'0,"0"-5"-64"16,-3 0-9-16,-1 1 16 15,4 0 7-15,-3 2-9 16,0-1-16-16,-2-1-5 16,-1 2 1-16,3 1-4 15,2 1-1-15,-1 0-4 0,2 0-2 16,0 0-3-16,-1 0-3 16,-1 0-2-16,-1 0-1 15,-4 12-2-15,1 8 5 16,0 0-2-16,3-3 2 15,3-4-3-15,0-6 1 16,0-2-1-16,4-3-2 16,10-2 2-16,5 0 2 15,6-12 1-15,5-13 0 16,0-7 0-16,-6 3 0 16,-10-1 0-16,-10 6 0 15,-4 2 3-15,0 5-2 0,-14 3 1 16,-8 6-1-1,-5 6 0-15,-1 2-1 0,-3 0 0 16,1 8 0-16,3 4 0 16,9 0 1-16,6-3-1 15,6-3-2-15,6 0-3 16,0-2 3-16,2 2-2 16,18-2 0-16,6-4 1 15,5 0-2-15,3-3 1 16,-1-11-3-16,-6 0-1 15,-10 5-4-15,-9 4 1 16,-6 5 5-16,-2 0 3 16,0 0-4-16,-16 3 3 15,-7 10 0-15,2 2 4 0,1-5 2 16,9 0-1-16,4-7-1 16,7-2-1-16,0-1-8 15,0 0-7-15,2 0 0 16,12 0-9-16,4 0-31 15,0-8-85-15</inkml:trace>
  <inkml:trace contextRef="#ctx0" brushRef="#br0" timeOffset="44061.9427">14898 5674 108 0,'-5'-10'28'15,"-2"-2"-15"-15,6-2 4 16,-2 7 15-16,0 1 20 16,3 4-8-16,0 1 1 0,0 1-11 15,0 0-3-15,0 0-3 16,0 0-7-16,0 0-7 16,0 0-2-16,0 0-4 15,0 0 2-15,0 0-2 16,0 0 1-16,0 0 2 15,0 0 1-15,0 0 2 16,0 0-1-16,0 0 0 16,0 1 1-16,0 3-4 15,0-4-2-15,0 0-4 16,0 3 0-16,0-2-3 16,0-1 3-16,0 3-3 15,0-2 0-15,0 6-1 0,0 11 1 16,0 7 4-16,0 4 3 15,0 1-6-15,0 3 1 16,0 5 0-16,0 4-2 16,0 6 3-16,0 3-1 15,0 5-2-15,0-1 2 16,0 5 0-16,0 0-3 16,0-1 1-16,6 4-1 15,-2 3 1-15,5 5 0 16,-1 4-1-16,-2 3 0 15,0 6 0-15,-6 18 0 16,0 10 1-16,-6 5 3 0,-11 5-2 16,1-7-2-16,7-3 1 15,0 5-1-15,-3-2 0 16,6 0 3-16,0 0-2 16,3 8-1-16,0 4 4 15,-1 8-3-15,1 8-1 16,3 4 2-16,0 5-2 15,0 5 1-15,0 1 0 16,0 7-1-16,0 6 1 16,3 5 0-16,4 6-1 15,-4 0 0-15,1 2 0 16,-1 0 0-16,0 7 2 16,0 0-2-16,4 3 1 0,-3 5-1 15,2-6 0 1,0-2 1-16,3-3 2 0,-3 2-2 15,5-4 0-15,-1-2 0 16,-1-3 1-16,1-9-2 16,-4-3 1-16,3-8 1 15,-1-4-1-15,-1-4-1 16,-1-10 3-16,0-5-3 16,-6-8 0-16,0-13 1 15,0-8 0-15,0-13-1 16,0-11 1-16,0-20-1 15,0-10 0-15,0-14-1 0,0-16 0 16,0-10 1 0,0-11-3-16,0-4-2 0,0 0-4 15,0-12-9-15,0-35-23 16,3-26-39-16,4-38-103 16</inkml:trace>
  <inkml:trace contextRef="#ctx0" brushRef="#br0" timeOffset="45209.2263">15223 5638 93 0,'-7'-22'31'16,"1"0"-28"-16,0 3 2 0,3 5 1 15,-4-4-5-15,-5-2 0 16,-1 3 2-16,2-1 50 16,-1 6-51-16,2 9 17 15,-3-1 2-15,6 0-21 16,-6 4-5-16,4 0-4 15,-2 0 0-15,-1 0-7 16,5 0 11-16,-2-1 3 16,3-2-1-16,3 1-1 15,-1 0 2-15,4-1-29 16,0-1-28-16,0-3 22 16,0 1 37-16,0 1 13 15,0 4-1-15,0 0 8 0,0 1 7 16,0 0 13-16,0 0 0 15,0 0 0-15,0 0-7 16,0 0 6-16,0 0 4 16,0 0-15-16,0 0 3 15,0 0-5-15,0 12-5 16,-7 10-7-16,-2 15 7 16,-8 17 0-16,-6 13-5 15,-8 11-3-15,-6 4-3 16,-5 5-1-16,-3 3 1 15,-1-1-5-15,4-3 1 16,-1-10-6-16,7-10 1 0,5-8-1 16,4-13-1-16,6-12 1 15,7-11-2-15,8-10 0 16,6-12-8-16,0 0-5 16,0-15-11-16,5-26-37 15,22-18-159-15</inkml:trace>
  <inkml:trace contextRef="#ctx0" brushRef="#br0" timeOffset="45471.4497">15029 5564 377 0,'8'19'1'0,"7"13"1"0,1 5 4 15,7 7 8-15,-1 7 7 16,1 2-3-16,6 4 0 16,3 6-1-16,5 3 5 15,-2 2-9-15,6 0-4 16,5 1-7-16,10-1-1 16,9 0-1-16,2-2-5 15,2 3-12-15,-7 2-41 16,-8 1-205-16</inkml:trace>
  <inkml:trace contextRef="#ctx0" brushRef="#br0" timeOffset="46746.0866">14721 14034 337 0,'6'-3'7'15,"0"3"-1"-15,10 0-2 16,17 0 23-16,-3 0-5 16,5 0-2-16,11 0 3 15,5 0-4-15,11 4 1 16,5 7-4-16,6-4-3 15,4 0-1-15,7 2 0 0,7-3-4 16,9 2 1 0,6 2-2-16,4 2-2 0,10-5-4 15,3 3 4-15,16-5-1 16,12-5-2-16,7 0 13 16,20 0-3-16,12-5-8 15,17-6-2-15,12-3 2 16,9 3-3-16,10 3 0 15,5 1 2-15,5 7-3 16,1 0 0-16,1 0-2 16,2 0 2-16,5 0 1 15,7 0 3-15,4 4-4 16,-4 0 1-16,2 3-1 16,-6 4 4-16,2-3 0 15,-1 2-1-15,-9-2-2 0,8 0 1 16,-3-2 0-16,5-3 2 15,2 3-3-15,-1-6 2 16,1 0 0-16,6 0 1 16,3 0 4-16,-2 0-7 15,-11 0-2-15,-4 0 2 16,-5 3 0-16,-8 7-1 16,-7 2-1-16,-11-2-1 15,-7 2 2-15,-9 1 3 16,-8-2-2-16,-6-3-1 15,-16 1-2-15,-14-2 2 16,-11-1 1-16,-11 2-1 0,-3-5 2 16,-9 5 0-16,-8-5-2 15,-8 2 0-15,-15-2-4 16,-12-3 3-16,-9 0-2 16,-12 0-4-16,-13 0 2 15,-13 0-5-15,-17 0-6 16,-10 0-21-16,-14-3-15 15,0-5-13-15,-27-3-309 16</inkml:trace>
  <inkml:trace contextRef="#ctx0" brushRef="#br0" timeOffset="47144.1578">27160 13785 445 0,'11'0'0'16,"17"14"-2"-16,10 9 2 16,8 5 4-16,7 5 2 15,3 2-2-15,2 4 1 16,3-2 6-16,-4 4 1 15,-4 2-2-15,-6-2 0 0,-6-1-2 16,-8 1-1 0,-9-2 1-16,-12 2-3 0,-12 7-2 15,0 3 5-15,-25 9 2 16,-20 3-2-16,-18 2 1 16,-16-2-3-16,-7 2 3 15,-5-6-7-15,3 1 1 16,5-11-2-16,11-8-1 15,11-7-5-15,9-16-13 16,6-14-14-16,6-4-47 16,4-21-177-16</inkml:trace>
  <inkml:trace contextRef="#ctx0" brushRef="#br0" timeOffset="48693.7402">28281 14358 401 0,'0'-18'39'0,"0"10"-31"16,-3 4 9-16,1 4 5 16,2 0-6-16,-1 0-5 15,-1 8-5-15,1 21-2 16,-2 23 5-16,0 16 4 15,-3 17-1-15,-1 7-3 16,-1 4-3-16,4 6-3 16,2-2-1-16,2-5 0 15,0-8 2-15,0-10-4 0,9-10 1 16,7-12-1-16,2-15 0 16,3-11-1-16,1-10 1 15,1-14 0-15,4-5 1 16,11-24 3-16,10-30 3 15,12-23-1-15,4-22-6 16,-1-8 3-16,-6-2-2 16,-8-1 0-16,-6 14-1 15,-9 19 1-15,-7 29 0 16,-11 19-1-16,-8 17 0 16,-6 12 0-16,-2 0 0 15,0 12-5-15,0 21 1 0,0 23 4 16,-7 15 7-1,0 6-7-15,6 5 2 0,1-1-1 16,1-9 0-16,20-9-1 16,7-8 0-16,8-11 0 15,3-10 1-15,7-16-1 16,-1-14 0-16,6-4 1 16,1-21 3-16,4-21 1 15,7-19 0-15,-2-11-3 16,-1-12 5-16,-8-10-6 15,-7-2 1-15,-8 4-2 16,-8 12 1-16,-7 20-1 16,-8 14 0-16,-5 9-2 0,-5 18 0 15,-1 3-9-15,-2 10-8 16,2 6-28-16,3 0-73 16,8 3-269-16</inkml:trace>
  <inkml:trace contextRef="#ctx0" brushRef="#br0" timeOffset="48904.5168">29937 15197 240 0,'-12'53'139'0,"0"1"-119"0,-1 5 20 15,1 0 2 1,0 1-9-16,3 2-13 0,3 7-12 15,4-7 0-15,2 0-8 16,0-9 0-16,2-6-13 16,7-10-21-16,0-8-115 15</inkml:trace>
  <inkml:trace contextRef="#ctx0" brushRef="#br0" timeOffset="50419.1713">12244 5637 416 0,'-10'-10'28'0,"4"8"-22"16,-4-1-3-16,9 3 4 15,1 3 0-15,0 36-6 0,0 15 11 16,0 16 0-16,0 13-2 15,4 14-2-15,6 1 4 16,-1 2-4-16,4-5-4 16,0-10-2-16,4-14 2 15,1-10-1-15,3-14-1 16,-2-13-1-16,0-13-1 16,4-16 0-16,-3-5 0 15,2-22 0-15,7-35 7 16,10-22-4-16,0-21-2 15,0-10-1-15,-6-7-1 16,-8 10 1-16,-1 5 0 16,-6 24 0-16,-8 27 1 0,-2 21 1 15,-5 21 0 1,-3 7 3-16,0 2-5 0,3 12-5 16,3 29-4-16,4 17 9 15,2 16 5-15,6 8-4 16,0-3 2-16,6-2-3 15,4-10 1-15,2-10 2 16,6-15-2-16,-2-8 0 16,6-12 0-16,-7-13 2 15,0-9-2-15,-2-2 3 16,2-29 5-16,3-20 3 16,-3-19-3-16,-5-14-8 0,-4-9 1 15,-6-2-2 1,-2-1 0-16,-5 5 0 0,-2 10-4 15,1 13-2-15,-7 16 4 16,0 21-1-16,-3 14-14 16,0 8-7-16,3 9-24 15,0 6-74-15,3 21-222 16</inkml:trace>
  <inkml:trace contextRef="#ctx0" brushRef="#br0" timeOffset="50779.8563">13490 6225 278 0,'9'14'4'0,"5"-2"15"0,5 5 21 16,0-2-6-16,2 0-4 16,0 2 4-16,3 3-8 15,1 2-7-15,-7 0-4 16,-6 5-7-16,-6 4-5 15,-6 9 1-15,0 8 0 16,-26 4 0-16,-3-1-1 16,-7 0 0-16,7-12 0 15,10-8 0-15,6-9-3 16,7-9 0-16,6-7 0 0,0-3-3 16,16-3 3-1,20 0 6-15,9 0 9 0,7-15-3 16,9-5-4-16,-5 1-3 15,3 0-5-15,-2-2 0 16,-5 3-2-16,-3-2-12 16,-7 5-45-16,-16-3-286 15</inkml:trace>
  <inkml:trace contextRef="#ctx0" brushRef="#br0" timeOffset="55192.4427">17869 10805 285 0,'-9'-7'35'0,"-1"-4"-8"16,0 6 23-1,4-1 10-15,2 6-21 0,1 0-15 16,0 0-4-16,3 0-6 15,0 0-1-15,0 0-6 16,0 0-3-16,0 0-2 16,0 3-2-16,-3 13-1 15,3 6 1-15,0 6 4 16,0-2-3-16,0-5 0 16,0-6-1-16,3 0-1 15,7-8-5-15,5-2 6 16,5-5 0-16,-3 0 7 15,5-5-5-15,-2-9 3 16,-1-5-1-16,-3-3-2 0,-10 0-1 16,-1-3 6-16,-5-1-5 15,0 1 0-15,-3 3 0 16,-11 7-1-16,-3 6 2 16,-2 3-1-16,-4 6-1 15,4 0-1-15,0 8 1 16,-1 9-1-16,7 6-2 15,0 3 2-15,5-4-1 16,6 0 0-16,2-3-3 16,0-6 0-16,7 2 2 15,9-8-2-15,2-1 2 16,6-3 1-16,-5-3 1 16,1 0 0-16,-6-9 2 0,-3-4 2 15,-4 0-1 1,-6-5 2-16,-1 5-1 0,0-2-1 15,-1 4 2-15,-12 3-5 16,1 4 2-16,-1 1 0 16,2 3-1-16,2 0-2 15,-1 3 1-15,4 12-2 16,-3 0 0-16,5 0 2 16,4-1-2-16,0-4-3 15,0 0 1-15,4-5 0 16,8 2 4-16,-1-6-2 15,3-1 2-15,0 0 0 16,0 0 0-16,-3-8 3 16,-3-3-1-16,-6-2 2 0,-2 0-1 15,0 3-1-15,0-4-1 16,-6 7 3-16,-4 3-4 16,1 3 2-16,-1 1-1 15,-3 0-1-15,3 15-3 16,0 4 3-16,4 3 0 15,3-5-2-15,3 3 0 16,0-7-1-16,0-2 1 16,9-6-3-16,2-2 3 15,8-3-2-15,-2 0 4 16,4 0 1-16,-4-13 3 16,-3-4-3-16,-8 3 2 15,-4-5 0-15,-2 1 3 0,0-3-4 16,-16 3-2-16,-4 2 2 15,-4 8-2-15,4 5-2 16,0 3 2-16,1 0 2 16,-1 19-2-16,7 3-2 15,1 3 2-15,5-7-3 16,3 1 2-16,4-7-1 16,0-2 0-16,7-1-1 15,9-4 1-15,-1-5 0 16,9 0 2-16,1-5 2 15,5-14 0-15,-3-1 1 16,-9 2-3-16,-7 0 3 16,-6 3-1-16,-5 1 1 0,0-1 1 15,-6 5-2 1,-13 5-1-16,-7 5-1 0,4 0-1 16,-10 11-2-16,9 15 3 15,-1-1 0-15,9 1 0 16,8-8-3-16,2-7 3 15,5 0-2-15,0-2 0 16,1-2-2-16,16-4 0 16,-1-3 2-16,10 0 2 15,6-8 2-15,4-14-1 16,-3-2 2-16,-9 5-2 16,-9 1 0-16,-15 6 1 0,0-2 4 15,-10 3-6 1,-19 3 2-16,-5 8-2 0,-5 0 0 15,2 16 0-15,4 6 0 16,4 3 0-16,15-6 0 16,5-6-2-16,6-2 0 15,3 0-1-15,0-2-1 16,15-2 1-16,7-7 0 16,8 0 3-16,6-5 0 15,0-13 0-15,-7 0 2 16,-6 5-1-16,-17 4-1 15,-6 6 3-15,0-4 9 0,-15 4-10 16,-8-3 0 0,-3 6-1-16,-4 0 1 0,3 12-2 15,3 2 0-15,7-2-1 16,8-6 1-16,6 0-1 16,3-3-2-16,0-3-2 15,0 0-3-15,8 0 1 16,10 0 6-16,-2 0 2 15,7-3 0-15,-5-9 0 16,-5 4-2-16,-7 0 2 16,-5 5-1-16,-1 3 6 15,0 0 1-15,-3 0-5 16,-13 0-2-16,-3 7-4 16,-4 8 1-16,7-1 1 15,4 3 2-15,6-7-2 0,6-3-4 16,0 0-2-1,0 1-1-15,14-5-1 0,5-3-2 16,5 0 6-16,-5-8 5 16,2-6-1-16,-6 1 2 15,-9 1 0-15,-6 7 2 16,0 0 5-16,-23 3-6 16,-3 2-1-16,-3 0 1 15,3 0 1-15,4 5-2 16,8 1 4-16,8-5-2 15,6-1-2-15,0 0 0 16,0 0-6-16,6 0-7 16,11 0 9-16,9 0 4 0,-1-7 2 15,1-5-2-15,-7 4 0 16,-8 6 0-16,-8 1 1 16,-3 1 1-16,0 0 4 15,-13 0 5-15,-7 0-9 16,-7 8-2-16,6 2 0 15,3-5 0-15,9-3 1 16,7 2-1-16,2-4 0 16,0 0-4-16,0 0-8 15,16 0 0-15,7-15 11 16,3 2 1-16,-3-2-2 16,-9 8 1-16,-6 4 1 15,-8 1 0-15,0 2 1 16,0 0 5-16,-10 0 2 0,-9 0-8 15,3 0 2-15,-1 5-3 16,10-2 1-16,5-3 0 16,2 0-3-16,0 0-6 15,0 0-8-15,5 0-36 16,13 0 16-16,0 0-52 16,-2-4-137-16</inkml:trace>
  <inkml:trace contextRef="#ctx0" brushRef="#br0" timeOffset="56857.3007">17869 10727 168 0,'3'5'35'16,"-3"-1"6"-16,3-1 16 0,-3-3-10 16,0 0-15-16,0 0-12 15,0 0-3-15,0 0-9 16,0 0-2-16,0 0 2 16,0 0-4-16,0 0-4 15,0 0-8-15,0 0-17 16,1 0-33-16,3 7-92 15</inkml:trace>
  <inkml:trace contextRef="#ctx0" brushRef="#br0" timeOffset="60515.881">20586 6067 63 0,'29'0'7'15,"1"0"-6"-15,-12 0 1 16,-4 0 2-16,-7 0 4 15,-4 0 1-15,-3 0 20 16,0 0 34-16,0 0 21 16,0 0-6-16,0 0-26 15,-3 0-14-15,-15 0-21 16,-9 0-16-16,-7-1 0 16,-8-1 2-16,-7 2 1 15,-3 0-1-15,-2 0-1 16,-1 2 6-16,-10 10-2 0,0 7-3 15,-10 3 0 1,-3 3-1-16,0 3 0 0,-9 2 2 16,2 1 0-16,-5 5 2 15,2 1-4-15,2 3 0 16,-1 1 2-16,0 2 1 16,3 4-2-16,-1-2-3 15,6 7 3-15,6-1-1 16,-1 5 0-16,0 5 2 15,1 4-3-15,0 6-1 16,3 2 1-16,-1-2-1 16,3 4 2-16,-2 4 0 15,6 1-1-15,1-3 0 16,6-6 0-16,8-6 0 0,4-2-1 16,3-3 4-16,0 4-3 15,3-1 0-15,0 2 1 16,3-2-1-16,9-1 0 15,5-2-1-15,0 4 0 16,6 4 0-16,-1 1 0 16,1 0 2-16,4-3-2 15,-2 4 1-15,0 3-1 16,-1-2 0-16,5 2 1 16,-3 0 0-16,2-2 1 15,2 1-1-15,3-2 1 16,2 1-2-16,4-2 1 15,0 0 1-15,0-1 1 16,0 0-3-16,0 14 3 0,0 1-2 16,0 2 1-16,0-1-2 15,0-6 0-15,0-2 0 16,0 2 2-16,0-1-2 16,-3-5 0-16,3 2 5 15,0-5-4-15,-3-2 1 16,-3 3 2-16,6-5 2 15,0-2-4-15,0-4-1 16,6-8-1-16,8-2 0 16,1 5 1-16,2 1 0 15,-4 0 2-15,3 0 1 16,3-3-4-16,3-4 0 0,5-5 3 16,3-3-1-16,-1-2 0 15,3 5 3-15,4-5-2 16,3 2-2-16,2-7 0 15,2 3 1-15,6-7-2 16,-1 4 0-16,8-6 3 16,2-2-2-16,4 1-1 15,6-4 1-15,3 1 0 16,4-2 2-16,3 1-3 16,3-3 1-16,10-5 1 15,6-3-1-15,7 1-1 16,7-6 3-16,9-2-3 15,0 0 3-15,9-1-3 16,-2 2 0-16,3-2 0 0,4 0 0 16,-2 1 0-16,4 0 1 15,11 3 0-15,2-6 0 16,3 2 1-16,8 0-2 16,-5 0-1-16,6-3-1 15,3 0 2-15,2 0 1 16,6 0-1-16,6-14 2 15,4 0-2-15,6-8 0 16,-3-5-2-16,1-1 2 16,2-5 2-16,5 3-1 15,0-3 1-15,5 1-2 16,-6-5-1-16,-4-1 1 0,-4 2 0 16,-2-8 1-1,1 0 1-15,-2-4 0 0,1-3-2 16,-10-5 0-16,-3-3 0 15,-7-9 0-15,-7-7 2 16,-3-5-1-16,-6-1 0 16,-8-4-1-16,-9-3 1 15,-9-5-2-15,-9-4 2 16,-9 0-1-16,-11 1 2 16,-8-1-1-16,-8 6 1 15,-9-1-1-15,-9 4 1 16,-13 2-1-16,-11-8 1 15,-6 1-1-15,-11-1-1 16,-2-2-1-16,-10 0 1 16,-4-2-1-16,0 2 1 0,-13 4 0 15,-7 7 0-15,-5 1 1 16,-2 4 0-16,-3 2 1 16,-4 1-2-16,-2 1 1 15,-5 0-1-15,-4-3 0 16,-4 5 0-16,-4 2-1 15,-5 6-1-15,-5 0 1 16,-5-4 0-16,-4 3 1 16,-4 0-1-16,-3 1 1 15,-3 1-1-15,-2 2 2 16,-8 3-1-16,-2-3 2 16,0 4-2-16,-3 0-2 0,3 1 1 15,-3 3 1-15,-3 3 0 16,-2 0 0-16,-3 5 0 15,-1-1 0-15,1 3 0 16,-1 1 0-16,0 2 1 16,-2 5-1-16,3 3 0 15,1 3-1-15,2 2 1 16,2 2 0-16,-6 1-1 16,0 4-1-16,-5 2 1 15,-2 0 0-15,-1 3 1 16,-4 0 0-16,2 3 2 15,-4 0-2-15,3-2 0 16,4 4 0-16,6-2-1 0,2-1 2 16,4 0-1-1,0-3 0-15,2 6 0 0,4-4 1 16,1 4 0-16,1-2-1 16,7 2 1-16,2 5-1 15,3-3 0-15,10 1 0 16,-1 3-1-16,5-1 0 15,0 3 1-15,0-1 0 16,6-1 0-16,2 1 2 16,9-1-2-16,6 1 3 15,5-1-3-15,3 5 3 16,0-2-3-16,0 2-1 0,-2 1 0 16,-1 0 1-16,-4 0-1 15,2 0 1-15,-5 0 2 16,-2 0-2-16,-8 4 1 15,1 0 0-15,-4-1 0 16,1 2-1-16,2-1-1 16,4 2 1-16,3 1 0 15,5-2 0-15,7 5 0 16,7-5 0-16,8-2 0 16,6 1 3-16,7-1-3 15,3-3 0-15,3 1-2 16,3-1 1-16,0 0-4 15,0 0-3-15,0 0-15 16,0 0-34-16,9 0-32 16,11 4-62-16</inkml:trace>
  <inkml:trace contextRef="#ctx0" brushRef="#br0" timeOffset="62105.963">23447 7594 218 0,'-11'-31'25'16,"-12"7"16"-16,-7 9 1 15,3 4-15-15,-6 0-4 16,-6 0 0-16,-7 0 1 15,-12 0 2-15,-8 0-8 16,-7 1-2-16,-3 2-3 16,-6 4-2-16,-4 3-4 15,-13 1-4-15,-10 0 2 16,-7 0-3-16,-11 13-1 0,-9 1 0 16,-6 4 3-1,-2 3-3-15,7-1 3 0,-1 1-1 16,7 7 1-16,1-3-2 15,2 4-2-15,0 3 5 16,1 2-1-16,1 2 0 16,-1 7-2-16,4-1 3 15,2 1-3-15,3 5-1 16,5 3 0-16,4 9-1 16,1 2 0-16,4 0 2 15,10 0-1-15,10-8 4 16,19-4-1-16,13-3 6 15,13 0-9-15,6 5-1 16,8 8 0-16,3 6 0 16,5-1 0-16,0 4 0 0,8-3-1 15,3 1 2-15,3-1-1 16,3 3 0-16,0-3-1 16,0 5 0-16,9-2 1 15,4 4 0-15,7 0-2 16,4 1 1-16,7-4 0 15,10-1 1-15,6-3 0 16,10-2 0-16,9-2-1 16,1-4 1-16,12-3 0 15,5-2 0-15,10-9 0 0,7-9 1 16,8 1 1 0,12-9-1-16,6-5 0 0,5-4 2 15,4-6-1-15,-2-2-2 16,3-6 1-16,-1-4 0 15,3 0 4-15,-2 0 2 16,9-4 0-16,4-6 0 16,2-6 1-16,1 2-2 15,-2 0-3-15,-3-5-1 16,0 0 1-16,-4-3 1 16,1-2-3-16,0-7 1 15,-4 2 0-15,0-8-2 16,-6 3 0-16,-9-1-1 15,-1-4 1-15,-6 0 1 16,-4 0 2-16,-6-2-1 0,-1 0 0 16,-7 1 0-1,-4-8 0-15,-6 2-1 0,-10-8-1 16,-13-4-1-16,-10 4 0 16,-10-6 1-16,-6-3 0 15,-9-4 0-15,-6-7 0 16,-14-3 0-16,-7-1 2 15,-6 7 1-15,0 2 0 16,-7 4-1-16,-11 5 2 16,-3-2-1-16,-6 4 1 15,-3-1-2-15,-6 1-2 16,-4-1 0-16,-5-1-2 0,-8-9 1 16,-8 0-1-16,-8-1 2 15,0 3-2-15,2 10 2 16,6 4 1-16,4 10 0 15,3 2 1-15,1 9 0 16,-1-2-1-16,5 11 0 16,0 1-1-16,1 4 0 15,-1 3 0-15,-3 5-1 16,-5 2-3-16,-3 5 4 16,-3 3-1-16,1 0 1 15,-1 0 0-15,5 0 1 16,3 0 0-16,3 0 0 15,4 0-1-15,-3 0 2 0,7 0-2 16,8 0 1 0,6 0-1-16,12 0 0 0,1 0 0 15,10 0-1-15,2 0 0 16,4 0-1-16,1 0-1 16,0 0-4-16,0 0-14 15,0 0-27-15,0 0-20 16,12-3-87-16,7-13-189 15</inkml:trace>
  <inkml:trace contextRef="#ctx0" brushRef="#br0" timeOffset="64746.7889">24417 5315 276 0,'-29'0'47'0,"6"0"-20"15,0 0 11-15,5 0-15 16,-6-2-3-16,-1-1-4 0,-6-3-6 16,-5 1-1-1,-9-3 0-15,-9-1 0 0,-10-2-1 16,-9 0 2-16,-3 0 2 15,-4-4-1-15,-4 1 2 16,-7-4-7-16,-5 1 1 16,-3-1-1-16,-5 4-1 15,-6 0 6-15,0 3-7 16,-8 1-2-16,2 1-1 16,-5 5 3-16,-2 2-4 15,0 0 0-15,-9 2 3 16,1 0-2-16,-8 0 0 15,-1 0 1-15,-2 0 1 0,1 5-3 16,-1 5 0 0,5-1 0-16,-5 4 1 0,-5 1 1 15,6 1 2-15,-3 4 4 16,0 3-3-16,3 3-1 16,-2 2-3-16,3 2-1 15,1 4 1-15,-5 0 0 16,-2 8 0-16,-3 3-1 15,-1 7 7-15,2 3-3 16,7 4 0-16,2 3-4 16,5 2 0-16,1 3 0 15,1 1-1-15,5 1 2 16,7 2 0-16,3-2 1 16,0 0 0-16,-3 5-1 0,7 0 2 15,-4-4-2-15,9 9 0 16,5-1 0-16,-6 4 0 15,6 6 1-15,3 8-2 16,3 2 1-16,9 0 1 16,0 0 1-16,3 5 0 15,-2 1-2-15,6 1 2 16,3-2-1-16,4-1 1 16,12-1-3-16,1-3 1 15,7-2-1-15,6-4 1 16,2 6-1-16,4-1 0 15,1 5 0-15,2 2 0 16,-3 7 1-16,-1 3 1 0,1 1-1 16,0 1 0-16,-1 1 0 15,1-1 2-15,-3 6-1 16,2 4 1-16,1 0 0 16,8-4-3-16,4-1 0 15,6-6 1-15,5-4-1 16,10 4 0-16,0-7 0 15,9 2 0-15,0-6-1 16,0 2 1-16,6 0 0 16,10-5 0-16,7-2 0 15,0-4 0-15,9-6 0 16,4-2 1-16,4-3-2 0,6-5 2 16,4-1-1-16,5-11 0 15,3 0 3-15,3-7-3 16,8-3 2-16,6-2-2 15,6-3 1-15,6-3 1 16,8-4 0-16,11 3 0 16,5-3 0-16,3 2-2 15,6-2 2-15,1-1-2 16,-1 1 0-16,6-7 0 16,-2-5 0-16,1-2 2 15,5-5-1-15,7 2 0 16,0-2 1-16,6-3-1 15,-1 0-1-15,1 0-1 0,-1-4 0 16,-2 1 2 0,4 0 0-16,-5 1 1 0,7-1 0 15,1 0-1-15,7-4 1 16,3-2-2-16,-4-4 0 16,2-2 0-16,1-7 0 15,-3 3 0-15,9-3 3 16,-1 0 1-16,9 0-4 15,-5 0 0-15,2-6 0 16,1-1 0-16,-2-5 3 16,6 2-2-16,3-5 1 15,3-1 0-15,4-1-1 16,-4-2-2-16,1 1 2 16,0-5 0-16,6-2 0 0,2 2 0 15,2-5 3-15,4 2-4 16,-7-3-1-16,-4 3 1 15,-1 1 0-15,1-1 1 16,3-1 1-16,7-9 1 16,4 1-3-16,-7-4-1 15,-1 3 1-15,-1 3 2 16,-5-4-2-16,-2 1 2 16,2-2-2-16,-7-6-1 15,-2-5 1-15,-7-5 1 16,-10-4-1-16,1-5 1 15,-9-3-1-15,-1-3 2 16,-4-5-2-16,-8 1 0 0,-8-7 0 16,-8 2 0-16,-7-6 0 15,-9-4 2-15,-8 1-1 16,-5-9 1-16,-4 4 1 16,-2-1 0-16,-2-2-1 15,-3-7 0-15,-4-1-2 16,-1-6 0-16,-2-3 0 15,-4 7-1-15,1 2 1 16,-14 3 0-16,-9 3-1 16,-10-4 1-16,-9 5 1 15,-10-2-1-15,-4 3 0 16,-9-2 2-16,-2-4-2 0,-2-1 1 16,0 2 1-1,-6 4 0-15,-10 5-2 0,-3 5 1 16,-6 3-2-16,-6 4 2 15,-4-4-2-15,-6 1 1 16,-4-1-2-16,-4 3 2 16,-4-2-1-16,-5 1 1 15,-6-7 0-15,-6 0-1 16,-3 1 1-16,-2 3 0 16,1 5 3-16,5 3-3 15,0 3 0-15,2 5-1 16,-3 1 1-16,-1-1-1 15,-1 2 1-15,-2-8 0 0,0-3-1 16,-2 1 2 0,0 2-1-16,-3 7 0 0,1 1 1 15,-2 2-1-15,-1 3 1 16,-5 1 1-16,-2 1-1 16,3 6-1-16,0-1-2 15,3 4 1-15,-2 0 0 16,-1 0 1-16,4 2-1 15,1-3 1-15,5 7 0 16,-1 0 0-16,5 3 0 16,-2 2 1-16,3 0-1 15,1-1 2-15,-1 7-2 16,-3-5 1-16,1 2 0 16,3 3-1-16,2 1-2 0,-1 7 2 15,-2 2-1-15,-4 4 0 16,-5 1-1-16,3 3 2 15,-1 1 0-15,2 1 0 16,-2 4 0-16,0-1 0 16,1 2-1-16,3-1 2 15,0 0-1-15,3 1 1 16,-3 3 0-16,-5-1-1 16,2 3 0-16,0 2 0 15,4 1-1-15,-1 0 0 16,-4 0 0-16,1 0 0 15,0 0 1-15,2 0 0 16,6 0 0-16,2 0 0 0,9 1 0 16,5 3 0-16,8 1 0 15,6 0 0-15,7-2-1 16,7-1-1-16,8 0-1 16,7-2 1-16,0 0-3 15,6 0-2-15,3 0-19 16,0 0-17-16,0 0-13 15,0-4-33-15,6-13-225 16</inkml:trace>
  <inkml:trace contextRef="#ctx0" brushRef="#br0" timeOffset="67925.9702">25293 4657 319 0,'-26'-14'57'0,"-7"2"-30"0,11 0 18 15,-5 2-20-15,-4 0-8 16,-9-1-4-16,-5 0 0 16,-7-4-3-16,-2 1 7 15,-12-1-2-15,-2-1-1 16,-7 2-7-16,-7 0 1 15,-8 2-1-15,-5 1-3 16,-2 4 3-16,0-2 0 16,3-1-4-16,3 1 1 15,0 0-2-15,-2 5 1 16,1-1 2-16,-1 3-2 16,-1-1-2-16,0 3 4 0,-3 0-5 15,-5 0 2-15,-9 0 2 16,2 4-1-16,5 5 2 15,-4 3-2-15,5 1 0 16,-8 4 0-16,-12 5-3 16,-5 1 2-16,-7 2-1 15,-3 1 2-15,-7 7 0 16,-1 0 2-16,1 7 1 16,5 3-5-16,3 1 4 15,-1 0-2-15,-3 3-2 16,-2 1 1-16,-6-2-1 15,-1 8 0-15,1-2 0 16,0 4-1-16,-4 2 1 0,4 1-1 16,0-1 2-16,3 1 0 15,3 1-1-15,0 6 3 16,10 1-1-16,4 1-1 16,11 1-2-16,11-7-1 15,3 0-1-15,1 5 2 16,-6 4-1-16,3-2-2 15,-4 1 3-15,8-6 2 16,5-4-1-16,1-1 0 16,2 0 1-16,0-6-1 15,8 0-1-15,4 1-1 16,6-3 1-16,-2 2-1 0,0-5 0 16,3 5 1-1,1 3-1-15,6 2 1 0,-1 1 0 16,10-3 0-16,2-1 0 15,5-3 0-15,-4-2 0 16,3 5 0-16,0 5 1 16,-6 4-1-16,-6 2 1 15,3-2 0-15,-3-4 0 16,3 1-1-16,4 2-2 16,-3 4 2-16,-6 4-1 15,0 1 1-15,-4-1-1 16,6-4 1-16,0 10 0 15,3 3-1-15,-6 6 2 0,-4 5-1 16,-5-2 1 0,-1 6 0-16,0 4-1 0,-4 0 1 15,1-7 2-15,7 3-1 16,-1-8-2-16,13-2 0 16,5-1 0-16,8 1-1 15,-4 4 0-15,5 3 1 16,-1-2 0-16,3-2 0 15,1-7 0-15,7 1-1 16,2-5 1-16,3 7 0 16,6-3 0-16,5-3 0 15,3 0-1-15,6-3 1 16,6 3 0-16,-2-5 0 16,2-3 0-16,4 3 0 0,3 1 1 15,-3-1-1-15,3 3 0 16,0-9 0-16,0-5 0 15,3 0 0-15,10-2 0 16,-4 2-1-16,3 0 1 16,3 0 0-16,0-2 0 15,-2-6 0-15,4 4 0 16,0-1 0-16,6-1 0 16,-2 1 0-16,6 2 0 15,-1 0 1-15,6-1-2 0,4-4 2 16,3 1 0-1,-3-3-1-15,5-1 0 16,4 5 0-16,4-5 0 0,6 5 2 16,11-5 0-16,-1 1 0 15,6 2-2-15,-6-1 0 16,7 1-2-16,-1-1 2 16,10-4 0-16,0-1 0 15,4-8 0-15,3 0 0 16,3 1 0-16,0 0 1 15,-1-2 0-15,5 2-1 16,2-4 1-16,3 0 1 16,5-1-1-16,3-7-1 15,4 1-1-15,-3-1 1 16,6-3-1-16,2-4 1 0,3 0 0 16,-4 0 5-16,4-3-5 15,8 6 0-15,2-3 1 16,4-3 2-16,8-1-3 15,4 0-1-15,-4-2 1 16,4 1-1-16,-2-6 1 16,0-4 1-16,10 2-1 15,1-9 4-15,7 0-3 16,5 0-1-16,1 0 0 16,-3 0-1-16,-2 0 1 15,1 0 0-15,1 0 3 16,3-5-1-16,4 1-2 15,0-3-1-15,3 1 0 16,-6-6 1-16,-1 2 0 16,5-2 2-16,-1 2 1 0,3-3-3 15,1-4 0-15,-5 1 0 16,2-2 0-16,-11-3 0 16,1 3 1-16,1-1 1 15,-3 1 0-15,2-1-2 16,-5-3 0-16,-1 0-1 15,-4-4 0-15,-5-3 1 16,0 0 1-16,1-4 2 16,0-3-2-16,5-1-1 15,-1-4-1-15,-2 1 1 16,-3-1 0-16,-3 4 1 16,-11-7-1-16,3 3 2 0,-4-6 0 15,-3 0 0-15,5 1-2 16,-5-1-1-16,2 1 1 15,3 1 0-15,-4-3 0 16,-2-3 0-16,1-2 0 16,2-1 1-16,-2-1 1 15,2-4-2-15,-3 5 0 16,0-1-4-16,-1 0 4 16,-7-4 0-16,-5 0 0 15,-7-6 0-15,-7-2 2 16,2 3-1-16,0-8 0 15,7 4 1-15,1-8 1 16,3 0-3-16,-5 2-2 0,2 0 2 16,-5 2-1-16,-10-2 1 15,-7-3 0-15,-8 1 0 16,-3-2 0-16,-6 5 0 16,0-1 1-16,-3 2-1 15,2-3 1-15,-2-2 1 16,-6 1-2-16,-4-4-1 15,-12-2 1-15,-6-6 1 16,-1 4-1-16,-4-5 0 16,-1-2 2-16,-3-1 0 15,-2-7 0-15,-2-1 1 16,-1-6-2-16,-1 0-1 0,-3-1 0 16,-6-10 0-1,-4 2-2-15,0 1 2 0,-2 5 1 16,-2 0 0-16,-1-1-1 15,0-4 0-15,-4-1 1 16,-5 5-1-16,0 1 1 16,0 3-1-16,-9-2 2 15,-6 2-2-15,-6-1 2 16,-6 1-2-16,-2 0 1 16,-4 3 0-16,-6 3-1 15,-2-2 0-15,-2 4 0 16,0 1 1-16,-5 10 1 0,2 5-2 15,-8 1 3-15,-1-3 2 16,-4 4-3 0,-4-2-2-16,-1-2-1 0,1 3 0 15,-1-2 1-15,-3 6-2 16,-2 2 2-16,-5 1 0 16,-3 2 2-16,0-4-2 15,-3 3 0-15,-1 2-2 16,0 7 4-16,-1 3-2 15,0 5 0-15,-3-2 1 16,-3 3 0-16,-3 0 2 16,0 1-3-16,-2 6-1 15,2 4 0-15,-1 7-1 16,-5 0 1-16,-3 0-1 16,0-3 2-16,-6 1 2 0,0 1-2 15,-2-2 0-15,0 5 1 16,2 2 2-16,3 2-1 15,3 1-2-15,3 4-1 16,0 0 1-16,-9 4-3 16,-3 0 2-16,-6 4-3 15,-1-3 3-15,2 4 0 16,-1 0 2-16,-2 2 3 16,2 0-3-16,3 2 2 15,-1 2-3-15,1-1 0 16,-3 3 0-16,-6 0-3 0,-5 4 3 15,3 1 0 1,0 4 2-16,-4 0-1 0,-2 0 0 16,1 5-1-16,-1 3 0 15,4 3-1-15,6 0-1 16,-4 0 2-16,2-4 0 16,-1 3-1-16,0-1 1 15,-5 4 0-15,-3 3 3 16,2 2-2-16,-1 2 0 15,8 4-1-15,5-1-2 16,0 8 1-16,1 0 0 16,0 7-3-16,-1 5 3 15,-7 2 1-15,-1 5 1 16,7-3 2-16,3-1-3 0,16-6 0 16,8 0 0-16,6-7-3 15,3 1 2-15,-4-6 1 16,4-2-1-16,2-1 0 15,4-3 1-15,2-2-3 16,8-2 0-16,3-1-5 16,4 5-10-16,5 5-31 15,-1 1-15-15,-4-6-38 16,-7-14-314-16</inkml:trace>
  <inkml:trace contextRef="#ctx0" brushRef="#br0" timeOffset="74945.8079">22057 8716 306 0,'-8'-2'21'0,"-7"-6"-10"15,0 3 24-15,-1 0-5 16,2 3 1-16,7 0-10 16,1 2 1-16,2 0-2 15,1 0-5-15,0 0-3 16,0 0-2-16,-1 0-2 15,0 0-6-15,-4 2 0 16,-2 7 1-16,0 4-1 16,-3 2-1-16,3 4 0 15,4 1-1-15,2 2 0 16,2-2 0-16,2 1 0 16,0-5-1-16,3 0 1 0,9-6-1 15,5 0 1-15,-1-6 2 16,7-4-1-16,2 0 2 15,5 0 1-15,-1-11 2 16,0-11-2-16,-2 0-3 16,-11 0 0-16,-1 1 1 15,-8 0 1-15,-5 4-1 16,-2 3 2-16,0 2 0 16,-8 1-1-16,-8 0 0 15,0 5-3-15,-5 3 0 16,2 3 2-16,-1 0-1 15,2 0 2-15,1 3-3 0,3 10 0 16,3 0-1-16,1 1 1 16,6 4 0-16,4-3-1 15,0-4 0-15,0 4 0 16,3-8-1-16,8-1-1 16,4-5 3-16,6-1-1 15,3 0 1-15,3-3 2 16,-5-12 0-16,-1-2 0 15,-7 1-2-15,-6 2 2 16,-6 2 0-16,-2 0 3 16,0 1-3-16,-13 2-1 15,-8 5 0-15,-8 4 1 16,-4 0-2-16,-1 10 0 0,-1 12 1 16,3 4-1-16,13-6 2 15,1-3-2-15,13 0-2 16,5-4-1-16,0 1 1 15,16 0 0-15,7-6 1 16,9-3-1-16,0-5 2 16,7 0 2-16,0-9-1 15,-5-9-1-15,-3-4 2 16,-7 0 0-16,-9 3 0 16,-8 2 1-16,-7 1 1 15,0 2-1-15,-17 4-3 16,-5 4 1-16,-13 3-1 0,-1 3 0 15,0 0 0 1,4 9 1-16,8 4 0 0,8-2-2 16,10 0 0-16,3-3-1 15,3 3-3-15,0-3 0 16,9 1 1-16,7-4-1 16,11-1 3-16,-2-4 0 15,5 0 0-15,-5-7 1 16,-5-2-2-16,-10-1 2 15,-8 7 1-15,-2-2 1 16,0 1-1-16,-8 1-1 16,-8 3-1-16,-8 0-1 15,-5 0 3-15,0 12 0 16,5 2 0-16,6-3 1 16,11-3-2-16,7-2 0 0,0-3-5 15,0 2 5-15,13-1-3 16,9-4 3-16,8 0 1 15,3-8 1-15,6-10-1 16,-10 1 0-16,-3 0-1 16,-11 2 1-16,-9 1 1 15,-6 3 2-15,0 0 0 16,-12 3 2-16,-10 3-5 16,-8 5 0-16,-3 0 2 15,5 5-1-15,-2 12 2 16,7 3-2-16,8-5 2 15,11 1-3-15,4-2 0 0,0-3-3 16,6-3 3-16,15-1 0 16,1-5 1-16,9-2 2 15,4-6 1-15,2-12-2 16,-6 0 1-16,-8-1-2 16,-10 0 1-16,-10 6 3 15,-3-6-1-15,0 3-1 16,-16 3-1-16,-7 4 1 15,-4 7 0-15,-1 2 0 16,0 3-1-16,3 19 0 16,6-1 0-16,8-1-2 15,8-3-3-15,3 1 0 16,0-3 2-16,11-4 1 0,8-3-4 16,3-8 4-16,6 0 2 15,2 0 1-15,1-17-2 16,-5-3 0-16,-8-1 3 15,-8 3-2-15,-10-1 1 16,0 1 1-16,-2 2-2 16,-12 6 5-16,-1 3 2 15,-6 2 2-15,2 5-3 16,-3 0-5-16,-1 9-2 16,0 13-1-16,4 0 0 15,4 0 0-15,7-1 0 16,8 0-3-16,0-4 2 0,2-5-1 15,15-2-1 1,2-7 3-16,8-3 0 0,-1 0 1 16,6-13 3-16,-5-7-4 15,-8-4 4-15,-13-1 0 16,-6 1 0-16,0 2-2 16,-16 0-2-16,-7 6 4 15,-2 4-1-15,1 9 0 16,-1 3-2-16,-2 0-1 15,1 22 0-15,4 9-1 16,9 0 1-16,7 0-4 16,6-3 3-16,3-3-2 15,15-6 1-15,12-6 0 16,2-7-1-16,5-6 3 16,4 0 2-16,-1-11-2 0,-1-7 2 15,-8-8-1-15,-14 3 0 16,-13-3 2-16,-4-1-1 15,-10-4-2-15,-22 2 0 16,-4 4 0-16,-4 9 1 16,5 10 2-16,-4 6-3 15,6 0 1-15,3 21-1 16,5 9 0-16,9 7-4 16,9 2 3-16,7-2-1 15,2-4 1-15,22-7 0 16,9-5-2-16,-1-9 2 15,8-8 0-15,1-4 2 0,1-4 0 16,-2-17 0-16,-11-2 1 16,-10-6 1-16,-16-1 0 15,-3-3 1-15,-18 1-2 16,-18 1-2-16,-6 6 0 16,-1 8 1-16,0 12 0 15,2 5 1-15,7 11-2 16,3 16 0-16,4 10 0 15,9 5-1-15,11 0 0 16,7-2-1-16,3-8 1 16,19-2 0-16,8-12-3 15,6-3 4-15,-2-7 0 16,4-8 2-16,-2 0-1 0,-4-12 0 16,-10-6 1-16,-4-8 0 15,-10-7 2-15,-8 3-2 16,-7-3 0-16,-19 2-2 15,-10 7 2-15,-3 7-2 16,0 5 0-16,4 12 1 16,0 0-1-16,8 19 0 15,6 9-1-15,7 2 1 16,6 3-3-16,8-3 1 16,0-5-1-16,14-6-1 15,11-4 0-15,9-12 1 16,8-3 3-16,1-1 0 15,2-22 1-15,-5-9-1 16,-9 0 2-16,-10-5 0 0,-16 4 1 16,-5 3-1-16,-16 3 2 15,-14 8-2-15,-6 10 2 16,-3 9-1-16,-3 2-2 16,4 24-1-16,2 6 0 15,9 7 1-15,13-1-2 16,14-5-3-16,0 0 1 15,18-8 0-15,15-6 0 16,7-12 0-16,5-7 1 16,4 0 1-16,-4-11-3 15,-7-11 0-15,-13 1-3 16,-18-2-7-16,-7 2-10 16,-27 8-42-16,-26 7-76 0</inkml:trace>
  <inkml:trace contextRef="#ctx0" brushRef="#br0" timeOffset="77038.368">4756 6367 80 0,'-9'-20'82'0,"6"11"-40"16,3 6 12-16,0 0 12 16,-3 2-12-16,3-3-3 15,0 4-6-15,0 0-12 16,0 0-11-16,0 0-6 15,0 0 0-15,-3 0-6 0,0 0-1 16,-7 0-4-16,-4 11-4 16,-2 7-2-16,1-1 0 15,0 5 1-15,3 3-1 16,0 6-2-16,5 2 2 16,4-3 0-16,3-3-1 15,0-7-2-15,16-4-2 16,8-8 5-16,4-8 0 15,2 0 1-15,6-26 2 16,-2-16 1-16,-1-13 1 16,-6-1-1-16,-15-1 0 15,-12 8 4-15,0 7 1 16,-15 7-5-16,-12 10 5 0,-3 5 0 16,-1 8 4-1,-2 9-5-15,6 3-1 0,2 0-2 16,11 0 0-16,4 0-3 15,7 3-2-15,3 7-1 16,0 2-4-16,0 7-1 16,0-3 6-16,9-2-7 15,3-4 5-15,6-2 1 16,3-2 0-16,4-6 2 16,2 0 0-16,-2-7 2 15,-5-12-1-15,-7 1 2 16,-4-1 3-16,-9 2 0 0,0 2 2 15,-3 5-1 1,-19 1-2-16,-5 6 0 0,-9 3-3 16,-4 10-2-16,-6 17-2 15,2 13 1-15,7 1-1 16,13-1-1-16,12-7 0 16,8-4 0-16,4-6-2 15,10-2-5-15,18-6 6 16,8-7 4-16,6-8 0 15,7-1 0-15,2-29 0 16,-2-16 3-16,-7-5 3 16,-12-1-5-16,-14 10 2 15,-16 5 3-15,0 9 3 0,-25 6-3 16,-5 5-1 0,-9 11-2-16,-1 6-2 0,-3 1 0 15,10 21-1-15,3 15-1 16,8 2-3-16,11 0 0 15,8-3 3-15,3-3-6 16,11-8-1-16,14-7 4 16,8-7 4-16,-3-5-1 15,4-6 1-15,-4-7 1 16,-6-18 1-16,-5-6 3 16,-13-7 0-16,-6 0 2 15,0 2-1-15,-25 5-2 16,-8 12 2-16,-9 12-5 0,-4 7 2 15,1 18-3-15,2 25-2 16,4 13 2-16,14 5-4 16,8 0 3-16,17-7-3 15,0-10 0-15,14-3-1 16,14-12 1-16,8-3 4 16,3-10 0-16,7-14 1 15,-4-2 2-15,2-22-2 16,-5-19 3-16,-6-13-4 15,-12-5 4-15,-12 4-3 16,-9 10 3-16,-9 9 1 16,-24 14-2-16,-7 14-2 15,-2 8-1-15,-4 11-1 16,4 25-1-16,8 12-1 0,4 4 1 16,18 4 0-16,10-7-1 15,2-11-4-15,20-4 3 16,10-9-1-16,6-15 2 15,5-10 2-15,4-10 2 16,1-35 2-16,-4-18-2 16,-6-9 1-16,-17 4 1 15,-17 8 0-15,-2 19 2 16,-33 16 0-16,-10 17-2 16,-8 8-3-16,-4 23 0 15,-2 21-2-15,12 6 2 16,11-4-1-16,13-7 0 0,21-5-5 15,3-3-7-15,27-8 3 16,15-4-2-16,13-13-2 16,13-6-21-16,4-22-32 15,-3-13-125-15</inkml:trace>
  <inkml:trace contextRef="#ctx0" brushRef="#br0" timeOffset="78764.4074">21878 8573 331 0,'-3'0'76'16,"0"0"-49"-16,-4 0 26 16,4 0-2-16,2 0-20 15,-1 0-6-15,1 0-10 0,-1 0-3 16,-1 2-3-16,2 4-7 16,-6 11-2-16,-2 11 1 15,0 7-1-15,1 5 0 16,8-3-2-16,8-5 1 15,17-3 1-15,11-7 1 16,7-12 0-16,9-8 1 16,8-2 2-16,9-25 1 15,-1-11-3-15,-6-5 0 16,-13 6-1-16,-23-6 1 16,-15 0 2-16,-11-3 0 15,-11-4-1-15,-26 8-3 16,-15 7 1-16,-9 11 0 15,-7 14 2-15,2 8 1 0,5 7-2 16,3 20-1-16,9 10-1 16,14 3-1-16,14 0 1 15,16 0-3-15,5-4-1 16,19-1 2-16,19-7 1 16,11-6 2-16,13-8 0 15,-1-10 1-15,9-4-2 16,-6-10 1-16,-5-9 0 15,-12-2-1-15,-17-1 1 16,-16 0 3-16,-14-4 2 16,0-4-1-16,-20 1-3 15,-16 3-1-15,-9 13-1 0,-3 4 0 16,-2 9 2-16,5 11 0 16,3 18 0-16,9 5-2 15,12 2-3-15,10-6 3 16,11 4-5-16,6-10 2 15,25-2-1-15,12-11 4 16,10-11 0-16,12 0 1 16,2-11-1-16,-1-15 0 15,-10-6 0-15,-18 0-1 16,-16 1 1-16,-16 3 5 16,-6 0-1-16,-18 0-2 15,-16 6 0-15,-14 7-4 16,-12 15 4-16,-2 0 0 0,2 22 0 15,8 9-2 1,14 3 1-16,13-3-1 0,15-6-1 16,10 0-1-16,0-6-5 15,16-3 5-15,16-7-2 16,11-9 4-16,8 0 1 16,7-20 1-16,-2-10-1 15,-8 1-1-15,-18 0 2 16,-18 2 2-16,-12 5 1 15,0 0-2-15,-22 4-3 16,-17 11 0-16,-10 7 0 16,-5 3 0-16,-5 23 0 15,9 10 0-15,11 2 0 16,14-6 0-16,16-3-1 16,9-5-3-16,6-4-3 0,20-8 2 15,10-5 0-15,5-7 5 16,3 0-3-16,-5-17-7 15,-9 0-2-15,-16-1-17 16,-14-3-26-16,-23-1-125 16</inkml:trace>
  <inkml:trace contextRef="#ctx0" brushRef="#br0" timeOffset="81876.0201">22018 8636 204 0,'-17'-3'60'0,"1"3"-40"16,-3-1 14-16,3 1 20 0,8 0-8 16,5-3-9-16,-2 2-1 15,-2-1-12-15,-2-3-10 16,-3 5-8-16,-2 0 3 15,0 0-4-15,-8 0-3 16,2 5-1-16,0 9-2 16,7 1 0-16,8 4-1 15,5 1-4-15,0 0 2 16,21 2 0-16,12-8 4 16,7-3 1-16,7-8 1 15,3-3 1-15,2-3 1 16,-2-20-4-16,-4-6 0 15,-12-1 4-15,-8-3 0 0,-19 2 1 16,-7 0-3-16,-10-5 6 16,-26 6-4-16,-9 2-4 15,-5 9 1-15,-1 13 2 16,-2 6-1-16,7 0 4 16,8 17-6-16,3 10 1 15,14 1-5-15,14-2 1 16,7 0 2-16,4-4-2 15,22-5 1-15,7-8 2 16,10-7 3-16,2-2-1 16,7-11 2-16,-7-14 0 15,-10-2-1-15,-12-1-3 0,-16 2 7 16,-7 4-6-16,0 4 2 16,-19 4-2-16,-14 10-1 15,-7 4-3-15,-4 13 3 16,2 18 0-16,5 1 0 15,16-2-1-15,11-4 0 16,10-5-1-16,6-5-2 16,22-9 1-16,6-4 2 15,7-3 1-15,1-10 2 16,-4-16-2-16,-8-4 1 16,-13 5 4-16,-13-5-1 15,-4 5-1-15,-9 7-2 16,-16 9 0-16,-7 9 0 0,-3 0 3 15,-6 20-4-15,3 12-1 16,8 8 0-16,13-6-1 16,16-4 2-16,1-4-3 15,16-8 1-15,21-7 0 16,5-8 1-16,6-3 1 16,4-3 0-16,-3-19 0 15,-7-4 2-15,-13-3-1 16,-16 1 1-16,-13-4 5 15,-4 3-5-15,-28 7-2 16,-8 6-1-16,-11 13 1 16,-7 3 1-16,0 16-1 15,0 15 2-15,8 3-1 16,18-5-1-16,12-2 0 0,19-5-3 16,1 0 1-16,15-5-2 15,16-5 1-15,9-9 3 16,11-3 1-16,1 0 0 15,1-13 0-15,-11-6-1 16,-12-3 2-16,-15 7 0 16,-11 0 2-16,-4 1 3 15,-8 6-5-15,-16 3-1 16,-10 5-1-16,-10 8 0 16,3 15 0-16,7 3 0 15,10-1-3-15,18-4-2 16,6-1-5-16,6-5 2 15,24-6-16-15,8-7-39 0,8-2-133 16</inkml:trace>
  <inkml:trace contextRef="#ctx0" brushRef="#br0" timeOffset="82301.9169">22095 8874 299 0,'0'0'84'16,"0"0"-57"-16,0 0 7 0,0 15-16 15,-4 11-6 1,-5 10 12-16,-2 2-17 0,4 3-4 16,3 1-2-16,1-1-2 15,3 1-8-15,0 0-40 16,0 2-228-16</inkml:trace>
  <inkml:trace contextRef="#ctx0" brushRef="#br0" timeOffset="82490.1962">22063 9803 283 0,'-6'44'18'15,"-4"3"4"1,6-3 18-16,-2 2-12 0,2 0-19 16,2-1-6-16,2 2-2 15,0 2-1-15,0 2-8 16,3-1-11-16,4 2-31 15,-4-2-79-15</inkml:trace>
  <inkml:trace contextRef="#ctx0" brushRef="#br0" timeOffset="82759.7348">22040 10842 107 0,'-10'43'62'15,"1"6"-59"-15,3 5 6 16,-5 2 0-16,2 10 9 15,-7 3 112-15,-5-2-57 0,-1-3-73 16,4-7-2-16,7-10-6 16,7-3-2-16,4 2-2 15,-2 1 12-15,2-4 2 16,0 4 6-16,0 2-6 16,12 6 1-16,0 10-1 15,-1 9-1-15,-3 7-1 16,1 3-3-16,1-2 2 15,-4 1-11-15,-2-5-9 16,2-1-41-16,0-8-63 16</inkml:trace>
  <inkml:trace contextRef="#ctx0" brushRef="#br0" timeOffset="83111.4412">22219 12927 209 0,'-15'39'34'0,"-3"5"21"16,0 4-35-16,1 11 0 16,-9 11-12-16,-4 7-7 15,-5 8 2-15,-3-5-3 16,4-6 2-16,12-6-2 16,5-5 9-16,10-7-7 15,7-5-1-15,0 1-1 16,4 2 0-16,9 4 0 0,0 5 0 15,-5 3 0 1,-3 0 37-16,-4-4-13 0,4-5-19 16,1-2 11-16,1-1-6 15,-3 5-3-15,-4-4 17 16,4-1 23-16,-4-9-37 16,6-13-10-16,-3-5-2 15,-2-8-5-15,1-5-3 16,-2-3-6-16,0-7-50 15,0-4-217-15</inkml:trace>
  <inkml:trace contextRef="#ctx0" brushRef="#br0" timeOffset="84036.1547">14961 8772 165 0,'3'15'163'0,"-3"-4"-149"15,0-8-12-15,3-2 11 16,0-1 2-16,3 3 0 16,5-3 15-16,8 0 7 15,3 0-10-15,11 0 1 16,3-3-21-16,10-12-1 15,5-3-6-15,7-6-2 16,4-1-6-16,13 8-12 16,0 1-22-16,6 10-54 15,-3 4-55-15</inkml:trace>
  <inkml:trace contextRef="#ctx0" brushRef="#br0" timeOffset="84199.9553">16350 8760 189 0,'55'10'38'16,"-3"-1"12"-16,6-5 8 16,1-4-16-16,-4 0-11 15,-2 0-22-15,1 0-9 16,1 0-4-16,4-4-7 16,-1-8-28-16,1-2-110 15</inkml:trace>
  <inkml:trace contextRef="#ctx0" brushRef="#br0" timeOffset="84372.9891">17681 8933 223 0,'39'7'8'0,"7"-2"-1"16,9-2 10-16,9-3-10 15,8 0-7-15,9 0-11 16,3 0-9-16,3 0 1 15,-2-4 9-15,0-11-126 16</inkml:trace>
  <inkml:trace contextRef="#ctx0" brushRef="#br0" timeOffset="84521.8334">18800 8899 67 0,'30'12'32'16,"-4"0"-29"-16,3-2 46 15,7-2-16-15,2-5-32 16,8-3 18-16,7 0-6 0,8 0-9 15,10-11-2 1,14 1-2-16,8 2-15 0,-1 1-8 16,-4 3-61-16</inkml:trace>
  <inkml:trace contextRef="#ctx0" brushRef="#br0" timeOffset="84643.018">19929 8951 82 0,'36'4'6'0,"0"-4"17"16,1 0 13-16,-1 0 0 15,-4 0-12-15,4 0-20 16,3 0-4-16,6-3-15 16,1-4-21-16</inkml:trace>
  <inkml:trace contextRef="#ctx0" brushRef="#br0" timeOffset="84898.3874">20632 8967 49 0,'45'13'96'15,"-10"0"-60"-15,-6-2 26 16,-2-2 3-16,1-4-31 15,3-2 12-15,11-3-9 16,6 0-30-16,13-10-1 16,12-12-6-16,-2 0 0 15,1 0-8-15,-8 9 5 16,-10 4 2-16,-12 5 0 16,-12 4-11-16,-10 0 1 15,-7 0-4-15,-6 3 8 0,-4-2 5 16,-3 2 2-1,0-3 0-15,0 3 0 0,0 0 1 16,-10-2-1-16,-1 4-44 16,2-5-174-16</inkml:trace>
  <inkml:trace contextRef="#ctx0" brushRef="#br0" timeOffset="85596.2349">21124 8555 250 0,'0'0'30'0,"0"4"-8"16,0-4 10-16,0 0 1 15,0 4-12-15,0-2-7 16,0 3 3-16,0 1 4 15,8 2-2-15,6 1 1 16,7 4-4-16,9-2-4 16,5 4-6-16,5-1 1 0,1 2-3 15,0 5-2-15,-1 1 0 16,-3 0 3-16,-5-2-1 16,-4 2-1-16,-8-2-2 15,-7-1 3-15,-7 0-3 16,-6 6 1-16,0 1-1 15,0 7 1-15,-14 1 1 16,-5 5-1-16,-3-2 0 16,-5-1-2-16,-3-2 3 15,-3-4-3-15,-1 3 1 16,-4-4-1-16,3-3 0 16,2 0-1-16,6-8-6 15,6-4-12-15,5-5-41 0,9-7-106 16</inkml:trace>
  <inkml:trace contextRef="#ctx0" brushRef="#br0" timeOffset="86419.6524">21988 9178 201 0,'0'-2'81'0,"-2"2"-54"16,1 0-8-16,-1 0 3 15,-4 0 5-15,1 2-1 16,-8 9-2-16,-2 5 1 16,-4 9-7-16,-8 5-2 15,-6 11 0-15,-5 5-4 16,-5 6-2-16,2-3-1 15,1-2-7-15,4-7-1 0,2 0 0 16,7-11-1-16,4-1-2 16,7-10-4-16,9-7-7 15,7-8-24-15,0-3-122 16</inkml:trace>
  <inkml:trace contextRef="#ctx0" brushRef="#br0" timeOffset="88235.4412">22106 9146 37 0,'-14'0'1'0,"7"0"2"15,5 0 14-15,1 0 5 16,1 0 4-16,0 0 11 15,0 0-12-15,0 0-3 16,0 0 2-16,0 0-5 16,0 0-3-16,0 0 0 15,0 0 0-15,0 0-2 0,0 0-6 16,0 4 5-16,0 3-1 16,7 4 2-16,7 8-1 15,-2 5 5-15,5 3 2 16,5 2 0-16,-2 5-2 15,6 3-9-15,0 2-2 16,4 2 0-16,2-2 2 16,0-5 5-16,0 3-6 15,-2-8-5-15,-5-4-2 16,-2-3-1-16,-6-6 1 16,-5-4-1-16,-2-3-2 15,-3-5-6-15,-6-4-6 16,-1 0-21-16,0 0-27 0,-4-8-232 15</inkml:trace>
  <inkml:trace contextRef="#ctx0" brushRef="#br0" timeOffset="88827.9945">21268 8918 156 0,'7'-3'33'0,"-1"3"-23"15,-2 0 24-15,8 0 23 16,4 0-30-16,7 0-2 16,7 0-4-16,2 0-4 15,6 0 0-15,4-5-9 0,4-4-5 16,0-3-3-16,5 1-6 16,-2-1-25-16,-6 2-49 15</inkml:trace>
  <inkml:trace contextRef="#ctx0" brushRef="#br0" timeOffset="88986.0937">21936 8907 123 0,'8'3'132'16,"-2"-2"-125"-16,2 3 28 16,3-1-4-16,-1-3-18 15,3 0-6-15,10 0-7 16,-4-3-11-16,4-4-50 0,-4 0-189 15</inkml:trace>
  <inkml:trace contextRef="#ctx0" brushRef="#br0" timeOffset="112677.6027">8316 9881 378 0,'6'-12'40'15,"-3"2"-24"-15,-3 5 25 16,0 5-1-16,0 0-19 15,0 0-12-15,3 0-1 16,1 0-2-16,-4 0 3 16,3 0-3-16,-3 0-3 15,3 0-1-15,-3 0 3 16,3 0-4-16,0 0 0 16,-3 0 0-16,3 5-1 15,2 12-1-15,5 10 1 0,2 14 3 16,0 5-2-16,0 3-1 15,0 2 2-15,0-4 0 16,1-3-2-16,-2-4 0 16,2-11-2-16,-1-1 2 15,0-10 0-15,0-7-2 16,-6-5 1-16,0-6-2 16,-6 0 3-16,3-4 1 15,7-29 2-15,7-19 1 16,5-20-4-16,2-7 0 15,-6 4 0-15,-8 9 2 16,-4 18-1-16,-3 19 0 16,-3 17-1-16,0 9 0 0,0 3 0 15,0 0-4-15,3 4-3 16,5 21-6-16,8 15 13 16,2 11 2-16,3 1-1 15,-2 4 0-15,1-9 0 16,-1-3 3-16,0-4-4 15,1-11 0-15,-1-7 0 16,5-7 1-16,-3-11-1 16,6-4 1-16,1-13 0 15,8-21 1-15,-3-14 4 16,3-11-4-16,-11-3-1 16,-4-3 3-16,-9-7-1 15,-9 3 2-15,1 10-5 16,-4 9 4-16,0 9-3 0,0 16 2 15,-4 1-3-15,-2 8 3 16,-3 3-3-16,3 4-1 16,1 0-5-16,1 6-8 15,1-1-29-15,3 4-48 16,0 0-191-16</inkml:trace>
  <inkml:trace contextRef="#ctx0" brushRef="#br0" timeOffset="113007.8384">9465 9993 140 0,'-3'0'300'16,"0"0"-285"-16,3 0-11 16,0 0 17-16,0 8-5 15,-4 14-8-15,3 5 2 0,-2 4-1 16,0 3-9-16,0 9 0 15,0 2-3-15,-13 2-24 16,-8 1-348-16</inkml:trace>
  <inkml:trace contextRef="#ctx0" brushRef="#br0" timeOffset="114708.6257">10182 9645 264 0,'0'-8'61'0,"-7"3"-31"16,4 1 12-16,3 2 10 16,0 2-14-16,0 0-9 15,0-3-9-15,0 3-6 16,0 0 3-16,0 0-10 15,0 0-1-15,0 0-6 16,0 0 0-16,0 7 0 16,-3 17 0-16,-3 16 0 15,0 10 3-15,-1 6-2 16,2-9 0-16,5-3-2 16,0-8 0-16,0-1-2 0,12-9 2 15,0-8 0-15,4-4-2 16,-2-6 2-16,-1-5-2 15,2-3 3-15,6-1 0 16,-3-23 2-16,6-11 1 16,-5-9-1-16,-4-3 0 15,-3-8-2-15,-3 4 5 16,-6-1-5-16,-3 8 2 16,0 7 0-16,-3 6-1 15,-11 3-1-15,1 10 4 16,-2 4-3-16,-3 6-1 15,2 1 1-15,-2 7-1 16,0 0 0-16,0 0-4 0,5 0 2 16,2 12-4-16,2-2-2 15,2 2 0-15,4 1-2 16,0 3-2-16,0-1-5 16,0-2-24-16,3-2-27 15,0-6-72-15</inkml:trace>
  <inkml:trace contextRef="#ctx0" brushRef="#br0" timeOffset="115826.5674">12814 9242 82 0,'0'0'45'15,"0"2"-34"-15,0-2 24 16,0 1 7-16,0-1-2 15,0 8-20-15,0 6 2 16,0 5 7-16,-3 9 6 0,-3 3-8 16,0 5-13-16,-1-4-6 15,1 2-5-15,6-5-3 16,-3-4-3-16,3-1-7 16,0-7-37-16,0-12-149 15</inkml:trace>
  <inkml:trace contextRef="#ctx0" brushRef="#br0" timeOffset="115998.1219">13282 9320 140 0,'17'0'9'0,"1"0"-8"16,3-2 2-16,4-8-3 15,2 5-4-15,-1-6-46 16</inkml:trace>
  <inkml:trace contextRef="#ctx0" brushRef="#br0" timeOffset="117221.7631">8650 10856 297 0,'12'0'50'0,"-9"0"-44"16,-3 0 4-16,0 0 29 16,3 0-7-16,-3 0-17 0,0 0-5 15,0 0 1-15,0 0-2 16,0 0-2-16,4 5-4 15,1 5 0-15,-2 2 3 16,0 1-4-16,3 3 3 16,0 1-1-16,1 5 1 15,-1 5-1-15,3 6 3 16,-1 4-6-16,5-1 3 16,-1 1 0-16,1-1-3 15,1-7 1-15,-2-1 1 16,1-6-2-16,1-9-1 15,-4 1 0-15,2-6 1 16,0-1 0-16,-4-7-1 0,5 0 2 16,-4-10 2-16,4-17 2 15,4-19-2-15,-1-14 1 16,-1-9-1-16,-3 3-1 16,-6 3-3-16,0 15 1 15,-3 8 0-15,0 17 0 16,-3 10 2-16,0 9-3 15,0 4 1-15,3 0-1 16,-3 0-3-16,10 11-5 16,2 21 5-16,9 9 3 15,0 7 4-15,3-8-3 16,1-4-1-16,-4-5 2 0,4-9-2 16,-2-8 1-16,-4-4-1 15,-2-5 1-15,-4-5 1 16,-4 0 0-16,2-19 0 15,5-13 6-15,-7-12-4 16,1-9-1-16,-4 4-2 16,-6-1-1-16,0 10-1 15,0 7-1-15,0 12 1 16,0 2-3-16,0 12-8 16,0 5-8-16,0 2-20 15,0 0-37-15,0 9-64 16,14 12-16-16</inkml:trace>
  <inkml:trace contextRef="#ctx0" brushRef="#br0" timeOffset="117693.7739">9484 10973 144 0,'0'3'44'0,"0"-3"-12"16,0 0 53-16,0 2-14 15,0-2-40-15,0 0-13 16,0 0-7-16,0 0-1 16,0 0 0-16,0 0-7 15,0 0 5-15,0 0-5 16,0 0 4-16,0 0-3 16,0 0 1-16,0 0 0 0,0 0 0 15,0 0 1-15,0 3-1 16,0-3-2-16,0 0 0 15,0 0 0-15,0 0 1 16,0 0-2-16,0 4 0 16,0-4-2-16,0 0 1 15,0 1-1-15,0-1 0 16,0 2 1-16,0 2 1 16,0 4-2-16,0 10 1 15,0 4 5-15,3 4-3 16,0 3-2-16,0 4 0 15,0-7 1-15,0-1-1 16,-3-3-1-16,4-6 0 0,-3-6-1 16,3-1-1-16,-4-6-2 15,0-3-4-15,0 0-4 16,0 0-4-16,0-9-46 16,0-9-268-16</inkml:trace>
  <inkml:trace contextRef="#ctx0" brushRef="#br0" timeOffset="118811.0656">10324 10664 215 0,'0'-1'70'0,"0"-1"-51"15,0-1 49-15,0 3-11 16,0 0-22-16,0 0-9 16,0 0-11-16,0 0-2 15,0 0-6-15,-3 0-1 16,3 0-1-16,0 0-5 15,0 0 0-15,0 3 0 16,0 16 2-16,-3 6-1 16,-3 9-1-16,3-1 0 15,0 0 2-15,3 1-2 16,-3-6 1-16,3-3 0 0,0-5-1 16,0 2 0-16,0-5 0 15,3-1 0-15,3-5-1 16,3 0 0-16,0-3 1 15,6-5 0-15,0-3 1 16,5 0 0-16,9-8 0 16,1-11 0-16,1-10 5 15,5-8-4-15,-6 1-1 16,-8-4 0-16,-5 2 0 16,-10-5 1-16,-7-1-2 15,0 4 3-15,-16 6-2 16,-11 8 1-16,-9 13 1 15,-6 8-2-15,-1 5-1 16,1 0-1-16,5 2 1 0,7 8-1 16,3 4-1-16,8-3-4 15,10 3-4-15,3 5-16 16,6 0-43-16,0 1-202 16</inkml:trace>
  <inkml:trace contextRef="#ctx0" brushRef="#br0" timeOffset="119448.5696">13026 10354 166 0,'-6'-3'74'16,"3"-2"-73"-1,3 5 26-15,0 0 30 0,0 0-15 16,0 0-12-16,0 0-6 15,0 0-5-15,0 0-5 16,0 0-6-16,0 0-5 16,0 0-3-16,0 0-5 15,0 0 0-15,0 8 4 16,0 3-15-16,15-3-18 16,8-7-73-16,12-1-148 15</inkml:trace>
  <inkml:trace contextRef="#ctx0" brushRef="#br1" timeOffset="127798.3801">17821 10867 120 0,'-7'0'14'0,"4"0"-10"15,-2-3 14-15,5 3 5 16,0 0-10-16,0 0-9 16,0 0-4-16,0 0 0 15,0 0-6-15,0 0-16 16,0 0-71-16</inkml:trace>
  <inkml:trace contextRef="#ctx0" brushRef="#br1" timeOffset="128473.209">17751 9652 105 0,'-3'-4'3'0,"1"1"6"16,-1 3 8-16,0 0 8 16,2-3 1-16,1 3-13 15,-3 0 5-15,3 0 13 16,0 0 3-16,0 0-12 16,0 0-12-16,0-1-6 15,0-1-2-15,0-2-2 16,-3-1-8-16,3-5-14 15,-3 0 15-15,0 0-13 0,3 0-4 16,-7-4-5-16,3 3-7 16,0-1-14-16,-1-2-19 15,4 0 19-15,-1 1 46 16,2 0 4-16,0 2 14 16,0-4-6-16,0 4-8 15,0 0 0-15,0 0-2 16,2 3-5-16</inkml:trace>
  <inkml:trace contextRef="#ctx0" brushRef="#br1" timeOffset="128899.8595">17707 9410 35 0,'0'0'71'0,"0"0"-9"15,0 0-3-15,0 0-5 16,0 0-15-16,0 0-7 0,0 0-13 16,0 0-7-16,0 0-6 15,0 15-2-15,-1 8 3 16,-4 13 6-16,-1 1-1 15,1-1-5-15,-1 8 5 16,3 0 0-16,0 4-1 16,3 0-1-16,-3 7-3 15,3 4-2-15,0 6 3 16,0 3-3-16,0 0-2 16,0 2 2-16,0 0-2 15,-3-5 0-15,-1 5 1 16,3-5-2-16,-1 6 0 15,1 2 0-15,-2 1 2 0,3 0-1 16,0-8-2-16,0-4 0 16,0-10-1-16,0-2 1 15,0-1-1-15,0-6 0 16,3-5-1-16,0-6 2 16,2-10-1-16,-2-7 0 15,0-4-2-15,-3-10 1 16,0 2-1-16,0-3-1 15,0 0 1-15,0-25-1 16,0-16-37-16,0-14-17 16,0-11-1-16,0-9-77 15</inkml:trace>
  <inkml:trace contextRef="#ctx0" brushRef="#br1" timeOffset="129289.5617">17672 9590 82 0,'0'-21'24'0,"0"2"-5"15,0 1 12-15,-5 6 20 16,-2 3 22-16,2 0-29 15,2 9-4-15,0-1-5 0,2 1 2 16,-2 0-10-16,3 0-13 16,-3 0-8-16,-6 20-5 15,-6 15 2-15,-4 13-1 16,-6 12-1-16,5 1-1 16,-4-1 1-16,6-5 0 15,2-5-1-15,-4-8 1 16,7-3-1-16,1-9 0 15,-2-4-1-15,7-11 0 16,1-5-1-16,4-6-3 16,1-4-15-16,1-10-25 15,0-24-75-15,6-14-151 16</inkml:trace>
  <inkml:trace contextRef="#ctx0" brushRef="#br1" timeOffset="129477.899">17655 9428 199 0,'3'0'21'0,"4"0"-21"16,3 17 34-16,5 7 4 15,-2 13 3-15,4 7-14 16,2 3-12-16,-6 1-7 16,7 4-5-16,-3-2-3 15,1 3-6-15,2-2-15 16,-5 1-54-16,3-1-199 0</inkml:trace>
  <inkml:trace contextRef="#ctx0" brushRef="#br1" timeOffset="130137.9351">17619 10874 196 0,'0'0'9'16,"0"6"8"-16,0-3 21 16,0 4 6-16,10-1-6 15,3 3-7-15,6-3 5 16,7 1-7-16,7-1-8 15,1 4-7-15,4 0-8 0,4 1 3 16,3 1-2-16,0 2-3 16,4 5 0-16,2 1-2 15,2 4 1-15,6-6 1 16,-4 4 0-16,-1-4 1 16,1-3-1-16,0 0-3 15,2-4 2-15,1-3-3 16,0-1 4-16,-3-4-3 15,0 0 0-15,1-3 1 16,-4 0-2-16,-4 0 2 16,4 0-2-16,0-7 1 15,0 0 0-15,0-4 0 16,-4 4-1-16,-6 4-1 0,-11-2 1 16,-2 5 0-1,-11 0-2-15,-1 0-1 0,0 0 0 16,-7 0-2-16,-2 0-8 15,-2 0-12-15,-2 0-31 16,-1 0-83-16,-3-3-138 16</inkml:trace>
  <inkml:trace contextRef="#ctx0" brushRef="#br1" timeOffset="130467.3823">19073 10915 386 0,'-3'0'25'16,"0"0"-24"-16,3 0 12 15,0 0-4-15,0 0-9 16,6 14 0-16,13 2 10 16,8 5-1-16,3-1-3 15,2 1 0-15,6-2-2 16,-1 3 3-16,2-4-5 15,-12 0-2-15,-6 0 3 16,-9-3 0-16,-7 6-2 16,-5-1 2-16,0 4 5 15,-17 2-3-15,-13 2-2 16,-8-1-2-16,-8 3-1 16,-3 0-3-16,-5-1-6 0,1 1-7 15,-1-1-31-15,-1-7-92 16</inkml:trace>
  <inkml:trace contextRef="#ctx0" brushRef="#br1" timeOffset="133730.4251">17706 10907 0 0,'-2'-2'74'0,"2"2"-49"16,-1 0-16-16,1 0 0 16,0 0-3-16,0 0-3 15,0 0 3-15,0 0 1 16,0 0 7-16,0 0 2 16,0 0 4-16,0 0 1 15,0 0-7-15,0 0 6 16,0 0 3-16,0 0 5 15,0 0-1-15,0 0-3 16,0 0 0-16,0 0-5 16,0 0-1-16,0 0-4 15,0 0 0-15,0 0-4 16,0 0 0-16,0 0-5 16,0 0 2-16,0 0-4 0,0 0 5 15,0 0-3-15,0 0-2 16,1 0 3-16,4 0 0 15,-1 0-4-15,-2 0 1 16,-1-3 1-16,-1 3-2 16,4 0 0-16,-4 0 2 15,3 0-3-15,1 0 4 16,-1-2-2-16,0 2-2 16,0 0 0-16,-3 0 1 15,3 0 0-15,0 0-2 16,0-4 0-16,0 4 1 15,-2 0-1-15,1 0 0 0,-2 0 0 16,0 0 0-16,0 0 2 16,0 0-1-16,0 0 0 15,0 0-1-15,0 0 2 16,0-3-2-16,0 3-1 16,0 0-1-16,0 0-2 15,0 0-8-15,0 0-17 16,1 0-58-16,3 0-130 15</inkml:trace>
  <inkml:trace contextRef="#ctx0" brushRef="#br1" timeOffset="135087.9239">17839 10861 220 0,'-5'-9'65'16,"1"6"-31"-16,1 0 0 16,0-1 16-16,-3 1-8 15,-5-1-10-15,1-4-10 16,-3 4-5-16,-5-2-2 16,-2 2 3-16,4 3-10 15,-8 1 3-15,-1 0-4 16,-2 1-5-16,2 17-1 0,-1 3 1 15,7 9-2-15,2 3 3 16,8 8-3-16,6 7 2 16,3-1-2-16,0-3 0 15,16 0 2-15,9-10-1 16,1-10 2-16,7-5 0 16,6-12-3-16,3-7 1 15,8-4 1-15,4-23 2 16,3-14 1-16,3-5-2 15,-11-1-2-15,-10 0 0 16,-14 9 0-16,-16 2 2 16,-9 4 0-16,-3-2 1 0,-22 5 1 15,-7 4-2 1,-4 6 0-16,-3 8-2 0,0 7 3 16,0 4 0-16,0 12-4 15,4 9 0-15,5 5 0 16,7 3 0-16,4 7-1 15,3 1-1-15,9-8 1 16,4 2 0-16,3-13 0 16,0-1-4-16,10-5 1 15,13-2 0-15,-1-9 3 16,10-1 1-16,5 0 0 16,2-22 2-16,-2-7 1 15,-6-4 0-15,-5 3-3 16,-17-3 3-16,-9 3 3 15,-14 5-3-15,-20-4-3 0,-9 10 4 16,-8 11-1-16,-8 8-2 16,0 9 0-16,1 27 0 15,3 8-1-15,16 4 0 16,10 3 0-16,19-3 0 16,10 0-3-16,0 2 2 15,26-8 0-15,10-5 1 16,8-9-1-16,2-10 1 15,2-10-1-15,-1-8-2 16,0 0 3-16,-5-4 2 16,-2-17 1-16,-7-1-3 15,-15-7 0-15,-10-12 3 0,-8-11 0 16,-4-8-2-16,-21-1-2 16,-7 7 1-16,-1 16 0 15,4 13 3-15,0 13-2 16,6 12 4-16,0 0-2 15,4 19-3-15,-8 25 0 16,5 17-3-16,4 5 3 16,15-3 0-16,3-14-2 15,18-9-1-15,10-11-1 16,8-11 3-16,6-3 1 16,4-14 0-16,2-1 1 15,4-18-1-15,3-20 0 16,-3-9 0-16,-15-5 1 0,-14-2 0 15,-23-5 2 1,0 4 0-16,-34 6-3 0,-8 13 4 16,-5 11 0-16,-2 14-3 15,2 11 0-15,2 3 1 16,3 20-1-16,3 16-1 16,5 10 0-16,9 5 1 15,10-2-2-15,12-5-1 16,3-14-1-16,15-11 1 15,18-6-3-15,3-10 0 16,8-6 4-16,5-6 1 16,-3-24 1-16,-5-7-1 0,-10 1 3 15,-18-8-2 1,-13 3 2-16,-1 5 0 0,-24 2-1 16,-11 19 2-16,-3 11-1 15,-4 4-2-15,1 19 1 16,-1 17-2-16,8 11 0 15,10-1 0-15,15-6 0 16,10-7-2-16,0-11-5 16,22-7 4-16,14-8-2 15,3-7 0-15,1-4 3 16,-8-18-2-16,-6-7-2 16,-11 3-12-16,-9 1-15 15,-6 9-53-15,-14 6-383 16</inkml:trace>
  <inkml:trace contextRef="#ctx0" brushRef="#br1" timeOffset="136520.2803">17860 10924 162 0,'0'-17'11'0,"-3"2"12"15,3 6 21-15,0 0 15 16,0 2-18-16,-4 0-5 16,3-4-1-16,-5 7 4 0,0-2-4 15,-4 2-6 1,-2 4-2-16,-9 0-16 0,-1 0-5 16,-10 17-3-16,-2 16 1 15,0 11-4-15,4 8 1 16,3 0-1-16,12-1 0 15,11-6 2-15,4-10-1 16,0-4-1-16,20-7 0 16,9-7 1-16,7-8 0 15,3-9 1-15,7 0-1 16,-1-15 2-16,4-11-2 16,-7-6 0-16,-4-8-1 15,-12-1 4-15,-10-6-3 16,-16 0 1-16,0-2 0 15,-19 6-2-15,-11 6 3 0,-4 11 2 16,-5 11-2-16,0 11 0 16,-4 4 0-16,2 8 0 15,2 22-1-15,3 11-1 16,10 2 0-16,5 9-1 16,15-5 0-16,6-7-1 15,3-3 0-15,18-8-1 16,4-11 1-16,5-7 0 15,6-10 0-15,6-1 1 16,3-16 2-16,4-16 1 16,0-9 0-16,-7-2-3 15,-16-5 3-15,-15-1 0 0,-11 3-1 16,-9 5-1-16,-22 4-1 16,-8 19 3-16,-7 14 2 15,-9 4-3-15,-2 22 0 16,0 22 2-16,2 9-3 15,9 9 0-15,11-4 0 16,19-3 0-16,13-7-1 16,3-9-1-16,12-6 0 15,18-7 1-15,8-11-1 16,12-12 0-16,1-3-1 16,4-10 2-16,0-20 0 15,-2-10 1-15,-9-4 0 16,-11-4 1-16,-22 1 0 0,-11 0-1 15,-8 6-1 1,-25 9 1-16,-6 19 6 0,-6 9-6 16,-7 4-1-16,0 27 2 15,2 15-1-15,4 4-1 16,13 2 0-16,16-8 0 16,11-11-1-16,6-4-2 15,16-10-1-15,20-8 3 16,9-7-4-16,5-3 2 15,8-23 2-15,-3-7 1 16,-10-3 0-16,-13 3 1 16,-19 4-1-16,-13 0 2 0,-6 5 2 15,-19 10 0 1,-12 10 0-16,-4 4-3 0,-4 8 2 16,2 18 1-16,4 7-4 15,10-2 1-15,9-7-1 16,14-2 0-16,6-8-8 15,6-3 1-15,20 0-1 16,3-7-12-16,7-4-29 16,-4 0-50-16</inkml:trace>
  <inkml:trace contextRef="#ctx0" brushRef="#br1" timeOffset="137621.7462">7786 15467 468 0,'0'-7'24'0,"0"7"-20"15,-6 0 7 1,6 3 4-16,0 21-11 0,0 25 0 16,18 24 7-16,6 19-6 15,9 11 3-15,3 7-3 16,1 0 4-16,6-6-7 15,-1-11 0-15,-3-11 0 16,-2-17-1-16,-4-12-1 16,-5-17 0-16,-2-18 1 15,-7-10-1-15,2-8 1 16,-3-8 2-16,4-44 8 16,8-31-1-16,3-27-5 15,-8-20-4-15,-7-5 2 16,-12 10-3-16,-6 22 0 15,0 31 0-15,0 35 4 0,0 25-3 16,0 12-1-16,6 19-6 16,9 33-2-16,9 24 8 15,9 20 9-15,-2-1-8 16,5-3 0-16,1-14 0 16,5-9-1-16,3-14-1 15,4-19 1-15,-3-17-1 16,2-15 0-16,-2-4 1 15,-1-34 1-15,1-21 2 16,-7-18 0-16,-8-16-1 16,-11-9 1-16,-13-17-1 15,-7 9 3-15,0 11-4 0,-7 22 3 16,-7 29 4-16,-1 14-5 16,-1 8 0-16,2 9 1 15,1 4-4-15,4 1 0 16,3 6-7-16,3-5-14 15,-1 7-30-15,4 0-52 16</inkml:trace>
  <inkml:trace contextRef="#ctx0" brushRef="#br1" timeOffset="138401.7899">12778 15594 147 0,'-37'-14'333'16,"-3"3"-324"-16,-5 7 6 16,-13 1 14-16,-8 3-7 15,-18 0-9-15,-10 7-2 16,-7 12 1-16,-15 2-7 15,-8 5 4-15,-9 4-2 16,-4 2-2-16,-8-3-3 16,-4-2 0-16,-1-8 0 15,0-3 4-15,4 0 2 0,4-8-3 16,11 6 3-16,12-3-1 16,17 3-2-16,14-3-4 15,24 1-1-15,19-5 0 16,16-4-5-16,19 0 1 15,10-3-3-15,0 0-21 16,13 0-33-16,28 0 5 16,22-13-26-16,25-21-246 15</inkml:trace>
  <inkml:trace contextRef="#ctx0" brushRef="#br1" timeOffset="138771.0473">11470 15363 462 0,'-51'18'6'16,"-16"11"2"-16,-18 9 25 15,-15 6-6-15,-18 11-11 16,-16 7-2-16,-8 4-3 16,-10 3 4-16,6-6-2 15,1-5 1-15,20-9-6 16,28-13 2-16,25-14-6 15,33-10 2-15,20-5 1 16,19-4-7-16,0 2-10 16,25 2-5-16,20 11 15 0,25-2 1 15,17 0 1 1,11 3 0-16,14 3 6 0,0 0-8 16,4 4 3-16,-8 3-1 15,-8-4-2-15,-6 2-2 16,-9 1 1-16,-8-1 0 15,-11 3-4-15,-5-2-14 16,-6 1-27-16,-10 4-36 16,-6-6-241-16</inkml:trace>
  <inkml:trace contextRef="#ctx0" brushRef="#br1" timeOffset="139835.5856">14486 15151 441 0,'-3'-20'43'0,"3"18"-39"16,-3 2-2-16,3 0 10 16,0 24-4-16,0 28-6 0,0 29 14 15,0 30-1 1,6 13-6-16,8 4 0 0,1-2-4 16,1-5-1-16,4-18-1 15,0-18-1-15,6-14 0 16,0-22 0-16,3-16-2 15,1-11-1-15,1-18 1 16,3-4 1-16,10-41 5 16,2-29 1-16,3-33-7 15,-4-21-1-15,-9-7 0 16,-13 12-3-16,-7 24 4 16,-6 40 1-16,-4 29-1 15,-6 22 0-15,0 4 0 16,6 14-8-16,4 42 8 15,7 21 4-15,1 19 1 0,3 6-2 16,2-13 0-16,6-5-3 16,2-15 2-16,5-6-2 15,4-15 0-15,5-15 1 16,3-17 0-16,5-16 0 16,12-11 2-16,5-41-1 15,6-21-2-15,-9-24-2 16,-7-24 1-16,-15-10-1 15,-14-2 1-15,-13 4 1 16,-9 23 1-16,-9 21 5 16,0 19-4-16,-6 11-1 15,-11 5 2-15,1 12-2 0,-3 6-1 16,6 6-5-16,4 11-7 16,8 4-13-16,1 7-38 15,3 4-118-15</inkml:trace>
  <inkml:trace contextRef="#ctx0" brushRef="#br1" timeOffset="140320.9705">16508 15679 234 0,'-2'0'23'16,"1"0"-10"-16,1 0 40 15,0 0-6-15,0 0-16 16,0 0-11-16,0 0-2 16,0 0-3-16,0 0-3 0,0 0 0 15,1 0-5-15,15 0-3 16,10 0 19-16,14 8-5 16,8-1-3-16,13 0-3 15,14 1-3-15,3-5 2 16,7 0-1-16,-6-3-1 15,0 1-6-15,-15 2-2 16,-4-3-1-16,-11 3-1 16,-10 1 1-16,-7-4 0 15,-6 0-5-15,-10 0 0 16,-4 0-11-16,-7 0-14 16,-2 0-27-16,-3 0-105 15</inkml:trace>
  <inkml:trace contextRef="#ctx0" brushRef="#br1" timeOffset="141276.0042">20226 15073 396 0,'7'-3'36'0,"-7"3"-36"16,0 25 0-16,0 28 15 0,-13 30-6 15,-13-17 5 1,0 8 3-16,-10 11-6 0,-7 9-1 16,-8 5 0-16,-16 5 5 15,-9-6-10-15,-18-2-1 16,-14-3 4-16,-5-5-2 15,-14-8-1-15,1-15 1 16,9-13-3-16,2-16 3 16,16-20-6-16,8-16 1 15,9-16-1-15,12-34 0 16,14-24-1-16,11-22-6 16,16-14-5-16,26-1 0 15,6 6 10-15,36 16-3 0,15 12-3 16,12 16 6-1,7 20 2-15,7 19 0 0,7 22 0 16,0 0 2-16,4 37-1 16,-3 14 2-16,-5 18 0 15,-8 4 0-15,-6 9 0 16,-4-1 3-16,-3 3 0 16,3-4-2-16,2-2 5 15,2-6-5-15,3-9-2 16,-1-12 0-16,-1-5-1 15,-1-12-1-15,-8-7-1 16,-6-8-1-16,-6-8-11 16,-10-8-18-16,-9-3-107 15</inkml:trace>
  <inkml:trace contextRef="#ctx0" brushRef="#br1" timeOffset="143861.5714">22458 14592 308 0,'0'-17'73'15,"0"1"-35"-15,0 5 6 16,0 11-2-16,0 0-18 16,0 0-13-16,0 0-5 15,0 16-6-15,0 24 2 16,0 18 5-16,0 26-1 0,0 9-1 15,0 2-4-15,0 0 0 16,0 2 1-16,0-7 0 16,0-2-2-16,1-11 0 15,1-7 1-15,1-12-1 16,1-9 0-16,-3-13-1 16,3-10 0-16,-4-11-2 15,0-12-4-15,0-3 3 16,0-14-3-16,-4-26-41 15,-6-23-231-15</inkml:trace>
  <inkml:trace contextRef="#ctx0" brushRef="#br1" timeOffset="144200.8025">22456 14546 396 0,'0'-9'26'16,"0"9"-25"-16,0 0 2 15,9 0 0-15,14 0-1 16,13 11 4-16,16 4 2 16,12 0 0-16,6 4-3 15,3 3 1-15,-1-1 0 16,-5 5 2-16,-10-1-8 16,-11 1 2-16,-21 4 1 15,-12-1 2-15,-13 0 4 16,0 7 1-16,-28 5 0 0,-11 0-3 15,-10 3 2-15,-4-6-2 16,-1 1-3-16,-8-7 1 16,0-1-5-16,-4-7 0 15,2-2-5-15,-1-3-2 16,-4-11-12-16,3-5-29 16,2-3-73-16,3 0-126 15</inkml:trace>
  <inkml:trace contextRef="#ctx0" brushRef="#br1" timeOffset="144761.8408">21544 14875 309 0,'0'-4'85'0,"0"1"-85"16,7 0 2-16,12 1 3 16,18-1 14-16,11 3-5 15,12 0 1-15,6 3-2 16,-1 16-5-16,-5 3-1 16,-8 8-3-16,-13 6 1 15,-8 8-5-15,-7 8 6 16,-6 11 3-16,-8 2-1 0,-5 5-5 15,-5 0-1-15,0-7 0 16,-3-6 2-16,-15-2-2 16,-8-2-1-16,-11-2 0 15,-9 1 1-15,-12-12-2 16,-5-7 4-16,-3-8-4 16,1-13 0-16,0-12-2 15,1 0 2-15,1-20 0 16,4-16-2-16,4-8 1 15,13 0 1-15,15 4 0 16,11 7 0-16,14 6 1 16,2 5-1-16,18-2-2 0,13 2 2 15,13 0 2-15,5 4 0 16,7 5-2-16,0 6 0 16,1 1 2-16,-1 6-1 15,0 0-1-15,-8 0 0 16,1 0-2-16,-7 3-1 15,-8 4-5-15,-3-7-8 16,-2 3-27-16,-9-3-81 16</inkml:trace>
  <inkml:trace contextRef="#ctx0" brushRef="#br1" timeOffset="145197.8828">21239 16123 369 0,'9'-4'10'15,"10"-4"-3"-15,15 3-7 16,14-9 22-16,20 4-1 16,10-3 0-16,19 0-1 15,21 0 2-15,12 1-7 0,19 2 2 16,16 2-8-16,1 0-4 16,9 2 0-16,0 1-2 15,2 2 3-15,1-1-3 16,-8 0 1-16,-3-2-4 15,-19-2-1-15,-23 4 1 16,-24 0-1-16,-31 1 1 16,-29 3-1-16,-20 0-2 15,-17 0 1-15,-4 0-4 16,0 0 1-16,-13 0-9 16,-22 0-45-16,-18 11-120 15</inkml:trace>
  <inkml:trace contextRef="#ctx0" brushRef="#br1" timeOffset="145866.3156">21671 16534 283 0,'0'-4'113'16,"0"1"-89"-16,0-1-13 15,0-3 13-15,11-4-9 16,10 0-7-16,9 0-5 15,5 7 4-15,10 4-5 16,10 0 1-16,7 7 4 16,3 15-5-16,3 8 3 15,0 6-2-15,-2-1-2 16,-10 4-1-16,-9 2 2 16,-11 0 0-16,-13 8 3 0,-12 7 1 15,-11-3 5 1,0 11-6-16,-18-2 1 0,-17-4 1 15,-8 2-5-15,-9-8 0 16,-8-1 0-16,-8-7-1 16,-4-7 3-16,-6-11-4 15,-1-14 2-15,2-12 0 16,7-2-2-16,7-31 0 16,10-11-2-16,8-9-2 15,10 4 1-15,18 1 3 16,9 8 0-16,8 4 0 15,18 1-2-15,15 6 0 16,10-4 2-16,11 8 1 16,5 3-1-16,10 4 0 15,7 7 0-15,0 7 1 0,-7 4-1 16,-6 0-1-16,-14 4-1 16,-4 7 0-16,-11 3 0 15,-1 1-4-15,-6-4-7 16,-4-3-21-16,0-2-45 15,-5-6-147-15</inkml:trace>
  <inkml:trace contextRef="#ctx0" brushRef="#br1" timeOffset="146930.3682">22777 16556 318 0,'-3'0'46'15,"3"0"-18"-15,0 0-1 16,0 0-5-16,0 15-9 16,0 14-5-16,0 16 8 15,0 9-3-15,0 4-2 0,0 5 1 16,0 3-2-16,10-3 0 16,3-8-4-16,1-12-1 15,-2-5 0-15,5-13 0 16,-2-9-3-16,5-10-2 15,6-6 4-15,10-19 0 16,-1-25-2-16,4-18-1 16,-4-15-2-16,-8-3-1 15,-8 6-6-15,-9 11 3 16,-5 20 5-16,-5 18 1 16,0 9 2-16,0 13 2 15,0 3-2-15,0 0-3 16,0 22 0-16,1 16 0 0,10 14 4 15,2 11-2 1,8 0 2-16,3 0-4 0,4-11 1 16,5-6 0-16,0-9-1 15,3-14 1-15,1-9-1 16,3-14 0-16,6-5-2 16,4-29 1-16,4-19 0 15,-5-13 1-15,-12-8-2 16,-9-1 1-16,-13 1 1 15,-7 7 0-15,-8 9 1 16,0 10-1-16,-17 11 3 16,1 8-3-16,-2 7 0 0,-1 1-1 15,1 3-10-15,0 4-21 16,6 0-77-16</inkml:trace>
  <inkml:trace contextRef="#ctx0" brushRef="#br1" timeOffset="149727.6712">9475 16284 262 0,'-21'0'47'0,"5"0"-15"15,7 0 10-15,9 0-2 16,0 0-11-16,-3 0-4 16,3 0-5-16,0 0-3 15,-3 1 2-15,3 2-11 16,0 1-1-16,0 10-7 16,0 16 1-16,0 13 1 15,0 18 1-15,0 4-3 16,0-5 1-16,0-2 0 15,3-7-1-15,-3-7 0 16,0-8 0-16,0-14 1 16,0-11-2-16,0-6 1 15,0-5-1-15,0 0 2 0,0-1 1 16,0-33-2-16,0-15-3 16,-12-19-17-16,3-6 18 15,0 16 2-15,3 17 0 16,3 24 4-16,3 14 3 15,-3 3-7-15,3 0-2 16,0 6-1-16,0 21 3 16,0 16 2-16,0 8 0 15,3-2-1-15,3-2 0 16,-3-6-1-16,0-4 0 16,0-4-1-16,3 0 0 15,-4-2-3-15,5-4-11 0,-1 0-26 16,3-10-215-16</inkml:trace>
  <inkml:trace contextRef="#ctx0" brushRef="#br1" timeOffset="150581.8227">16265 16311 299 0,'-15'0'92'0,"1"0"-72"16,8 0 9-16,6 0-3 16,0 0-14-16,0 0-6 15,0 6-4-15,0 10-1 0,0 12 0 16,0 12 11-16,-1 4-2 16,-4 9-3-16,-2-5 1 15,-3-1 0-15,-3-7-3 16,4-10-2-16,1-13-1 15,5-8 1-15,0-9-1 16,3 0 2-16,0 0 0 16,-3-22 1-16,3-19-5 15,-3-21-18-15,3-4 13 16,0 3 5-16,0 18 2 16,0 20-1-16,0 18 6 15,0 7-1-15,0 0-6 0,0 3-1 16,0 26 0-16,0 17 1 15,-6 12 4-15,3 0-3 16,-1-12 0-16,1-7 0 16,-1-9 1-16,4-13-2 15,0-6 1-15,0-10-2 16,0-1 1-16,0 0 0 16,-3 0-3-16,-3-1-9 15,-1-14-114-15</inkml:trace>
  <inkml:trace contextRef="#ctx0" brushRef="#br1" timeOffset="151408.0808">24063 17058 397 0,'0'0'21'0,"0"0"-18"15,-1 0 2-15,-2 26 6 16,1 12 14-16,1 9-2 16,-4 15-7-16,2 5-1 15,0 7-3-15,-1 1 1 16,-1-4-5-16,2-8-8 16,0-9 3-16,0-14-1 15,2-10-1-15,1-15-1 16,0-5 2-16,0-9-2 15,0-1 1-15,0 0-1 16,0 0-1-16,0 0-3 16,0-14-12-16,1-12-46 0,5-16-165 15</inkml:trace>
  <inkml:trace contextRef="#ctx0" brushRef="#br1" timeOffset="152320.9406">6072 14368 377 0,'9'0'3'16,"-2"11"-2"-16,1 27-1 15,1 28 10-15,1 40 1 16,-4-14 3-16,0 13-4 16,-3 13 1-16,-3 5 7 0,3 11-5 15,0 9 2 1,0 16-5-16,3 13 1 0,-3 8-3 16,0 7-4-16,0-3 1 15,0-2-1-15,0-8 1 16,0-14-1-16,0-8 0 15,3-17-3-15,1-14-1 16,2-14-2-16,-1-23 1 16,-2-15 0-16,1-23-1 15,-1-15-6-15,-3-18-6 16,0-13-4-16,-3-1-18 16,0-42-64-16,0-31-170 0</inkml:trace>
  <inkml:trace contextRef="#ctx0" brushRef="#br1" timeOffset="154669.8494">6660 14020 407 0,'22'7'16'16,"8"15"-16"-16,22 0 0 16,5 4 3-16,10-8 0 15,15-2 3-15,14-5-1 16,14-4 2-16,14-7 0 15,4 0-1-15,2 0 4 16,7-7-4-16,9-4-2 16,8 2 1-16,4-5 1 15,8 3-5-15,2-3 0 16,7 0 8-16,10-2 3 16,15 1-10-16,10 2 0 15,8 0 3-15,9 7-5 0,-9 2 1 16,-8 4 0-16,-4 0-1 15,-9 4 1-15,-6 10 2 16,4 0-3-16,-4-2 0 16,-2-1 4-16,6 3-2 15,0 5-1-15,2 2 0 16,1-2-1-16,1 3-1 16,-5-3 1-16,0-6 0 15,5-2 3-15,6 2 0 16,1 1 0-16,3 0-3 15,-7 2 0-15,-8 1 1 16,4 2 1-16,-3-1 2 16,-1-3-1-16,9 0-1 15,-9-4-1-15,3 1 0 0,-1-3 1 16,8-8 2-16,7-1 2 16,9 0-3-16,8 0-2 15,-4-1 4-15,6-6 2 16,1 0 0-16,6 3-3 15,3 0-3-15,-1-2 1 16,6-2-1-16,2 0 3 16,6-2-2-16,4-1-2 15,-4 0 0-15,6 2 0 16,1-5 1-16,6 3 3 16,2 0-3-16,-4 0 0 15,-1 5-1-15,-7 5 2 0,-1 1 0 16,-4 0-2-16,-13 5-1 15,-1 5 1-15,-6 4 1 16,-1-6 0-16,4 3-1 16,-7-3 0-16,-5 0 0 15,-2 2 0-15,-6 5 1 16,-7-1 0-16,-4 0-1 16,-13 5-1-16,-13-3 1 15,-8 4 0-15,-4-4 3 16,-8-2 0-16,0-3-3 15,-7-1 0-15,-6-1 2 16,-4-2-2-16,-9-1 0 16,-7 0 1-16,-5-3-1 15,2-1 1-15,0-2 1 0,-3 5-2 16,-4-2-1-16,-7 0-1 16,-12 6 2-16,-8-2 0 15,-17 5-1-15,-13 1 1 16,-17-2 0-16,-10 0 0 15,-11 0-2-15,-8-6 2 16,-7 5-2-16,2 0 1 16,-5 9 1-16,1 11 0 15,-2 6 3-15,0 13-1 16,0 8 0-16,-9 6-2 16,-1 7 1-16,-4 3 1 15,2 1-2-15,3 8 0 0,2 5 2 16,-1 1-2-16,2 8 0 15,0 10 0-15,0 8 0 16,0 10 0-16,-4 5-2 16,-2 3 2-16,-3 7 0 15,-1 4 2-15,-2-4-2 16,6 1 0-16,0 1 0 16,3 5 0-16,3-4-2 15,1 6 2-15,1-9 0 16,2-3 2-16,1-4-2 15,-1-5 0-15,2-4-2 16,-4-2 1-16,1-7 1 16,-1-4 0-16,-1-6-2 0,-1-11 2 15,2-11 1 1,-2-8-1-16,-2-6 0 0,2-5 0 16,-3-7 0-16,2-9 0 15,-5-14 0-15,1-2 0 16,2-11 0-16,-4-8 0 15,1-2 1-15,-4-9 3 16,-5 0 1-16,-8-1-3 16,-3 0 0-16,-7 0-2 15,-3 0 1-15,-4 0 0 16,-9 0-1-16,-15 0 0 16,-11 0 0-16,-13 2 0 0,-13 1 0 15,-5 1-1 1,-12-4 0-16,-13 0 1 0,-11 0 0 15,-12 0 1-15,-10-10 0 16,-7 3 1-16,-5-1 0 16,-6-3-2-16,-3 3-1 15,-11-6 0-15,-6 3 1 16,-6-4 1-16,-5 1 1 16,-7-8-2-16,-5 0-1 15,-13 0 0-15,-8-1 1 16,-11-4 4-16,-6 2-3 15,-4-1 0-15,-9 1-1 16,2-4 4-16,-1 3-3 16,1-5-1-16,-2 0 0 15,-4 0 1-15,-4-2-1 0,-4-3 0 16,2-4-3-16,-11-8 3 16,-3-3 1-16,-1-4-1 15,-11 0-3-15,-1 0 3 16,-8 5 3-16,-4 4-2 15,-7 0-1-15,7-3 1 16,3 2 1-16,3-4-1 16,10-2 0-16,3 2-1 15,11-3 4-15,4 3-4 16,9-1 1-16,0 5 0 0,5 5 4 16,1 5-2-1,3 4-3-15,0 4-1 0,3 7 1 16,0 2 0-16,0 8-1 15,3 1 0-15,-6 7 1 16,6-3 1-16,4 6 0 16,2 1-1-16,15 0 0 15,4 0 2-15,11 1 1 16,16 9 1-16,11 1-2 16,13 0-3-16,7 1 1 15,5 2 0-15,3 1 1 16,8-1 1-16,5-3-2 15,10 2-3-15,5 0 3 16,6 1 1-16,8-1 1 16,4-1-2-16,8 1 0 0,13-2 2 15,6 3 1-15,9-2-3 16,6 1 0-16,6 0 0 16,5 1-1-16,5 0-1 15,5-1 1-15,3-2 1 16,4 2 0-16,-1 2-1 15,1-4 1-15,8 3 0 16,9-3 0-16,10-3 1 16,11-1 0-16,7 0 0 15,12-4 0-15,3-3-1 16,3 0 1-16,3 0-1 16,0 0-4-16,0 0 3 15,0 0 1-15,0 0-3 16,0 0 2-16,0 0 1 0,0 0-2 15,0 0 1-15,0 0-3 16,0 0-1-16,0 0-4 16,0 0-11-16,0 0-17 15,0 0-25-15,3-17-44 16</inkml:trace>
  <inkml:trace contextRef="#ctx0" brushRef="#br1" timeOffset="161726.1699">13655 3116 25 0,'0'3'32'0,"0"-2"-16"16,0-1 5-16,0 0 11 16,0 0-3-16,0 1-14 15,0-1-8-15,0 0-6 16,0 0-1-16,0 0 0 16,0 0 1-16,0 0-1 15,0 2 0-15,0 1-4 0,0 1-8 16,0 2-30-16</inkml:trace>
  <inkml:trace contextRef="#ctx0" brushRef="#br1" timeOffset="162230.1033">13649 3205 228 0,'0'0'37'15,"0"0"-13"-15,0 0 18 16,0 0-1-16,0 0-9 16,0 0 2-16,0 0-7 15,0 0-9-15,0 0-10 16,0 0-7-16,0-2-1 16,0 1-2-16,2-1-8 15,10 0-10-15,9-3-28 16,16 2-22-16,5-4-178 15</inkml:trace>
  <inkml:trace contextRef="#ctx0" brushRef="#br1" timeOffset="162895.5773">16386 3320 132 0,'-10'0'19'0,"2"0"-18"0,5 0 3 16,1 0 8-16,2-2-3 15,0 2-3-15,0-1 5 16,0 1 6-16,0 0 6 16,0 0-2-16,0 0-6 15,0 0-5-15,0 0-6 16,0-2 2-16,0 2-2 15,0 0-1-15,0-1 1 16,0 1 1-16,0 0 1 16,0 0-2-16,0 0-2 15,0 0-2-15,0 0 0 16,0 0 0-16,0 0-1 16,0 0-4-16,0 0-2 0,0 0-3 15,0 0 2 1,0 0 3-16,0 0-2 0,0 0 0 15,0-2-5-15,2-1 4 16,8 1-20-16,-2-1-26 16,-5 3-32-16</inkml:trace>
  <inkml:trace contextRef="#ctx0" brushRef="#br1" timeOffset="165896.9937">23719 17834 157 0,'0'0'41'0,"0"0"-30"16,1 0 3-16,-1 0 16 15,2 0-5-15,-2 0 3 0,0 0-3 16,0 0-6-16,0 0 4 15,0 0-5-15,0 0-8 16,0 0-1-16,0 2 3 16,0-2 1-16,0 0-1 15,0 0-1-15,0 0-3 16,0 0-4-16,0 0 0 16,0 0-3-16,0 0-1 15,0 0-1-15,0 0-3 16,0 0 3-16,0 0 0 15,0 0-1-15,0 0 1 16,0 0 0-16,0 0 0 0,0 0 1 16,0 0 0-1,0 0 0-15,0 0-1 0,0 0-2 16,0 0 1-16,0 0-1 16,0 0 1-16,0 0-1 15,0 0 3-15,0 0-2 16,0 0 0-16,0 0 2 15,0 0 0-15,0 0 0 16,0 0 0-16,0 0 0 16,0 0 1-16,0 0-1 15,0 0-1-15,0 0-3 16,0 0-5-16,1 0 2 16,1 5 0-16,-1-5 6 0,1 3 0 15,0-2-3 1,0 2 1-16,-1 1-2 0,1-1 3 15,-1-1-8-15,1 4-12 16,-1-3-31-16,1-2-43 16,-2 0-21-16</inkml:trace>
  <inkml:trace contextRef="#ctx0" brushRef="#br1" timeOffset="172264.5174">18642 17110 133 0,'-14'-14'16'0,"-1"0"0"16,5 1 4-16,4 6 12 15,1 0 16-15,3 2 2 16,1 4-17-16,-3-1-5 16,4 2 3-16,-2 0 8 15,-1 0-12-15,2 0-8 16,-1 0-9-16,2 0 1 16,-1 0-3-16,-2 0-5 15,-3 3 4-15,-3 11-7 16,-8 6 2-16,4 3-2 15,0 10 1-15,4 0-1 16,-2 6-1-16,4 3-1 16,7 1 2-16,0-5 0 0,3-6-3 15,15-6 3-15,-1-4-4 16,5-12-2-16,4-5 5 16,3-5 0-16,5 0 1 15,3-25 1-15,5-13 3 16,-6-10-3-16,-6-6 2 15,-11 1 0-15,-10 3-2 16,-9-6 1-16,0-1 0 16,-16 4-1-16,-11 0 4 15,-4 10-2-15,-5 10-1 16,-3 5 2-16,1 12-2 16,5 6-1-16,4 10 0 15,5 0 0-15,9 0-2 0,8 0 0 16,4 7-5-16,3 9-6 15,0 9-7-15,12 4-8 16,8 2-84-16,4-7-208 16</inkml:trace>
  <inkml:trace contextRef="#ctx0" brushRef="#br1" timeOffset="172512.5763">19025 17239 228 0,'0'5'16'15,"6"4"-5"-15,3 2 21 16,2 0 1-16,5 0-14 16,-2 0-3-16,3 0-2 15,1 0-8-15,-5-4-4 16,0 2-2-16,0-3-1 15,-4-2-14-15,-3-1-16 16,1 1-31-16,-6 1-119 16</inkml:trace>
  <inkml:trace contextRef="#ctx0" brushRef="#br1" timeOffset="173059.9397">19462 17045 281 0,'-6'0'54'16,"0"0"-52"-16,-1 0 13 16,1 0 16-16,3 2-18 15,-3 17-9-15,-2 14-2 16,4 5 3-16,4 5 0 15,0 1-4-15,0-3 3 16,18-5-1-16,1-5 3 16,4-9-1-16,2-6-1 15,5-10 1-15,-2-6 1 16,5 0 4-16,1-17 0 16,1-12-3-16,-7-7-3 0,-4-8-2 15,-15 0 2-15,-9-5-1 16,0 2 0-16,-15 6-2 15,-15 5 2-15,-6 7 2 16,-6 10 0-16,3 4-4 16,4 8-1-16,3 1 0 15,8 1-4-15,11-4-11 16,7 4-21-16,6-12-146 16</inkml:trace>
  <inkml:trace contextRef="#ctx0" brushRef="#br1" timeOffset="173472.012">19905 16787 308 0,'29'0'24'0,"3"0"-6"16,17-3 19-16,3-2 16 16,-4-4-30-16,-2 4-12 15,-10 5-5-15,-9 0-5 16,-6 0 1-16,-7 4-2 15,-8 11 0-15,-6 4 0 16,0 13 5-16,-20 5 4 16,-1-1-4-16,-1-2-2 15,4-6-1-15,8-9-2 16,7-1 0-16,3 0-2 0,0-1 1 16,3 1 0-16,13 3-1 15,7 1 1-15,0 0 1 16,6 0 1-16,-1 4 0 15,-1-1-1-15,-5 5 0 16,-8-1 3-16,-8 5 2 16,-6 1-1-16,0 0-1 15,-6 1 3-15,-17 0 0 16,0-3-2-16,-10-3-4 16,-5-3 0-16,-1-5-8 15,-7 0-5-15,4-2-56 16,-3-9-251-16</inkml:trace>
  <inkml:trace contextRef="#ctx0" brushRef="#br1" timeOffset="175248.1005">17989 11227 172 0,'-15'9'31'0,"4"-6"-26"16,5 3 2-16,3-2-2 0,3 7 0 15,0 4 4-15,6-1-3 16,3 1-6-16,4 1-2 15,1-2-14-15,-4 0-18 16</inkml:trace>
  <inkml:trace contextRef="#ctx0" brushRef="#br1" timeOffset="175406.0116">18012 11763 153 0,'-13'51'39'16,"-1"0"-16"-16,5-7 3 15,4-6-14-15,5-5-10 16,0-4-2-16,0-3 0 0,0-1-11 16,8 2-22-16,-1 4-27 15</inkml:trace>
  <inkml:trace contextRef="#ctx0" brushRef="#br1" timeOffset="175675.3923">18042 12608 130 0,'0'40'30'0,"0"-1"-13"16,0-1-8-16,0 2-9 16,0 0-3-16,-4-3-10 15,4 0-18-15,0 4 0 16,0 3 2-16,0 14 18 0,0 4 11 16,0 8 0-16,0-1 1 15,0-9 3-15,0-5-2 16,0-5 11-16,0-5 8 15,0 3 0-15,0-1 0 16,0-4-13-16,0-5-8 16,0-5-2-16,0 0-9 15,0-8-7-15,7-2-11 16,-1-2-26-16</inkml:trace>
  <inkml:trace contextRef="#ctx0" brushRef="#br1" timeOffset="175818.0507">18035 13965 144 0,'-7'19'14'0,"7"-1"-10"15,0-7-4-15,0 3-4 16,0-6-4-16,6-1-19 16,2-3-36-16</inkml:trace>
  <inkml:trace contextRef="#ctx0" brushRef="#br1" timeOffset="175975.6531">18087 14134 190 0,'-7'6'20'0,"6"0"-19"16,1-3-2-16,0-3 0 0,0 0-7 15,0 0-14-15,0 0-1 16,0 0-43-16</inkml:trace>
  <inkml:trace contextRef="#ctx0" brushRef="#br1" timeOffset="176613.2474">18087 14134 261 0,'55'-110'24'16,"-69"106"3"-16,-1 4 11 0,2 0-9 16,-7 0-11-1,1 0-3-15,6 11 2 0,-5 0-6 16,7 0-4-16,4 5-1 16,4-2-5-16,3-4 1 15,0 2-1-15,0-5-1 16,6-4 0-16,10 1 1 15,4-4-1-15,5 0 4 16,5-19 0-16,6-10-2 16,-5-4 0-16,-4-2-2 15,-7 5-2-15,-7 6 2 16,-10 7 2-16,-3 9 3 0,0 2 0 16,-9 6 1-16,-18 0 0 15,-8 3-2-15,-9 16-1 16,-1 9 0-16,-1 2 0 15,7-4-1-15,14-4-1 16,6-11 0-16,15-4-1 16,4-7-1-16,0 0-5 15,0 0-5-15,14 0 7 16,12-7 3-16,7-12 2 16,5-7-2-16,-2 4 1 15,-8 1 0-15,-7 13 1 16,-12 1-1-16,-9 7 0 15,0 0 1-15,-9 7 9 16,-20 16-7-16,-13 6-1 16,-7 7-1-16,7-2 3 0,9-9-1 15,10-10 0-15,10-4-3 16,7-3 0-16,1-4-1 16,5-4 1-16,0 0-5 15,0 0-5-15,5-4-14 16,17-15-34-16,11-3-32 15,6-8-102-15</inkml:trace>
  <inkml:trace contextRef="#ctx0" brushRef="#br1" timeOffset="177236.3444">18592 13554 235 0,'0'0'83'16,"0"0"-47"-16,0 0 7 15,0 0-14-15,0 0-11 16,0 0-12-16,0 0-1 15,0 0-2-15,0 17-3 16,0 10 7-16,0 12 5 16,-3 2-5-16,-3 0-1 15,0-1-3-15,-1 1 0 16,1-1-2-16,-4-8-1 16,7-1 0-16,0-10-6 15,-1-6 1-15,4-8-8 16,0-2-21-16,0-5-93 15,0 0-185-15</inkml:trace>
  <inkml:trace contextRef="#ctx0" brushRef="#br1" timeOffset="177408.0292">18794 13837 220 0,'0'15'14'0,"0"2"23"15,0-1-10-15,0-1-8 16,0-8-12-16,3-1-7 16,-2-6-8-16,8 0-33 15,1-6-36-15</inkml:trace>
  <inkml:trace contextRef="#ctx0" brushRef="#br1" timeOffset="177753.3726">19098 13535 298 0,'30'-3'11'15,"6"3"-10"-15,7 0 11 16,-1 0 1-16,-3 0-1 16,-5 15 4-16,-4 4-2 15,-11 3-5-15,-8-1 9 16,-8 7 0-16,-3 3 4 0,-14 1-7 15,-14 3 0 1,-10-3-11-16,4-3 3 0,6-7-3 16,7-6-1-16,12-6 0 15,7-4-3-15,2-4 0 16,3 2-5-16,22-4 5 16,16 0 8-16,13 0-3 15,7-16 0-15,1-2-3 16,-5 3-2-16,-4-3-2 15,-4 6-8-15,-11-2-14 16,-11-1-125-16</inkml:trace>
  <inkml:trace contextRef="#ctx0" brushRef="#br1" timeOffset="178572.5015">7761 14630 209 0,'-14'-22'48'16,"1"6"-1"-16,7 2-6 15,3 6-1-15,3 5 2 16,-3 3-6-16,3 0-10 16,0 0-12-16,0 0-5 15,0 0-3-15,0 3-4 16,0 16-1-16,0 18 0 15,0 17 8-15,6 9 0 16,-3 8-7-16,0 0 0 16,-3 4-1-16,0-10-1 15,0-2 0-15,0-12-3 16,3-7-8-16,0-14-10 0,0-12-36 16,6-18-84-16</inkml:trace>
  <inkml:trace contextRef="#ctx0" brushRef="#br1" timeOffset="178744.4049">7971 14942 208 0,'14'19'7'0,"8"5"20"16,5-2 1-16,-5 0-9 15,1-3-9-15,-1-1-3 16,-3-4-7-16,-5-6-7 15,-1-1-10-15,-1-7-32 0</inkml:trace>
  <inkml:trace contextRef="#ctx0" brushRef="#br1" timeOffset="179111.9399">8426 14578 315 0,'54'-14'2'16,"6"3"5"-16,4 6 7 16,-3 5 0-16,-8 0-3 15,-3 16-1-15,-13 9-5 0,-7 0 8 16,-7 5-5 0,-10 3 1-16,-13 7 1 0,0 11 9 15,-18 8-1-15,-13 4-5 16,-8-4-3-16,0-4-4 15,9-18 1-15,8-9-6 16,10-9-1-16,5-12 1 16,7-4-1-16,0-3-1 15,0 0-8-15,22 0 5 16,11 0 4-16,13-7 6 16,9-11-3-16,-1 3 0 15,4-2-3-15,-1-2-2 16,-2 4-12-16,-3 1-65 15,-4 3-310-15</inkml:trace>
  <inkml:trace contextRef="#ctx0" brushRef="#br1" timeOffset="181457.3288">14158 14515 353 0,'8'-3'33'0,"-8"-2"-26"16,0 5 0-16,0 0-3 15,0 5-1-15,0 17-1 16,0 8 8-16,0-2-2 15,0 6 2-15,0-1-1 16,0 3 0-16,0 5-2 0,-5 0-1 16,0 1-1-16,-2-3-5 15,3-4 1-15,-2 1-2 16,0-9-2-16,3-1-8 16,0-8-13-16,3-7-34 15,0-8-240-15</inkml:trace>
  <inkml:trace contextRef="#ctx0" brushRef="#br1" timeOffset="181654.226">14427 14827 240 0,'2'14'1'0,"3"8"13"16,3-3 6-16,1-3-8 15,1 2-8-15,-1-8-4 16,-2-2-3-16,2 0-13 16,2-8-18-16,-2 0-161 15</inkml:trace>
  <inkml:trace contextRef="#ctx0" brushRef="#br1" timeOffset="182036.0226">14727 14691 282 0,'29'0'5'15,"17"0"10"-15,9 0 17 16,3 0 5-16,-3 0-8 16,-3 0-16-16,-10 0-5 15,-12 15-3-15,-8 4 0 16,-7 3 2-16,-6 7-1 15,-9 3-1-15,-4 6 6 16,-19 3 6-16,-12 1-13 16,-1-4-1-16,0-9-1 15,6-3-2-15,5-12 2 16,9-6 0-16,9-4 0 16,4-4 2-16,3 0-4 0,0 0-1 15,0 0-6-15,16 0-4 16,13 0 11-16,4 0 3 15,1 0-2-15,6-1-1 16,0-2-1-16,1-4-3 16,2 3-14-16,-4 0-44 15,0-3-149-15</inkml:trace>
  <inkml:trace contextRef="#ctx0" brushRef="#br1" timeOffset="186407.5935">18629 14564 203 0,'0'-1'57'0,"0"-6"-32"16,-4 4-4-16,4 3 6 15,0 0 3-15,0 0-10 16,0 0-7-16,0 0 0 15,0 0 3-15,0 0 2 16,-2 0-8-16,-1 0 0 16,-4 11-7-16,0 11 0 15,-6 3 2-15,2 4-4 16,0 11 0-16,4 4-1 16,1 1 1-16,2 3-2 15,4-5 1-15,0-10-2 16,13-6-2-16,5-8 0 15,9-10 1-15,3-9 3 16,2 0 3-16,7-19 8 0,-2-17-8 16,-2-5 1-16,-10-6-2 15,-8 3 1-15,-10 0-1 16,-7 7 3-16,0 5 0 16,-20-1 1-16,-3 7 5 15,-6 4-11-15,3 6 6 16,1 11 0-16,5 5-2 15,0 0-4-15,8 0 0 16,2 13-8-16,6 9-5 16,4 5-11-16,0 1-18 15,10-6-182-15</inkml:trace>
  <inkml:trace contextRef="#ctx0" brushRef="#br1" timeOffset="186581.6166">18985 14926 284 0,'8'13'8'0,"0"0"-1"15,3-1 0-15,2-6-3 16,-1-2-4-16,4 0 0 16,4-4-13-16,-3 0-17 15,6 0-82-15</inkml:trace>
  <inkml:trace contextRef="#ctx0" brushRef="#br1" timeOffset="186903.8068">19256 14792 427 0,'0'0'0'0,"0"0"-1"15,0 3 0-15,2 12-1 16,14 7 2-16,8 4 2 15,0-9 0-15,4-7 0 16,4-5-1-16,-1-5 3 16,2 0 5-16,-3-11-5 15,-8-14 4-15,-5-2 0 16,-4-3-1-16,-13 1-1 0,0-4 5 16,-13 0 0-16,-13 4 1 15,-9 8-2-15,-3 5-8 16,1 2 2-16,1 7-1 15,6 6-3-15,12 1-1 16,3 0-11-16,10 0-13 16,5 1-43-16,8 6-177 15</inkml:trace>
  <inkml:trace contextRef="#ctx0" brushRef="#br1" timeOffset="187300.047">19811 14515 317 0,'15'0'11'0,"-5"0"1"16,7 0-12-16,1 3 19 15,3 8 1-15,1 1-3 16,1 6-9-16,-7 1-3 16,-6 7 2-16,-7 6-2 15,-3 5 9-15,-13 7-2 16,-17 0-6-16,-1-6 1 15,2-10-4-15,12-9 0 16,6-13-1-16,9-4-2 16,2-2-2-16,3 0-11 15,18 0-1-15,7 4 14 16,7-4 5-16,1 5-1 16,-3 3-2-16,-10 3 3 0,-4 5-1 15,-8 2-1-15,-9-3 1 16,-2 6 11-16,-5 5 3 15,-19 1-6-15,-5 1-1 16,-7-3-5-16,0-2-6 16,-1-4-2-16,3-5-6 15,-2-2-8-15,4-7-27 16,6-5-191-16</inkml:trace>
  <inkml:trace contextRef="#ctx0" brushRef="#br1" timeOffset="189369.0183">6660 3502 364 0,'3'15'6'16,"-3"-5"-3"-16,0 8-1 0,0-4 4 16,0 0 0-16,0-5 0 15,0-1 1-15,0-4 2 16,7-4 0-16,11 0-4 15,6-2 7-15,12-20-3 16,3-10-6-16,-5-2 2 16,-7 0-4-16,-17 5 0 15,-10 5 4-15,-3 9 1 16,-24 4-1-16,-14 10 1 16,-7 1-4-16,-6 9-2 15,5 13 5-15,10-2-4 16,14-7 3-16,16-7-2 0,6-6-1 15,3 0-1-15,0 0-1 16,6-7-1-16,22-22 2 16,8-8 1-16,4-2 0 15,-10 11 1-15,-15 16-1 16,-12 9-1-16,-3 3 0 16,0 0-5-16,-15 7 1 15,-9 15 3-15,-1 9-3 16,1-1 0-16,12 4-11 15,12-8-29-15,3-9-131 16</inkml:trace>
  <inkml:trace contextRef="#ctx0" brushRef="#br1" timeOffset="189729.5521">20908 11788 48 0,'282'280'12'16,"-27"6"-12"-16,-24 0-23 15</inkml:trace>
  <inkml:trace contextRef="#ctx0" brushRef="#br1" timeOffset="190864.8294">23168 17976 119 0,'-4'0'38'16,"4"-4"-32"-16,0 1 0 16,0-1-6-16,0 0 0 15,0 0-3-15,0 1 2 16,-5-4 1-16,2 3 3 16,0 4 20-16,0-3 13 15,1 3 9-15,1 0-15 16,-3 0-20-16,1 3-7 0,-2 4-3 15,2 4 0-15,-1-5-4 16,2-1 1-16,2-1 1 16,-1-4 1-16,1 0 0 15,0 0 1-15,0 0 0 16,0 0-6-16,0 0-22 16,0 0-13-16,0 0 3 15,0 0 2-15,0 0 2 16,0 0 19-16,0 2 13 15,0 1-10-15</inkml:trace>
  <inkml:trace contextRef="#ctx0" brushRef="#br1" timeOffset="193046.1024">24388 15076 106 0,'0'-7'32'0,"0"-3"-14"16,0 2 4-16,-3-2 2 16,-4-2-3-16,-5 1 12 15,0 0 1-15,-4 0-16 16,-2 0 0-16,-2-3 6 15,-3-1 12-15,-4 1-19 0,3-5-11 16,-6-3 2-16,0-3 0 16,-1-2-1-16,-4-3 5 15,-5-3-4-15,-3 1-2 16,-8-1 1-16,-4 3-4 16,-5-2-1-16,-2 3-2 15,-2 3 4-15,-4-8-4 16,0 5 3-16,-3-5-1 15,-1 1 0-15,-3-2 3 16,-1 1-1-16,0 1 1 16,-5 4-3-16,-1 1-1 15,-3 5-1-15,-2 0 0 16,3 5 0-16,-7 1 0 0,-2 8 0 16,2 1 0-16,0 6-1 15,1 2 0-15,-1 0 2 16,2 0-1-16,2 2 1 15,7 11 0-15,4 1-1 16,4 0 0-16,10 2 1 16,4 3-1-16,6 6 0 15,3 7 0-15,3 5 0 16,-2 7-2-16,0 5 2 16,1 2 0-16,0 7 0 15,-2 2 0-15,4 8 0 16,-2 1 0-16,-1 3-1 0,3-4 2 15,6-2-2 1,7-3 2-16,2 2-1 0,4 3 1 16,0 8 0-16,-6 8-1 15,-1 11 1-15,1 9 0 16,2 2-1-16,4-4 1 16,7-1 0-16,6-3-1 15,-3-2 0-15,6 6 1 16,3-6-1-16,4 2 0 15,3 3 2-15,0-2-2 16,3 6 0-16,10 4-2 16,7 3 1-16,6-2 1 15,7-4 1-15,12-6-1 16,10-5 0-16,10-6 0 16,4-2 0-16,8-6 2 0,5-1-2 15,1 1 2-15,5-4 0 16,2 2-2-16,-1-1 2 15,5 4-1-15,6-5 1 16,8-2-2-16,-4-4 1 16,6-12-1-16,0-7-2 15,0-7 1-15,5-2 0 16,-3-8 1-16,6 0 1 16,4-10 9-16,5-3 0 15,7-4-6-15,-1-3-1 16,1-4 4-16,2-6-2 15,-8-3-2-15,0-2-1 0,-2 0 1 16,-7-2-2-16,-6-18 2 16,1-9 0-16,-1-14-1 15,2-9 0-15,-3-14 2 16,-5-12-2-16,-11-6 0 16,-11-9 3-16,-10-1-2 15,-16 2 0-15,-10 5 2 16,-13 2-3-16,-9-1-1 15,-10-1 2-15,-9-4-3 16,-6-11 0-16,-2-6-1 16,0-9 1-16,0-5-2 15,-6-6 2-15,0 4 0 16,0 2 1-16,-2 12-1 0,-2 8 1 16,-2 2 0-16,-6 5 1 15,-3 0-2-15,-6-7 1 16,-5 2-1-16,-4-4-3 15,-6-8 3-15,-1 2-2 16,-6 3 2-16,1 5 0 16,0 13 0-16,3 16 1 15,1 3 0-15,3 10-1 16,-1 10 5-16,1 6-2 16,-1 10-1-16,-4 3 0 15,-1 8-2-15,-2 1-1 16,1 4 0-16,2 2 0 15,1 2 1-15,2 3-2 16,5-3-3-16,3 3-3 0,7 3-9 16,4 0-16-16,3 0-14 15,2 5-67-15,-4-5-246 16</inkml:trace>
  <inkml:trace contextRef="#ctx0" brushRef="#br1" timeOffset="196930.065">19869 2417 396 0,'20'9'35'0,"-17"-5"-22"16,0-4-8-16,19 0 8 0,11 0-5 16,23-1 1-1,18-5 2-15,11 5-4 0,6 1 1 16,-8 7 0-16,-1 18-4 15,-3 9 2-15,-6 8-5 16,-5 7-1-16,-10 6 0 16,-12 4-4-16,-10 9 1 15,-10 7 3-15,-6 10 3 16,-8-1 0-16,-11 1-2 16,-1-10 0-16,-8-6 7 15,-18-5-6-15,-15-4 3 16,-19-2 4-16,-16-8-5 0,-15-6 0 15,-6-15-2 1,-1-18-2-16,6-11 2 0,9-16 1 16,8-28-3-16,21-13 2 15,16-4 0-15,20-4 0 16,18-1-2-16,0 5-1 16,19 5 1-16,18 11-1 15,7 7 3-15,5 9-3 16,3 9 1-16,8 4 0 15,3 8 1-15,3 6-1 16,2 2 1-16,-3 0-1 16,-2 0-2-16,-3 0-5 15,-8 0-2-15,-4 0-18 16,-2-14-70-16,2-17-262 16</inkml:trace>
  <inkml:trace contextRef="#ctx0" brushRef="#br1" timeOffset="197191.4366">21469 2317 384 0,'0'26'0'0,"0"15"7"16,0 17-7-16,0 14 10 15,0 10 7-15,0 13-1 16,0 18 2-16,0-2 0 15,0 1 2-15,3-10-18 0,3-16 4 16,1-10-5-16,-3-16-1 16,1-11-3-16,-2-14-2 15,-3-16 2-15,0-15-7 16,0-4-1-16,0-30 4 16,-9-27-249-16</inkml:trace>
  <inkml:trace contextRef="#ctx0" brushRef="#br1" timeOffset="197462.1445">21466 2293 340 0,'16'-13'59'16,"10"6"-55"-16,14 3-3 0,11 4-1 16,5 0 3-16,7 17 2 15,10 9 6-15,0 8 5 16,-4 2 8-16,-11 4-12 15,-19 1-4-15,-17-2-5 16,-14 2-1-16,-8 1 2 16,-27 3 9-16,-21 1 2 15,-19 0-1-15,-9-2-9 16,-1-3-5-16,2-2-2 16,-5-1-5-16,-2 2-16 15,-6 0-59-15,-12 1-191 16</inkml:trace>
  <inkml:trace contextRef="#ctx0" brushRef="#br1" timeOffset="197785.824">19217 3862 347 0,'11'9'5'15,"41"-1"4"-15,30-4 14 16,32-4 4-16,35 0-3 16,27-12 6-16,22-10 3 15,16-1-8-15,14-3-5 16,2-1-1-16,1 2-2 0,-8 0-11 16,-22 5 0-16,-22 4-3 15,-26 9-2-15,-16 4 4 16,-26 3-5-16,-26 0-2 15,-30 7-6-15,-28 5-4 16,-27 6-1-16,-10 4-8 16,-49 5 0-16,-27 5-54 15,-32 4-91-15</inkml:trace>
  <inkml:trace contextRef="#ctx0" brushRef="#br1" timeOffset="198220.5567">20028 4141 347 0,'-48'0'39'0,"24"0"-21"16,19 0 1-16,5 0 2 15,5 2-20-15,28 3 2 16,23 3 11-16,31-1 5 16,14 2 0-16,19 3-2 15,2 9-1-15,-6 7-5 16,-14 11-2-16,-19 5-9 15,-22 1-1-15,-23 5 0 16,-19-1-2-16,-16 6 1 16,-7 8 2-16,-38 2 6 15,-19 4-1-15,-23 1-1 16,-14-9 2-16,-7-9-6 0,0-12 0 16,0-16 0-1,11-13 1-15,7-11-1 0,13-11 0 16,16-24 0-16,12-11-1 15,14-6-1-15,25-5 1 16,7 6-2-16,12 3 3 16,28 7-9-16,12 4 7 15,12 4 1-15,15 2 1 16,11 4 0-16,5 1-3 16,4 6 0-16,2 6-9 15,-2 1-26-15,-10 3-47 16,-5 0-235-16</inkml:trace>
  <inkml:trace contextRef="#ctx0" brushRef="#br1" timeOffset="198759.4752">21488 4119 283 0,'0'0'65'16,"0"22"-59"-16,-9 18-6 15,-4 15 24-15,-8 6 2 16,4 6 8-16,3-1-10 16,1-11-9-16,9-3-1 15,2-10-7-15,2-9-4 16,0-9-2-16,2-9-1 16,4-8 0-16,2-7 2 0,9-11 7 15,12-29 11-15,6-15-16 16,10-13-4-16,-2 0-2 15,-10 12 1-15,-13 12 1 16,-8 19 1-16,-9 19 2 16,-2 6-3-16,-1 10-5 15,0 30-6-15,0 18 11 16,0 9 2-16,0 4 3 16,0-3-5-16,0-9 4 15,9-9-3-15,9-8 1 16,4-10-2-16,2-13 1 15,5-13 1-15,8-6 4 0,9-14 0 16,11-24 0-16,1-14 1 16,-3-10-5-16,-7-9-1 15,-12-4 0-15,-8-1 0 16,-10 3-1-16,-9 11 2 16,-4 12 0-16,-5 15 3 15,0 14 1-15,0 6-5 16,-7 12-1-16,6 3 0 15,-2 0-16-15,0 23-30 16,0 13 2-16,3 10-153 16</inkml:trace>
  <inkml:trace contextRef="#ctx0" brushRef="#br1" timeOffset="198956.4184">22347 4765 185 0,'0'26'50'16,"0"1"9"-16,0-4-18 16,0 3 5-16,0 0-14 15,0 2 5-15,-3-1-22 16,-2-2-7-16,2-6-8 16,0-4-10-16,-1-5-14 15,4-9-36-15</inkml:trace>
  <inkml:trace contextRef="#ctx0" brushRef="#br1" timeOffset="201849.4528">22644 4368 140 0,'2'-4'89'0,"-2"-2"-33"16,0 6-14-16,0-1 3 15,1 1 3-15,1-2-8 16,-2 2-9-16,1 0-8 16,-1 0-6-16,3 0-7 15,-3-2-5-15,1 2-3 16,6 0-1-16,6 0-1 15,16-3 1-15,9-1 0 16,10-1 0-16,6 0 0 16,-6 5-1-16,-9 0 0 15,-3 0-1-15,-4 0 0 0,-2 0-1 16,-9 0-2-16,0 2 1 16,-8 1-8-16,-7 2-5 15,-6 1-21-15,0 2-32 16,-2 4-57-16</inkml:trace>
  <inkml:trace contextRef="#ctx0" brushRef="#br1" timeOffset="202068.6583">22808 4524 58 0,'0'0'65'0,"0"0"-33"16,0 0 7-16,5 0 17 0,11 4-7 15,10-4-8-15,7 0-10 16,-1 0-11-16,10 0-14 16,0 0-2-16,4-2-4 15,3-5-2-15,2 2-4 16,-5-2-12-16,-4 1-12 16,-8 0-72-16</inkml:trace>
  <inkml:trace contextRef="#ctx0" brushRef="#br1" timeOffset="202351.4557">23515 4245 189 0,'2'-4'49'16,"-1"4"-11"-16,-1 0 3 15,0 0-13-15,0 12-21 16,0 13-2-16,0 10 10 15,0 2 2-15,0 6-7 16,0 1 0-16,0-2-2 16,0 0 0-16,0-2-4 15,8-2-1-15,1-1 0 16,-1-3-3-16,0-6 0 16,0-5-1-16,-2-4-4 15,0-7-4-15,-1-6-10 16,2-4-42-16,-1-2-171 15</inkml:trace>
  <inkml:trace contextRef="#ctx0" brushRef="#br1" timeOffset="202592.0451">23720 4610 165 0,'6'9'20'16,"1"-3"2"-16,2 5 16 16,2-2 4-16,1 3-11 15,0-4-2-15,0 3-13 0,-1-4-9 16,-1-1-6-16,-3 0-1 16,-1-3-6-16,-3-2 0 15,-3-1-34-15,3 0-95 16</inkml:trace>
  <inkml:trace contextRef="#ctx0" brushRef="#br1" timeOffset="202938.0278">24018 4330 221 0,'9'0'39'0,"8"1"-39"16,4 15 17-16,7 5 12 0,3 4 9 15,2 4-14 1,0 2-1-16,-5 0-3 0,-4 2-5 16,-8-2-5-16,-11 4-2 15,-5 2-2-15,-12 5 2 16,-25 2-3-16,-8 0-2 16,-9-5 0-16,5-5 2 15,13-11-5-15,11-5 1 16,15-7-1-16,5-4-1 15,5 0-3-15,0 0-1 16,15-3 5-16,21 2 1 16,4-4 1-16,11-2-2 0,0 0 0 15,2 0-3-15,-4-8-14 16,-5 1-30-16,-5-2-144 16</inkml:trace>
  <inkml:trace contextRef="#ctx0" brushRef="#br1" timeOffset="214052.0341">18253 10548 140 0,'-23'29'4'16,"-1"-13"-4"-1,2 3-42-15,-3 13-10 0,2-3 46 16,-7-3 6-16,-5-1 1 16,6-6 4-16,2-4 35 15,0-8-6-15,5 0-34 16,-1 3-15-16</inkml:trace>
  <inkml:trace contextRef="#ctx0" brushRef="#br1" timeOffset="214360.6487">17788 11036 67 0,'-2'0'182'16,"2"0"-162"-16,0 0 12 15,0 0 34-15,0 0-13 16,0 3-16-16,0-3-10 15,0 1-4-15,0-1-9 16,0 2-4-16,0-2-6 16,0 0-1-16,12-3-1 15,14-19 2-15,2-6 1 16,8-2-5-16,1 0 0 16,4 3-5-16,5 3-3 0,-1-2-5 15,4 8-14 1,-4 0-16-16,1 0-22 0,-4 3-66 15</inkml:trace>
  <inkml:trace contextRef="#ctx0" brushRef="#br1" timeOffset="214502.194">18427 10732 231 0,'3'0'45'16,"-3"0"-44"-16,5 0 23 15,1 0 3-15,6-5-9 16,5-1-11-16,1-5-7 15,6 0-15-15,4-5-32 16,2-3-201-16</inkml:trace>
  <inkml:trace contextRef="#ctx0" brushRef="#br1" timeOffset="214673.7142">18853 10606 312 0,'0'0'98'0,"0"0"-96"16,0 0 8-16,0 0 21 15,6-7-14-15,8-11-11 16,8-8-2-16,11-7-4 16,6-3-4-16,1 6-14 15,3 8-18-15,-3 4-98 16,-2 11-88-16</inkml:trace>
  <inkml:trace contextRef="#ctx0" brushRef="#br1" timeOffset="215042.1127">19213 10406 22 0,'7'0'102'0,"-2"0"-53"16,-4 0 3-16,-1 0-2 15,2 0-10-15,6 0-11 16,11 0-10-16,4-8-11 16,12-7-8-16,9-10-7 15,3 2-12-15,3-2-11 16,-3 6-5-16,-4 6-16 16,-6 4-13-16,-5 5 64 15,-7 0 1-15,-9 2 27 16,-2-1 19-16,-5 3 2 15,0-6 2-15,4 0-16 16,7-6-8-16,10-9-13 16,7-9-14-16,9 1-1 0,0 0-14 15,-1 6-3-15,-6 9-16 16,-6 6-25-16,-8 5-28 16,-6 3 56-16,-8 0 31 15,-5 0 10-15,-3 0 7 16,-3 0 27-16,1 0 3 15,5 0-17-15,5 0-18 16,4-11 1-16,15-11-13 16,6-3-7-16,8-2-21 15,-2 6-14-15,-5 9-41 16</inkml:trace>
  <inkml:trace contextRef="#ctx0" brushRef="#br1" timeOffset="215139.9124">20359 9949 31 0,'0'0'86'16,"0"0"5"-16,0 0-10 0,0 0-39 15,6-5-42-15,11-8-12 16,9-9-18-16,13-6-118 16</inkml:trace>
  <inkml:trace contextRef="#ctx0" brushRef="#br1" timeOffset="215267.5018">20644 9829 304 0,'0'0'92'0,"0"0"-86"15,0 0 0-15,11-15-6 16,11-8-17-16,6-5-50 16,8 2-195-16</inkml:trace>
  <inkml:trace contextRef="#ctx0" brushRef="#br1" timeOffset="215401.5116">20887 9708 17 0,'6'0'271'0,"6"0"-234"16,1 0 21-16,11-8-25 15,3-6-23-15,6-8-10 16,-4 3-8-16,0 4-17 16,-2 2-23-16,-6 6-127 15</inkml:trace>
  <inkml:trace contextRef="#ctx0" brushRef="#br1" timeOffset="215513.8632">21154 9608 195 0,'6'-4'49'0,"8"-6"-8"15,8-9-9-15,11-6-32 16,1-4-36-16,9-1-86 16</inkml:trace>
  <inkml:trace contextRef="#ctx0" brushRef="#br1" timeOffset="215688.2145">21437 9407 257 0,'0'0'102'16,"0"-1"-69"-16,0-9 7 15,11-4-15-15,11-16-15 16,13-6-10-16,8-8 0 16,5-1-2-16,-2 7 1 0,-8-1-4 15,1 2-8 1,-1-3-10-16,-3 6-67 0,-5 3-116 16</inkml:trace>
  <inkml:trace contextRef="#ctx0" brushRef="#br1" timeOffset="215830.3491">21865 8952 42 0,'0'-3'182'15,"0"3"-96"-15,0-1-33 16,0-2-19-16,3 2-9 16,7-10-17-16,7 0-6 15,12-10-2-15,6-5-3 16,4-4-8-16,-3 8-19 16,-7 1-36-16,-10 10-62 0,-10 6-33 15</inkml:trace>
  <inkml:trace contextRef="#ctx0" brushRef="#br1" timeOffset="215941.6182">22091 8783 79 0,'-8'0'113'15,"-1"0"-24"-15,5 0-24 16,2 0-20-16,1 0-14 16,1-1-14-16,0-6-13 15,0 1-4-15,10-2-18 16,1 0-10-16,0 4-22 16,-1-3-108-16</inkml:trace>
  <inkml:trace contextRef="#ctx0" brushRef="#br1" timeOffset="216917.975">22162 8544 262 0,'-14'-7'36'0,"-5"3"15"16,2 1-17-16,-4 3 1 15,0 0-8-15,-2 0-15 16,1 13 5-16,0 9-3 16,2 6-6-16,0 7 0 15,1-1-2-15,5 3-1 0,8 0-3 16,3-4 1-16,3-1-2 15,3-6 0-15,13-4-1 16,7-4 1-16,0-3-1 16,6-8 0-16,-3-7 2 15,6 0 6-15,5-14-1 16,7-16-2-16,-1-10 1 16,-6-4-4-16,-7 1-2 15,-15 4 4-15,-10 0 1 16,-5 5 2-16,-5 3 1 15,-18 0-1-15,-10 9 1 16,-7 12-1-16,-5 2-4 16,1 8 1-16,7 0 0 15,2 22 3-15,7 11-5 16,3 7-1-16,3 4-1 0,9-3 0 16,13-2-2-16,0-9 2 15,21-1-2-15,12-9 1 16,7-6 1-16,8-10 0 15,5-4 1-15,4-12 1 16,2-16 0-16,-7-7 0 16,-13-1-1-16,-14 1 1 15,-16 1 2-15,-9 0 1 16,0 4-1-16,-23 2-2 16,-14 13 0-16,-9 8-2 0,-6 7 1 15,-3 11-1 1,7 22 1-16,7 3 1 0,13-2-2 15,12 0 0-15,14-3-1 16,2-8-2-16,15-1 2 16,15-7-3-16,12-8 4 15,10-7 0-15,10-8 0 16,9-21-1-16,-12-7 1 16,-15 2 0-16,-17 2 0 15,-20 5 0-15,-7-2 3 16,-7 7 0-16,-23 7-1 15,-12 8-2-15,-13 7 0 16,-7 15 0-16,1 18 1 16,6 6 1-16,15-4-1 15,18-3-1-15,12-5 0 0,10-6-5 16,17-7 1-16,22-6 4 16,12-8 0-16,10-7 0 15,8-20 1-15,-9-4 0 16,-18 1-1-16,-17 7 1 15,-20 2 2-15,-5 2 1 16,-16 1-4-16,-19 3-3 16,-13 11-2-16,-8 4-17 15,-1 0-25-15,7 0-105 16</inkml:trace>
  <inkml:trace contextRef="#ctx0" brushRef="#br1" timeOffset="226951.759">18722 9511 5 0,'283'152'18'0,"-19"-2"0"15,-14 6-5-15,-17 8-13 16,-22-1-2-16,-20 5-5 16,-12-7-7-16,-10-10-16 15</inkml:trace>
  <inkml:trace contextRef="#ctx0" brushRef="#br1" timeOffset="229193.9148">28205 2366 311 0,'-17'-12'52'16,"-1"0"-18"-16,2 0 4 0,9 5-9 15,2 4-3-15,5 1 8 16,0 2-17-16,0 0-12 16,0 0-5-16,5 0-4 15,27 9 1-15,23 3 3 16,25 2 2-16,18 1-2 15,8-2 1-15,-1 4-1 16,-11 7 0-16,-12 9 0 16,-12 11 0-16,-12 11-1 15,-9 9 1-15,-10 12-1 16,-11 13 0-16,-12 14 1 16,-14 6 2-16,-2-2-2 15,-19-4 2-15,-16-13-1 0,-12-7-1 16,-11-7 0-16,-11-13 2 15,-10-9-2-15,-14-16 3 16,-10-15-3-16,-3-16 1 16,-1-7-1-16,9-20 0 15,8-24 0-15,15-14 0 16,17-17 0-16,19-2-2 16,17 1 0-16,19 12 1 15,3 15 0-15,25 14 1 16,19 7-3-16,15 12 3 15,13 4 2-15,9 9-1 16,5 3-1-16,5 0-1 0,0 0 1 16,-2 0 1-16,-6 0-1 15,-9 8-3-15,-11 0-2 16,-11 1-11-16,-9-4-50 16,-11-5-233-16</inkml:trace>
  <inkml:trace contextRef="#ctx0" brushRef="#br1" timeOffset="229509.6688">29697 2452 260 0,'11'0'74'16,"5"7"-68"-16,9 23-1 0,5 15 20 15,-2 12-1-15,-3 11 9 16,-3 11-13-16,-5 14-1 16,-5 9-8-16,0 4-2 15,-6 3 0-15,-3-4-5 16,0-3-1-16,-1-7-1 16,1-13-2-16,1-14 0 15,2-17 0-15,-2-15 0 16,-1-16-3-16,-3-12-2 15,0-8-3-15,-1-8 8 16,-20-28-23-16,-4-23-110 16</inkml:trace>
  <inkml:trace contextRef="#ctx0" brushRef="#br1" timeOffset="229772.3475">29821 2283 285 0,'41'-17'25'0,"22"4"-24"16,19 7 1-16,14 6 16 16,5 4 6-16,-4 21-1 15,-5 8-4-15,-10 8 5 16,-10 2-2-16,-11 0-7 16,-14-1-7-16,-14 1-4 15,-20-1 4-15,-13 4-2 0,-11 3 2 16,-39 3 1-16,-22 8-1 15,-16 3-7-15,-16-1-1 16,-2 2-7-16,-9 1-16 16,-12-7-65-16</inkml:trace>
  <inkml:trace contextRef="#ctx0" brushRef="#br1" timeOffset="230093.8124">27847 3928 248 0,'0'7'0'0,"3"0"0"16,24 4 0-16,19-7 40 16,27 2 19-16,32-6-14 15,35 0-6-15,27 0-5 16,18 0-9-16,8-6-1 15,-1 2-9-15,-4-1-3 16,-5 1-4-16,-4 2 4 16,-4 2-4-16,-11 0-2 15,-11 0-4-15,-15 0-2 16,-22 4-2-16,-23 5-3 16,-28 0-7-16,-27 0-2 15,-27 3-17-15,-11 5-45 16,-50 2-24-16</inkml:trace>
  <inkml:trace contextRef="#ctx0" brushRef="#br1" timeOffset="230560.4043">28324 4459 485 0,'0'0'0'15,"6"0"-48"-15,34 3 48 0,17 3 1 16,15 7 8 0,16 2 1-16,9 8 2 0,1 8-2 15,-7 6 7-15,-10 12-10 16,-14 13 1-16,-12 7-4 16,-13 10-4-16,-14 1 6 15,-11 0-2-15,-14-2-4 16,-3-4 0-16,-21-8 0 15,-24-8 4-15,-18-8-4 16,-20-9 1-16,-14-12-1 16,-13-10 1-16,-4-19-1 15,-1 0 4-15,5-19-1 16,8-16 0-16,13-6 2 16,14 1 0-16,18 1 3 15,21 4 2-15,20 2-4 0,16-4 3 16,9 3-8-16,33-2-1 15,22 0 0-15,22 1-1 16,19 4 1-16,8 5-1 16,1 8-5-16,-10 3-3 15,-8 6-14-15,-8-2-10 16,-6-2-47-16,-9-5-227 16</inkml:trace>
  <inkml:trace contextRef="#ctx0" brushRef="#br1" timeOffset="231070.3195">29471 4672 462 0,'0'20'23'15,"0"11"-21"-15,0 8-2 16,0 7 2-16,0 6 4 16,-7-1 4-16,-5 0 0 15,5-3 3-15,1-13-5 16,2-4-3-16,4-11-5 15,0-8 0-15,0-11-4 16,10-1-5-16,10-13 9 16,13-28 3-16,11-19 1 15,11-13-4-15,0 0-7 16,-9 8 2-16,-11 12 4 16,-15 23 1-16,-10 15 2 0,-9 13 4 15,2 2-6 1,-3 27-10-16,0 24 10 0,0 16 8 15,-9 8-3-15,3 0 0 16,6-4-4-16,0-7 2 16,1-6-2-16,20-6 2 15,3-11 0-15,3-13 0 16,3-8-2-16,1-11 4 16,1-9 2-16,5-14 5 15,8-28 2-15,5-19-6 16,7-14-6-16,-6-9-2 15,-7 0 5-15,-11 8-4 0,-13 5 1 16,-7 8 2-16,-8 12-4 16,-4 7 0-16,-1 12-1 15,0 10-3-15,-1 7-6 16,-9 10-14-16,2 3-41 16,2 2-120-16</inkml:trace>
  <inkml:trace contextRef="#ctx0" brushRef="#br1" timeOffset="231580.6012">30532 5096 56 0,'0'20'11'0,"0"-5"-11"0,0-4-39 15</inkml:trace>
  <inkml:trace contextRef="#ctx0" brushRef="#br1" timeOffset="232515.8757">31690 3069 261 0,'-25'-74'67'0,"1"1"-36"16,4 1 6-16,-2-3-8 15,-3-4-5-15,-2-3 0 16,-3-2-6-16,-4 1 13 16,-5 0-9-16,-6-2-14 15,-9 2 1-15,-7 0-1 16,-6 4-6-16,-12 2 1 16,-7 6 0-16,-12 2 3 15,-12 6-2-15,-15 6-4 0,-10 12 3 16,-14 7-3-16,-12 13-4 15,-24 6 2-15,-22 13 2 16,-22 6-1-16,-8 0 1 16,0 6 1-16,1 18-1 15,-2 11-1-15,-9 20 1 16,4 16 2-16,6 17-2 16,15 14-1-16,16 9-3 15,13 4 4-15,19 14-3 16,11 18 2-16,23 23 1 15,17 30 0-15,19 22 0 16,22 8-1-16,19 3-3 0,16-7 4 16,21 3 0-16,25 1-3 15,10 1 0-15,39-4 2 16,23-17 1-16,29-10-2 16,19-10-1-16,16-4 3 15,17-8 0-15,11-3 0 16,9-20 0-16,12-22 0 15,13-24 5-15,16-21-4 16,14-23 5-16,10-20-4 16,2-15-1-16,-9-17-1 15,-4-13 1-15,-8 0 1 16,-4-17 8-16,-8-15-10 16,-10-9 0-16,-10-10 0 0,-6-12 4 15,2-14 2 1,-6-10-5-16,-1-11 1 0,-16-11 0 15,-17-14-2-15,-17-11 5 16,-15-9-3-16,-12-11 0 16,-13-8-2-16,-11-10 0 15,-6-16 2-15,-7-13 1 16,-13 2-1-16,-11 12-1 16,-21 18 1-16,-16 22 0 15,-12 7 2-15,-29 2-4 16,-12 6-3-16,-16 3-5 15,-15 3-6-15,-14 8-2 0,-7 9-30 16,-4 1-57 0,-3 1-238-16</inkml:trace>
  <inkml:trace contextRef="#ctx0" brushRef="#br1" timeOffset="237123.8291">4089 10629 52 0,'-13'0'25'16,"-7"-15"-20"-16,-8-21 2 16,-11-5 22-16,-4-3-6 0,1-1 1 15,18 9-3 1,2 4 16-16,7 3 21 0,5 9-13 16,2 9 5-16,5 8-19 15,0 3-9-15,0 0-10 16,3 0-1-16,-3 0-1 15,3 4 1-15,0 24-4 16,0 29-2-16,-6 41 7 16,-6 39 4-16,-9 31-7 15,-4 21-5-15,-2-1-1 16,2-4-2-16,4-23 0 16,6-20-2-16,9-25 1 0,6-27-4 15,0-23-1 1,0-25-3-16,1-25-9 15,4-16-32-15,-2-50-78 0,-3-40-133 16</inkml:trace>
  <inkml:trace contextRef="#ctx0" brushRef="#br1" timeOffset="237366.3083">3795 10313 388 0,'12'0'15'15,"3"27"1"-15,18 9-16 16,10 15 20-16,2 11-7 16,13 11 8-16,6 12-3 15,-1 7-7-15,1 0 3 0,-4-5-1 16,-8-5-12-16,-1-5 0 16,-2-3 1-16,-4-8-4 15,-8-12-1-15,-9-13-7 16,-13-11-5-16,-15-12-23 15,-15-8-86-15</inkml:trace>
  <inkml:trace contextRef="#ctx0" brushRef="#br1" timeOffset="237543.5162">3916 11282 429 0,'-6'0'71'15,"6"0"-71"-15,0 0-5 16,6 0-3-16,21-3 7 0,22-5 1 15,15-10 10 1,11-8 2-16,1-6-8 0,-6-5-4 16,-3-8-8-16,-4-2-7 15,1-8-38-15,-6-5-191 16</inkml:trace>
  <inkml:trace contextRef="#ctx0" brushRef="#br1" timeOffset="237906.1182">4810 10621 342 0,'13'15'13'0,"8"22"-3"16,3 9 2-16,1 6 12 0,2 4 2 15,-2 0-9 1,-2-2-1-16,-1-5 0 0,-1-5-8 16,-1-8-5-16,-4-11-1 15,-7-11-2-15,0-9-3 16,-9-5-2-16,0-26 5 15,4-32 2-15,4-27-1 16,4-22-1-16,4 5-3 16,1 17 3-16,-7 28 0 15,-1 29 3-15,-3 18-2 16,0 10 0-16,7 4-1 16,4 21 7-16,8 16 10 0,-1 6-9 15,4 8-2 1,-1-3 0-16,6-8-2 15,0-4-4-15,-2-11-1 0,5-11-3 16,-6-10-3-16,1-8-13 16,2-19-45-16,0-28-200 15</inkml:trace>
  <inkml:trace contextRef="#ctx0" brushRef="#br1" timeOffset="238415.5868">5908 10500 261 0,'3'0'26'16,"-3"0"-5"-16,0-7 63 16,0-7 10-16,-5-9-37 15,-11-9-52-15,-8-7-2 0,-3 0 4 16,-3 6 2-16,-4 7-8 16,4 5 6-16,0 11-2 15,5 10 6-15,-2 0-3 16,5 40-6-16,2 18-2 15,4 19 0-15,10 7 0 16,6-6 0-16,6-7-1 16,19-14 1-16,5-10 0 15,6-17-1-15,0-19-3 16,7-11-1-16,-1-30 5 16,1-39 4-16,0-24-1 15,-4-19-1-15,-12-13-2 16,-15-12-2-16,-12-16-5 0,0-10 0 15,-6 5-9-15,-9 12 5 16,-3 34 9-16,-4 30 2 16,2 27 4-16,1 32 8 15,7 14-4-15,3 9 2 16,6 3-10-16,3 43-3 16,0 29 3-16,0 20 1 15,15 20-1-15,3 1 1 16,12-2 1-16,1 0-1 15,2-12 0-15,7-9-1 16,-4-17-1-16,3-15-2 16,-5-20-8-16,-1-27-1 0,-6-14-37 15,-5-39-69 1</inkml:trace>
  <inkml:trace contextRef="#ctx0" brushRef="#br1" timeOffset="238984.4529">6306 9935 309 0,'6'49'8'0,"8"9"8"16,-4 0 4-16,5 0-1 15,4-10-14-15,-2-7 5 16,2-7-1-16,-5-13-6 16,-4-10 0-16,-4-6-3 15,-3-5 2-15,-3-9 6 16,0-31 33-16,0-15-31 0,0-15-5 15,0 1-4-15,-3 9-1 16,3 14 5-16,0 9-2 16,0 17 4-16,0 6-2 15,0 7 5-15,0 7-10 16,19 0 1-16,14 0 0 16,12 12 5-16,7-2-1 15,14-3 1-15,4-5-1 16,6-2 6-16,0-16-2 15,0-21 5-15,-1-11-7 16,-2-12-5-16,-9-7 2 0,-13-7-4 16,-12 1 2-1,-20-1-1-15,-13 7-1 0,-6 10 0 16,-15 16 2-16,-12 15-1 16,-9 11 7-16,-5 15-8 15,-1 0 1-15,0 27-1 16,2 21 1-16,7 13-1 15,12 5 0-15,11-3 0 16,10-1-1-16,1-4 2 16,26-3-1-16,9-6 2 15,7-9-2-15,8-11 0 16,1-11-1-16,0-15 0 16,3-3-1-16,1-25-3 15,2-18 4-15,-3-17-7 16,3-13-24-16,-6-8-41 0,-10-7-188 15</inkml:trace>
  <inkml:trace contextRef="#ctx0" brushRef="#br1" timeOffset="239397.5705">7686 9050 483 0,'0'0'0'0,"0"20"1"15,12 11-1-15,6 7 8 16,6 2 0-16,3 0-3 15,6-6 4-15,-2-5-2 16,2-13-2-16,0-7 4 16,5-9-5-16,-2-15 0 0,6-32 5 15,1-20-7 1,-4-13-1-16,-9 0-1 0,-8 14-3 16,-13 21 3-16,-6 20 2 15,-3 14-1-15,0 7 1 16,0 4-2-16,8 18-9 15,5 15 9-15,8 13 6 16,9-2-3-16,10-2-2 16,8-13 2-16,10-13 3 15,6-16-1-15,8-13 3 16,1-34 8-16,0-24-6 16,-7-11-7-16,-8-11-1 0,-15-4-2 15,-12-2-1 1,-14 3 0-16,-14 12-3 0,-3 18-1 15,0 21 2-15,-19 20-4 16,-4 23-11-16,-13 10-45 16,-13 40-141-16</inkml:trace>
  <inkml:trace contextRef="#ctx0" brushRef="#br1" timeOffset="239703.4171">6539 11729 188 0,'-42'55'292'15,"11"12"-285"-15,10 13-2 16,6 12 5-16,-1 16 4 15,-4 19-1-15,-1 13-4 16,-4 0-4-16,0-2-3 16,2-20-2-16,4-23 0 15,8-24-1-15,1-27-1 16,1-26-7-16,0-18 1 16,-1-34-4-16,2-38-131 15,2-39-50-15</inkml:trace>
  <inkml:trace contextRef="#ctx0" brushRef="#br1" timeOffset="240003.6767">6381 11807 372 0,'13'7'7'0,"7"20"-5"16,8 19 20-16,5 14 10 16,7 6-8-16,5 0-6 15,7-12-9-15,2-6 2 16,1-15-4-16,0-11-3 15,-6-15-1-15,-7-7-1 16,-6-18-2-16,-9-35-5 16,-2-29 4-16,-8-24 2 0,-7-18-1 15,-4-10 0-15,-6 9-3 16,0 12 3-16,0 17 0 16,-13 27 5-16,-1 21-3 15,2 14-2-15,2 12 1 16,4 11 0-16,3 8-1 15,3 3-14-15,0 0-66 16,19 9-72-16</inkml:trace>
  <inkml:trace contextRef="#ctx0" brushRef="#br1" timeOffset="240298.9203">7601 10902 387 0,'-25'27'52'0,"-5"25"-52"15,-3 18 0-15,-4 18 2 16,-3 14 7-16,4 13 5 16,6 1 3-16,15-5 1 15,9-9-2-15,6-12-8 16,9-11 4-16,24-12-10 15,9-13 0-15,10-18-1 16,3-23-1-16,0-13-1 16,6-33-2-16,-5-33-5 15,-1-16-8-15,-3-10-23 0,-19-2-154 16</inkml:trace>
  <inkml:trace contextRef="#ctx0" brushRef="#br1" timeOffset="240560.2533">7482 11583 495 0,'0'0'0'16,"0"0"-12"-16,19-3-3 15,20-19 15-15,13-12 5 16,12-10-5-16,2 3 3 16,4 9-3-16,-7 17 2 15,-8 15 4-15,-7 15-2 0,-15 29-1 16,-11 18 4-16,-9 12 2 15,-5 5-2-15,-8 3 2 16,3-5-2-16,3-7-4 16,7-12-3-16,5-14-3 15,6-17-7-15,3-24-11 16,7-17-43-16,5-46-140 16</inkml:trace>
  <inkml:trace contextRef="#ctx0" brushRef="#br1" timeOffset="241362.7818">8271 7784 254 0,'-154'-39'31'0,"-8"10"0"15,-7 10 3-15,-13 16-6 16,-16 3-10-16,-23 42-14 16,-28 25-2-16,-24 32-4 15,-15 32-2-15,-18 24-7 16,-15 32 5-16,-7 23 6 16,-3 17 0-16,7 34 0 15,8 17 4-15,23 16-1 16,25 14 2-16,33 0-5 15,37 9-4-15,34 1 4 16,34 9 0-16,36-4-1 16,42-6 0-16,39-7 1 15,23-12-2-15,48-30-1 0,33-19 1 16,24-33-1-16,27-24 3 16,32-22 0-16,34-32 4 15,45-24 5-15,38-36 13 16,27-31 0-16,28-33-8 15,17-17 2-15,11-57-1 16,11-41-5-16,0-35-2 16,-3-33 0-16,-3-26-8 15,-3-25 0-15,-2-23 4 16,-11-27-4-16,-17-28 0 16,-25-30-3-16,-26-31 3 15,-32-21 0-15,-42-3-4 0,-50 13 1 16,-56 28 3-16,-61 27 2 15,-54 29 2-15,-36 25-3 16,-58 25 2-16,-36 32-3 16,-41 21 0-16,-34 28 0 15,-35 26-2-15,-24 26-2 16,-24 21-2-16,-18 28-5 16,-13 25 6-16,-11 29 2 15,2 19-3-15,4 42-14 16,20 21-18-16,20 10-46 15,38-1-182-15</inkml:trace>
  <inkml:trace contextRef="#ctx0" brushRef="#br1" timeOffset="830965.4561">29655 9316 324 0,'0'0'28'0,"1"-8"-15"16,8-15 13-16,6-13-10 15,-4 3 12-15,1-4 20 16,1-3-15-16,2-12-11 0,3-5-4 16,-3-3 1-16,1-9-4 15,-1-5-1-15,0-4-6 16,3-12-5-16,-2-7 3 16,5-7-3-16,-1-4-2 15,5 0 1-15,2-1-2 16,0-2 0-16,1 3 0 15,-4 7 0-15,-8 7 0 16,-1 5 2-16,-4 9 0 16,-4-1-2-16,2 4 0 15,-3 9 0-15,-3 7 0 16,-1 3 1-16,-2 9-1 0,1 1 0 16,2 4 0-16,-1 4 0 15,1 0 0-15,0 7 0 16,0-1-1-16,0 3 1 15,-1 1 0-15,-2 7 0 16,0 1 0-16,0 5 0 16,0 7 1-16,0 4-1 15,0 2 0-15,0 4 0 16,0 0 1-16,0 0-2 16,0 0 1-16,0 0-2 15,0 0-1-15,0 0-3 16,-7 10-3-16,-29 15 6 15,-16 10 3-15,-15 4 0 0,-9-4 0 16,1-2 0 0,-1 0 0-16,-3 0 0 0,6-6 1 15,4-3-1-15,13-9 1 16,11-1 0-16,14-5-1 16,8-1 0-16,4-1 0 15,4-4-1-15,4 3 0 16,8-4 1-16,3 0-3 15,0 0-3-15,0 3 0 16,15 10-2-16,22 1 8 16,23 10 1-16,21-4 3 15,13 0-2-15,7-1-2 16,-2-2 0-16,1-6 0 16,1-1-2-16,0 0 2 0,-2-2 2 15,-8 2-2-15,-9-5 0 16,-15 0 0-16,-14-3 1 15,-13-4 0-15,-14 0 0 16,-12 0-1-16,-6 0 1 16,-8 0 2-16,0 0 4 15,0-4 3-15,0-17-8 16,-8-10 0-16,-9-9-1 16,-6-3-1-16,-3-6 1 15,-3-4-1-15,-1-4 3 16,1 3-3-16,1-2 2 15,3 6-2-15,2 0-2 16,-1 4 2-16,5-1 0 0,4 6-2 16,3 6 2-16,5 3-2 15,2 10 2-15,4 8-4 16,-1 2-3-16,2 6-6 16,0 6-17-16,0 0-26 15,0 0-45-15,0 0-210 16</inkml:trace>
  <inkml:trace contextRef="#ctx0" brushRef="#br1" timeOffset="833523.432">2353 15881 54 0,'-30'0'145'15,"7"0"-126"-15,13 0 33 16,4 0-27-16,6-4 10 15,0 4 0-15,0-3-9 16,0 3-10-16,0 0-10 16,0 0 0-16,0 0-6 15,13 0-1-15,17 0 1 16,15 0 11-16,13 0 7 0,11 0-15 16,1 0 5-1,9 0-4-15,6 3 0 0,9 7-1 16,9 2 2-16,13-1 0 15,5 0 0-15,3 0-5 16,4 0 2-16,-1-3-2 16,6 2 1-16,1-2 1 15,-1 3-1-15,0 0 0 16,-2-3-1-16,-3-2 2 16,-7-2-2-16,-9-4-1 15,-12 0 1-15,-9 0 0 16,-18 0-2-16,-10 0 0 15,-16 0 0-15,-17 0-4 16,-10 0-4-16,-14-4-11 0,-6-2-65 16,-9-6-106-16</inkml:trace>
  <inkml:trace contextRef="#ctx0" brushRef="#br1" timeOffset="833829.028">3709 15441 380 0,'0'0'0'0,"0"7"-1"16,0 32-10-16,0 24 11 15,0 18 10-15,0 16-3 16,0 4 0-16,0-2 0 15,0-3-1-15,4-7 2 16,2-3 0-16,3-15-7 16,-3-5 2-16,3-12-3 15,-5-4-2-15,-1-15 2 16,-1-9-2-16,-2-11-3 16,0-11-9-16,0-4-7 15,0-26-45-15</inkml:trace>
  <inkml:trace contextRef="#ctx0" brushRef="#br1" timeOffset="834227.657">3868 15509 285 0,'26'-6'17'15,"9"3"-15"-15,18 2 3 16,11 1 6-16,18 0 8 15,12 4 1-15,9 14-7 16,9 8 6-16,1 2-10 16,-1 3 0-16,0 1-5 15,-6 1 4-15,-8 1-7 16,-11-1 0-16,-17-3-1 0,-15-1-1 16,-16-5-1-1,-21-2 2-15,-15 5 0 0,-3 3 0 16,-33 13 7-16,-24 13 7 15,-23 12-7-15,-19 3-5 16,-14-1 3-16,-11-5-1 16,-1-5 3-16,-5-1 4 15,0-4-7-15,5-1 0 16,13-10-1-16,18-4-2 16,18-10-2-16,25-8-7 15,14-7-2-15,22-5-10 16,15-5-45-16,0-5-131 0</inkml:trace>
  <inkml:trace contextRef="#ctx0" brushRef="#br2" timeOffset="1.19822E6">23844 14989 14 0,'30'-19'0'16,"0"5"-10"-16,-10 0 9 16,0 3 1-16,5-4 15 15,1-3-3-15,-10 7 1 16,-6-1 10-16,-4 0 1 16,-1 3 4-16,-4-2-14 15,-1 0-8-15,0 0-6 16,0-2 0-16,-10 2 0 15,-4-3 1-15,1 0 1 16,-1 2 4-16,1-2 5 16,1 0 3-16,-3-2-7 0,2 2-3 15,1-5-2-15,-1 5-1 16,-1-4-1-16,2-4 5 16,0 3 3-16,2-7-4 15,-5 1 8-15,-2-2 4 16,-2 0-5-16,-3-4 0 15,-4 2 0-15,-1-8 1 16,-4-3-4-16,-6-1 5 16,0 0-5-16,-5-1 12 15,-6 4-12-15,2 3 7 16,-11 1-8-16,-3 5-2 16,-5-1-5-16,-11 1 3 15,-4-1-3-15,-1 4 4 0,-6 4-2 16,-2 3-1-16,-1 5 0 15,-5 3-1-15,-2 0 1 16,-4 3-1-16,0 3 0 16,-2-1 0-16,0 6 1 15,2 0 1-15,-5 0-1 16,6 6 0-16,7 4 1 16,8 1-1-16,11 3-1 15,-1 2 1-15,3 6 1 16,1 3-2-16,-1 4 1 0,1 8-1 15,3 4 0 1,4 6 0-16,5 4 2 0,0 4-2 16,7 2 0-16,4 4 0 15,2-2 0-15,6 2 0 16,-1 6 1-16,5 3-1 16,-3 3 0-16,3 4 1 15,3 3-1-15,2-1 0 16,-4 1 1-16,4 2 2 15,3-3-3-15,5 2 0 16,7 4 0-16,3 9-1 16,2 6 1-16,5 3 1 15,3 4-1-15,3-9-3 16,0 2 3-16,4 2 0 16,12-3 0-16,6 1 0 0,5-9 2 15,2 2-2-15,4-2 0 16,5 0 0-16,4 4 0 15,1 2 0-15,2-6 0 16,7 4-2-16,4-6 2 16,11 5 0-16,14-7-1 15,7 1-1-15,9-5 2 16,1-13 0-16,2 0 0 16,4 6 1-16,0-6-1 15,0 0-1-15,3-11 1 16,-5-4 1-16,-2-3-1 15,2-1 0-15,0-4 0 16,8-8 2-16,7-7-2 0,6-11 2 16,4-6-1-16,-2-4-1 15,6-7 1-15,3-3 0 16,1-1 1-16,5 0-1 16,-4 0 1-16,-4-9-2 15,-2-3 0-15,-5-5 0 16,-4-10 0-16,-1-4 1 15,-4-7-1-15,4-3 1 16,0-5 1-16,-2-3-2 16,-3-4 0-16,-7-1 0 15,-4-7 1-15,-10 1-1 16,-12 0 4-16,-9-3-3 16,-10-5 2-16,-8-1 3 15,-10-12-3-15,-6-7-2 0,-8-8 2 16,-7-6-2-16,-8-12 2 15,-10-10-2-15,-6 2 0 16,0-6 0-16,-13 8 3 16,-10 1-4-16,-7-1 3 15,-8 4-1-15,-7 7 3 16,-10 3 1-16,-5 4-2 16,-3-1-1-16,-1 3 0 15,0 1-1-15,0 4-1 16,1 0 0-16,0 6 2 15,4-1-2-15,5 1 2 16,3 12 1-16,2 4 0 0,2 10-2 16,-4 4-1-16,-5 4-1 15,0 4 0-15,-4 6-3 16,1 4 0-16,-1 2 3 16,0 1-3-16,-1 3 1 15,-3-3-1-15,0 5 2 16,1 1 0-16,-1 2 1 15,-3 9-1-15,-5 9-4 16,-9 5 0-16,-3 2 1 16,-3 2 0-16,6-3 4 15,2-2 1-15,6 0-1 16,4-6 2-16,8 4-2 16,8-5 2-16,8 4-1 15,9 0-1-15,3 0 0 16,4 3 0-16,-1 4 0 0,-2 1-1 15,3 0 0-15,-4 3 1 16,3-4 0-16,2 2-1 16,3 2 1-16,2-3 0 15,2 3 0-15,6 0 0 16,5-3 0-16,4 3 0 16,2 0 0-16,4 0-5 15,-1 0-2-15,-5 0-21 16,-12 3-115-16</inkml:trace>
  <inkml:trace contextRef="#ctx0" brushRef="#br2" timeOffset="1.19989E6">10509 12733 141 0,'21'-19'54'0,"-9"-3"18"16,-12 6-12-16,0 10-10 16,-3-5-17-16,-12 6 10 15,-6-1-22-15,-4 1-4 16,-2 5-5-16,-3 0-4 15,-4 0 1-15,-2 4-5 16,-3 19-4-16,-10 13 0 0,1 8-1 16,-1 5 2-1,7-6-1-15,12-6 0 0,14-8-3 16,16 1-3-16,0-2 2 16,16 7 1-16,20-3 2 15,13 2-1-15,8-6 2 16,13-2 0-16,0-4 0 15,2 4 0-15,-7 0 0 16,-6 2 0-16,-20 3-1 16,-14-2 0-16,-15-1-1 15,-10 2 2-15,0 3 0 16,-28 3 4-16,-15 1 1 16,-11 0-1-16,-6 1-2 0,-4-6 3 15,3-2-5 1,4-8-1-16,8-5-1 0,7-12 0 15,8-5-1-15,13 0-9 16,9-13-27-16,12-18-99 16</inkml:trace>
  <inkml:trace contextRef="#ctx0" brushRef="#br2" timeOffset="1.20034E6">11458 12611 231 0,'-18'0'27'16,"3"0"-13"-16,-4 0 19 16,2 10 9-16,-5 9-17 15,-8 11-11-15,-11 11-4 16,-2 9 2-16,2 5-3 16,-10 12 0-16,6 5-3 15,0 13-2-15,7-1 1 0,5 2-2 16,6-13-3-16,15-7 1 15,12-8-2-15,0-10 1 16,12 0-3-16,15-11 0 16,6-1 2-16,4-11-2 15,9-11 0-15,8-12 3 16,0-2 0-16,11-19 0 16,1-13-2-16,-2-9-8 15,-6-3-39-15,-16 3-202 16</inkml:trace>
  <inkml:trace contextRef="#ctx0" brushRef="#br2" timeOffset="1.20068E6">11100 13338 282 0,'4'0'0'15,"19"-8"-2"-15,9-3 2 16,13-3 7-16,-3-2 4 16,7 3-4-16,-4 1 0 15,-2 5 4-15,-1 4 0 16,-3 3-4-16,-9 0 2 16,-5 7-4-16,-12 15 3 0,-2 10-1 15,-11 5 8-15,0 12 5 16,0 9-3-16,0-1-8 15,-11 3-3-15,5-8-6 16,2-2 0-16,4-9-1 16,0-1-3-16,0-10-6 15,0-8-9-15,10-15-46 16,16-7-199-16</inkml:trace>
  <inkml:trace contextRef="#ctx0" brushRef="#br2" timeOffset="1.20158E6">12389 12545 218 0,'-9'-12'24'0,"3"9"-2"16,0 0 4-16,0-1 2 16,3 4-5-16,0-4-7 15,1 4-6-15,2 0-1 16,0 0-6-16,0 0 2 16,0 0-4-16,0 0-1 15,0 0-2-15,0 0 0 16,0 0 2-16,0 0 0 15,0 0 0-15,0 0 0 16,0 0-1-16,0 0 2 16,0 0-1-16,0 0 0 0,0 0 2 15,0 0-2-15,0 0 0 16,0 0-3-16,0 0-9 16,0 0-31-16,0 0-48 15</inkml:trace>
  <inkml:trace contextRef="#ctx0" brushRef="#br2" timeOffset="1.20202E6">12253 12549 205 0,'0'0'50'0,"0"0"-50"16,0 0-4-16,0 22 4 15,0 22 10-15,-6 17 17 16,-1 17 5-16,-5 10-5 0,1 12 1 16,-2 2-7-16,4-3 1 15,6-3-4-15,0-12-11 16,3-4-4-16,0-10-1 16,0-5-1-16,0-8 2 15,6-10-3-15,0-11-2 16,-3-10 0-16,3-11-5 15,-6-11 0-15,0-4-5 16,4-19 1-16,0-29-74 16,1-24-205-16</inkml:trace>
  <inkml:trace contextRef="#ctx0" brushRef="#br2" timeOffset="1.20236E6">12195 12733 265 0,'0'-8'3'0,"0"4"-3"16,22 3-28-16,11 1 28 16,9 0 5-16,7 5 1 15,2 16 3-15,5 9 1 16,6 3 8-16,2 11 2 16,-3 4 0-16,-1 11-3 15,-11 7 5-15,-14 3-9 16,-9 1 1-16,-17-3-1 15,-9-2-2-15,-19 4 3 0,-29 5 0 16,-20-1-1 0,-10-2-7-16,-3-8-2 0,2-10 3 15,12-8-4-15,2-2-3 16,12-9-1-16,4-4 1 16,10-4-2-16,8-8-9 15,10-4 1-15,12-7-7 16,9-7-12-16,0 0-58 15,0 0-37-15</inkml:trace>
  <inkml:trace contextRef="#ctx0" brushRef="#br2" timeOffset="1.20356E6">13156 12394 123 0,'-45'-22'63'0,"-4"-3"-51"16,-4 3 8-16,1-4 6 0,-3-3-13 15,-6-4 0-15,-5-5-3 16,-4 2-2-16,-9-5 7 15,-9 5 0-15,-3-4-1 16,-12 7-2-16,-13 4-8 16,-5 3 2-16,-15 8-3 15,-4 3 0-15,-2 7 0 16,-1 5-3-16,-3 3 0 16,-4 0 2-16,-3 14 2 15,1 8-1-15,-4 8 0 16,6 10-2-16,8 8-1 15,2 10 0-15,7 4-4 0,9 5 2 16,11-4 2 0,10-1 0-16,18 0 0 0,10 0 0 15,14 5 0-15,12 9 0 16,10-2 0-16,12 6 0 16,8 2 1-16,13 6-1 15,6 8 2-15,0-2 0 16,16 2-2-16,17-4 1 15,9-1 0-15,19-3-1 16,8-1 1-16,16-8-1 16,9-6 1-16,13-6 0 15,13-5 2-15,15-7 1 16,19-4 2-16,4-7 1 16,8-7-4-16,2-8-2 0,-2-7-1 15,1-7 1-15,-6-15 1 16,2 0 1-16,2-3 0 15,-2-16 2-15,-1 0-3 16,0-3-1-16,-3 0 0 16,-2-7 2-16,-12 3-1 15,-8-7-2-15,-7 0 2 16,-11-7-2-16,-7-2 1 16,-18-4 0-16,-12-10 0 15,-9-3 1-15,-14-10 1 16,-6-5 1-16,-6-7-1 15,-11-7-2-15,-7-6-1 16,-14-5 0-16,-11 6 1 0,-4 9-1 16,-7 8 3-16,-17 6 0 15,-6 7-1-15,-10 0-1 16,-8 1-1-16,-7-1 0 16,-7 2 0-16,0 5 0 15,1 1 0-15,3 11 0 16,2 8 0-16,10 7 1 15,9 3-1-15,7 11 0 16,4 0 0-16,12 8-3 16,8 4-1-16,0 3-1 15,6 0-12-15,-6 0-22 16,-2 13-32-16,1 9-31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4T13:26:58.32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3764 1509 208 0,'0'-4'60'16,"0"0"-41"-16,0 1 4 16,0 3 30-16,0 0-13 0,0 0-13 15,0 0-7-15,0 0-3 16,0 0 0-16,0 0-1 15,0 0-5-15,0 0-4 16,0 0 1-16,0 3-3 16,0 2-2-16,10 4-2 15,1 3 2-15,8 6 2 16,2 7 1-16,3 5-3 16,3-1 2-16,-2 1 0 15,-1-2-3-15,3 3 0 16,1-1 0-16,-1 1 1 15,3-2-1-15,-3-2-1 0,-2 2 0 16,0-3-1-16,-2-3 1 16,1-4-2-16,-5-5 2 15,-4 1-1-15,-3-5 0 16,-6-3-1-16,3 0 0 16,-6-4-1-16,0 0-2 15,-3-1-6-15,0-2-19 16,0 0-25-16,0-2-46 15,-3-17-80-15</inkml:trace>
  <inkml:trace contextRef="#ctx0" brushRef="#br0" timeOffset="398.4417">4219 1528 188 0,'0'0'139'16,"0"0"-109"-16,0 0 12 16,0 0 14-16,-3 6-20 15,0-1-15-15,-10 4-7 16,-7 10-4-16,-7 6-7 16,-7 6 1-16,1 5 3 15,-4-1-3-15,4 7-1 16,-1 5-2-16,-2 4 2 0,0 3 0 15,5-3-1 1,-2-2-2-16,3-7 1 0,5-8 0 16,1-3 2-16,4-9-2 15,1-6-1-15,7-2 0 16,2-3 1-16,2-7 0 16,4-3 0-16,2-1-2 15,-1 0 1-15,3 0 0 16,0 0-3-16,0 0-10 15,0 0-20-15,0-8-25 16,0-8-85-16,6-6-131 16</inkml:trace>
  <inkml:trace contextRef="#ctx0" brushRef="#br0" timeOffset="3315.8393">4456 1928 54 0,'0'0'93'15,"0"0"-59"-15,0 0 1 0,0 0 6 16,0 0 4-16,0 0-12 15,0 0 4-15,0 0-7 16,0 0-3-16,0 0-7 16,0 0-4-16,0 0-4 15,0 0-2-15,0 4-2 16,0 3-3-16,-3 6-3 16,-1 7-2-16,1 5 2 15,0 3 1-15,0 3-2 16,1-6 0-16,-1 1 0 0,2-4-1 15,-1 0 0 1,1-4 1-16,1 0-1 0,-2-1-1 16,-1-3-5-16,0-1-10 15,3-4-41-15,-3-2-35 16,3-7-36-16</inkml:trace>
  <inkml:trace contextRef="#ctx0" brushRef="#br0" timeOffset="3719.9692">4641 2041 95 0,'0'25'149'0,"3"5"-138"16,-3 4 40-16,3-1-4 0,0-2-8 15,3-3-21-15,6-6-7 16,0-4 0-16,0-5-7 15,1-5-1-15,1-5 1 16,2-3-1-16,5 0 1 16,0-15 3-16,3-9-2 15,-6-3-2-15,1 0 0 16,-8 2-2-16,-4 3-1 16,-7 5 1-16,0 2 3 15,0 6-1-15,-9 5 4 16,-3 3 6-16,0 1 7 15,-3 0-8-15,-3 0 2 0,5 0-6 16,-1 0-3-16,1 0-3 16,7 0 1-16,0 0-3 15,6 0-2-15,-3 0-3 16,3 0-6-16,0 0-24 16,0 0-42-16,6-4-35 15,9-3 7-15</inkml:trace>
  <inkml:trace contextRef="#ctx0" brushRef="#br0" timeOffset="4058.1472">5141 2060 120 0,'6'12'21'16,"-3"2"16"-16,0 3 18 15,0 1 6-15,-3 1-9 16,4-1-20-16,-1-3-17 15,5-3 3-15,1-3-7 16,4 0-4-16,-1-6-6 16,6-2 5-16,-3-1-2 15,4 0 4-15,1-11-4 16,-4-8 2-16,-1-3-1 16,-6 2-1-16,-9-2-2 15,0 4 3-15,0 1-2 16,-18 2-3-16,-4 6 0 0,2 3-2 15,-8 3 2 1,4 3 3-16,2 0-3 0,-1 0-1 16,7 0-6-16,7 0-16 15,6 0-57-15,3 0-89 16</inkml:trace>
  <inkml:trace contextRef="#ctx0" brushRef="#br0" timeOffset="4312.7596">5735 1964 237 0,'-9'8'27'0,"-2"3"-24"16,-5 6 24-16,-3 3 11 15,-4 5-17-15,1 6-13 16,-5-2 1-16,3 1-6 16,0-4-3-16,5-3-2 15,-2-7-9-15,9-7-48 16,-3-6-84-16</inkml:trace>
  <inkml:trace contextRef="#ctx0" brushRef="#br0" timeOffset="4546.2901">5502 2034 249 0,'6'0'15'0,"0"0"-10"16,6 5 3-16,3 4 27 15,4 6-2-15,2 0-9 16,3-4-1-16,1 3-7 15,-1 0-1-15,-3-2-9 16,0-1-6-16,1-2-3 16,-2 1-7-16,2-4-52 15,2-6-51-15</inkml:trace>
  <inkml:trace contextRef="#ctx0" brushRef="#br0" timeOffset="4877.1325">6060 1939 159 0,'0'0'35'0,"3"0"-30"16,0 9 21-16,3 0 18 15,-3 6 2-15,3-1-9 16,-2 3 0-16,-1 2-14 0,2 0-12 15,-1 3 1-15,1 0-7 16,-2 1 4-16,0 1-3 16,-3-1-3-16,3-1 2 15,-3-3-4-15,0-1-1 16,4-1-1-16,-4-3 0 16,3-2-1-16,0-2-2 15,-3-6-11-15,0 1-5 16,0-3-37-16,0-2-33 15,3 0-59-15</inkml:trace>
  <inkml:trace contextRef="#ctx0" brushRef="#br0" timeOffset="5798.2347">8537 1497 274 0,'10'-7'68'0,"-10"4"-61"16,3 3 1-16,0 0 21 16,-3 0 1-16,3 0-17 15,6 7-6-15,7 7 5 16,4 8 7-16,7 6 9 16,4 2-18-16,-4 0 1 0,1 1-5 15,2-1 0-15,-3-2 1 16,-6-2 0-16,3-4-6 15,-8-4 0-15,-1-7-1 16,-4-4-1-16,-1-2-11 16,-1-5-26-16,1 0-28 15,-4-12-77-15</inkml:trace>
  <inkml:trace contextRef="#ctx0" brushRef="#br0" timeOffset="6166.0653">9084 1481 306 0,'0'0'25'0,"0"0"-8"15,0 8 40-15,0 3-18 16,-6 5-16-16,0 6-3 16,-4 6-5-16,1 6 0 15,-2-2 1-15,-2 2-9 16,1 3-2-16,-4 0 1 15,2 6-1-15,-5 2-2 16,-1 5-1-16,-5 2 1 16,4-4-1-16,-1-1 0 15,-1-5-2-15,4-4 0 0,0-4 1 16,5-10-1-16,1-5 0 16,7-7-1-16,0 0 1 15,0-5-1-15,3-2-2 16,0-5-5-16,3 0-9 15,0 0-7-15,0 0-1 16,0 0-17-16,0 0-26 16,0 0-29-16,12 0-33 15</inkml:trace>
  <inkml:trace contextRef="#ctx0" brushRef="#br0" timeOffset="6668.6632">9311 1895 228 0,'0'0'39'0,"0"0"-30"0,0 0 26 16,0 0 9-16,0 0-11 15,0 9-9-15,0 2-6 16,0 2 4-16,0 4-7 15,0 1 1-15,0 0-7 16,3 2-3-16,1-1-1 16,-3 3 2-16,3 0-6 15,-1 0 4-15,0 2-3 16,0-2 1-16,0-3-3 16,0-2 1-16,-3-1-1 15,3-2 0-15,-3-3-1 16,0-4 0-16,0 1 1 15,0-7-3-15,0 0-3 0,0-1-5 16,3 0-19-16,-3 0-30 16,0 0-55-16,10-8-98 15</inkml:trace>
  <inkml:trace contextRef="#ctx0" brushRef="#br0" timeOffset="6976.4694">9824 1915 308 0,'-3'0'14'0,"-3"2"-11"16,-4 5 26-16,1 4 5 15,-3 0-5-15,3 2-11 16,0 2-5-16,0 2-7 16,-4 0-1-16,0 0 2 15,0 2-5-15,0 0-1 16,-2-1-1-16,-3-1 0 16,-1-2-4-16,2 1-15 15,1-2-27-15,1-6-80 16</inkml:trace>
  <inkml:trace contextRef="#ctx0" brushRef="#br0" timeOffset="7282.3797">9605 1875 79 0,'3'0'186'16,"0"0"-181"-16,0 0-4 16,6 0 22-16,-2 9 5 15,2 5 4-15,5 3 2 16,2 3-4-16,0 2-16 16,7 0-3-16,-1 0-5 0,2-1 1 15,1-1-4-15,1-2 0 16,1 0 0-16,-5-5-3 15,2-1-2-15,-6-2-2 16,1-3-15-16,-1-6-75 16,3-1-94-16</inkml:trace>
  <inkml:trace contextRef="#ctx0" brushRef="#br0" timeOffset="7574.2281">10248 1924 12 0,'0'0'249'0,"0"0"-234"15,0 11-4-15,0 2 37 16,0 5 1-16,0 1-17 16,0 2-18-16,-3 3 1 15,-1-2-3-15,2 2-4 16,0-4 1-16,1 2-3 15,1-1-3-15,-3-1 0 16,3-2-2-16,-3-1-1 16,3-1 0-16,-3-2-1 15,3-4-6-15,-3-2-10 16,3-3-26-16,0 1-52 0,-3-5-57 16</inkml:trace>
  <inkml:trace contextRef="#ctx0" brushRef="#br0" timeOffset="8593.9981">3258 1278 380 0,'-10'0'33'0,"5"0"-29"15,5 0-4-15,0 6 9 16,0 5 5-16,0 7 1 16,0 8-3-16,0 7 5 15,0 9-6-15,2 8-6 16,5 11 4-16,-1 4-1 16,0 7 0-16,0 1 0 15,0 1-2-15,0 1 1 16,-2-3-3-16,1-3-1 0,-2-6-2 15,3-5 0-15,-3 0 1 16,-3-6-2-16,0-3 1 16,0-11-1-16,0-6 0 15,0-10-2-15,0-12-1 16,0-7-6-16,0-3-18 16,0-7-2-16,-9-28-30 15,-3-16-158-15</inkml:trace>
  <inkml:trace contextRef="#ctx0" brushRef="#br0" timeOffset="11383.6425">3385 1230 225 0,'15'-8'33'16,"3"-1"-17"-16,-3 1 22 16,1 4 5-16,2 0-10 15,-3 4-10-15,7-1 0 16,2 1-4-16,6 0-4 16,4 0 0-16,5-2-2 15,3-1-4-15,7-2-1 16,6 3-4-16,-1 0 4 15,3 1-3-15,1 1-1 16,0 0-1-16,-1 0 2 0,4 0 1 16,6 0-4-16,2 0 1 15,5 0 0-15,-2 0-3 16,-2 0 0-16,3 0 0 16,3 0 0-16,0 0 0 15,-4 0 0-15,1 0 0 16,-7 0 0-16,2 0 0 15,-2 0 0-15,4 0 1 16,2 0-1-16,5 0 5 0,1 0 1 16,7-4-5-1,3-2 0-15,3-3 0 0,-3-3-1 16,0 2 0-16,0-3 0 16,6 2 0-16,-3 0 0 15,0 1-1-15,-1-1 1 16,1 4 1-16,-2-3 0 15,-1 0-1-15,3 0 1 16,3-2 0-16,0-4-1 16,-1 2 0-16,-7-1 0 15,-1 2 0-15,-4 2-1 16,1 6 1-16,-2 0 1 16,-2 3-1-16,-2 2 0 15,-6-2-1-15,2 2 2 16,4 0-1-16,0 0 0 15,9 0 0-15,6-4 2 0,3-2-2 16,3 1-1-16,-6 1 0 16,0-1-1-16,0 0 2 15,3 0-1-15,0 2 1 16,-3 2-1-16,3 1 1 16,-3 0 0-16,3 0 3 15,0 0-1-15,3 0-2 16,6 0 0-16,-3 0 1 15,0 0-1-15,-3 0 0 16,-6 0-3-16,0 0 3 16,-3 0 1-16,-3 0-1 0,-5 0-1 15,1 0 1-15,-5 0 0 16,-3 0 1-16,2-2 0 16,-2 1 0-16,-3 0-1 15,2 1 2-15,-4 0-1 16,-8 0-1-16,-3 0 0 15,-11 0 0-15,-7 2-1 16,-5 4 0-16,-4-3 1 16,-4 4-1-16,0-2 1 15,-8-1 0-15,3 1-1 16,-2-1 1-16,-5 2 0 16,2-2 0-16,-4 1 0 15,-3-1 1-15,3-1-2 16,-3 1 1-16,-3-2 0 15,0 0 0-15,1 0 0 0,-4-1 0 16,-2 4-1-16,1-1-2 16,-1 2-3-16,-1-1 2 15,0 4 4-15,2 2 4 16,3 6-2-16,-5 5 1 16,3 3 0-16,-3 6-1 15,3 5-2-15,0 2 2 16,-3 6 0-16,0 1-1 15,0 3-1-15,0 3 4 16,-3 1-3-16,-7 3 0 16,3 1 2-16,-3 5-3 15,1-1 0-15,0 3 1 0,0 0 0 16,0 1-1-16,3-1 3 16,3-5-3-16,3-7 0 15,0-7 1-15,0-7-1 16,0 0-1-16,0-4 1 15,0 0 1-15,3-1 0 16,0-2-2-16,-3-3 1 16,3-5 0-16,-2-4 1 15,1-2-1-15,-1-3 0 16,-1-4 1-16,0-1-1 16,0-3 0-16,0-1-1 15,0-3 1-15,0-1 1 16,0 0 0-16,0 0 2 0,0 0 1 15,0 0 0-15,-3 0-1 16,-4 0-3-16,-5 0 1 16,-1 0 2-16,-4-3-3 15,-2-1 0-15,-2-2 0 16,0 0 4-16,-6 0-4 16,-1-3 0-16,-2 3 0 15,-5 2 0-15,-3 0 0 16,-2 1 1-16,-5 2 0 15,-7-1-1-15,-2 0 1 16,3 1 3-16,-1-2-4 16,0 0 0-16,4-2-3 0,-1-1 3 15,-2-2 0 1,-1 0-1-16,-3-2 1 0,-2 2 0 16,2-2 1-16,1 1-1 15,2-2 3-15,-6 2-3 16,1 0 0-16,-4 1-2 15,-3 5 1-15,-2-3 1 16,-1 6-2-16,-5 0 1 16,-7 0 1-16,-7 0 1 15,-2 7-1-15,1 4 0 16,-1 0 0-16,6 0 0 16,3 0 3-16,-3-1-1 15,3 0-2-15,-6 1 0 16,1 0 0-16,-4 1 0 15,3-2 3-15,2-3-1 0,2-1 2 16,-7-2-1-16,3-1-1 16,0-2-2-16,3 2 4 15,6-3-4-15,1 2 2 16,1-1-2-16,2-1 0 16,0 4 0-16,-2-2 0 15,2 1 0-15,-1 1 2 16,0-1-2-16,0 2 2 15,4-2 0-15,1 1 1 16,5-1-1-16,-7-3 0 0,1 0 1 16,2 0-3-1,1 0 0-15,2 0 0 0,3 0 0 16,-6 0-2-16,0 0 2 16,4-1 0-16,-1-1 0 15,3 2 0-15,1-2 1 16,5-2-1-16,-3 3 2 15,4-2-2-15,-4 0 1 16,1 0 1-16,-1 0-1 16,3 2-1-16,1-1 2 15,-6 2-1-15,2 0 0 16,-3 0 0-16,-2 0 0 16,8 0-1-16,0 0 0 15,7-2 1-15,-1-2 2 16,0 1-1-16,-2 2 0 0,-3 1 1 15,2-2 2 1,1 2-5-16,-1 0 0 0,0-1 3 16,1 1-3-16,-4 0 0 15,3 0 0-15,0 0 1 16,4 0 1-16,0 0 0 16,5 1 1-16,1 4-2 15,-1-2 3-15,1 1-4 16,-4 1 2-16,-2-1-1 15,2-1 2-15,1-3-3 16,2 0 3-16,4 0 0 16,3 0-3-16,-3 0-1 15,3 0 0-15,1 0 1 0,2 3 4 16,5-2 3-16,-2-1-3 16,-3 0-2-16,5 0-1 15,-1 0-1-15,-1 0 1 16,8 0 2-16,-2 0 0 15,2 0-1-15,2 0-2 16,1 0 2-16,5 0 0 16,-2 0 0-16,4 0-2 15,-1 0 0-15,1 0 0 16,-6 0 0-16,3 0 0 16,-3 0 0-16,3 0 1 15,-1 0 0-15,-4 0-1 16,1 0 0-16,-5 0 0 15,2 0 0-15,5 0-1 0,1 2 1 16,1 0 0-16,4-2 1 16,-5 2-1-16,-3 0 0 15,-1-1 0-15,1 1 0 16,1 0 0-16,0 1 0 16,6 0 0-16,0 0 0 15,5 0 0-15,2-3 0 16,2 0 0-16,3 0 0 15,0 0 0-15,0 0 0 16,0 0-2-16,0 0 2 16,0 0-4-16,0 0-2 15,0 0 5-15,0 0-1 0,0 0 0 16,0 0 1-16,0 0 0 16,0 0-1-16,0 0 0 15,0 0-5-15,0 0-11 16,0 0-14-16,0 0-23 15,0 0-45-15,0 0-198 16</inkml:trace>
  <inkml:trace contextRef="#ctx0" brushRef="#br0" timeOffset="15918.6319">3430 2895 117 0,'0'5'22'0,"0"-1"-14"16,-5 2 10-1,-1 1-4-15,-3 1-3 0,-1 2-7 16,1-2-3-16,3 0-1 16,1-2-4-16,-1 1-37 15</inkml:trace>
  <inkml:trace contextRef="#ctx0" brushRef="#br0" timeOffset="17590.6085">3841 3266 170 0,'-3'-7'0'0,"0"-1"-2"0,-2 2 2 16,3 2 9-16,2 1 0 15,-3 1 1-15,3 2 8 16,0 0-3-16,0 0 4 15,0 0 3-15,0 0 6 16,0 0-9-16,0 0-3 16,0 0 1-16,0 0 0 15,0 0-5-15,0 0 3 16,0 0 1-16,0 0-5 16,0 1 2-16,0 4-6 15,6 4 2-15,6 7 10 0,3 5-2 16,4 3-10-1,2 3 5-15,-3 5-2 16,6 4-5-16,-2 1 5 0,1 3-4 16,2 4 1-16,-1-1-4 15,3 2 0-15,-2-1 0 16,-1-2-1-16,0-1-1 16,1 0 0-16,-1-1 0 15,1-2 0-15,-2-1 2 16,-1-4-3-16,-1-5 0 15,-6-2 1-15,0-4 1 16,-3-4-2-16,-3-6 0 0,-2-5-2 16,-4-4 1-1,0-3-1-15,-3 0-1 0,0 0-1 16,0-3-7-16,0-18-22 16,-9-9-50-16,-4-7-125 15</inkml:trace>
  <inkml:trace contextRef="#ctx0" brushRef="#br0" timeOffset="18077.5332">4252 3215 126 0,'-2'0'229'0,"2"0"-208"16,0 0 3-16,0 0 8 15,0 0-10-15,-1 1-9 16,1 9-4-16,-3 5-6 16,-5 8 3-16,-2 8 5 15,-2 5 3-15,-4 1-2 16,-1 5-3-16,-4 5-1 15,-4 2-1-15,2 8 2 16,-5 0-5-16,1 4-2 16,-1 1 3-16,1-1-3 0,5-3-2 15,2-3 0 1,1-4 4-16,1-2-4 0,3-7 1 16,3-2-1-16,-1-7 0 15,4-4 0-15,1-6 0 16,1-7 0-16,4-7-1 15,3-6 1-15,0-3-1 16,0 0 0-16,0 0-3 16,0 0-1-16,0 0-3 15,0-3-4-15,0-4-14 16,0-6-12-16,0-4-26 16,0-5-115-16</inkml:trace>
  <inkml:trace contextRef="#ctx0" brushRef="#br0" timeOffset="21234.5782">4719 3826 371 0,'0'-2'42'0,"0"2"-32"16,0 0 11-16,0 0 1 16,0 0-7-16,0 2-6 0,0 8-4 15,3 11-4 1,-3 9 4-16,3 7 2 0,1 7-4 15,-1 2 3-15,0-4 2 16,0-4 0-16,0-6-4 16,-3-8-1-16,3-4-1 15,-3-5-2-15,3-3 0 16,0-3 0-16,-3-4-1 16,3-2 1-16,-3-3-10 15,0 0-18-15,0 0-36 16,2-3-104-16</inkml:trace>
  <inkml:trace contextRef="#ctx0" brushRef="#br0" timeOffset="23199.5083">8637 3061 289 0,'0'-11'75'15,"0"4"-58"-15,0 5 10 0,0 2 0 16,0 0-3-16,0 0-4 15,0 0-7-15,4 2-5 16,-1 8-5-16,6 5-1 16,3 12 8-16,6 7 0 15,1 4 1-15,1 4-7 16,2-2 1-16,0 4 4 16,1 0-7-16,4-1 6 15,1 2-5-15,2-2-2 16,-2-3 1-16,5 0-1 15,-3-6-1-15,-2-4 1 16,-1-4 0-16,-9-4-1 16,0-5-1-16,-6-5-2 0,-5-5 0 15,-4-1-13 1,-3-5-38-16,0-1-42 0,0 0-57 16</inkml:trace>
  <inkml:trace contextRef="#ctx0" brushRef="#br0" timeOffset="23612.2898">9280 3093 261 0,'0'0'73'0,"0"0"-60"16,0 0 4-16,0 4 0 15,0 9 11-15,0 11 0 16,0 4 0-16,-3 4-9 16,-2 3-6-16,-4 3-3 15,-1 3-1-15,1 2 1 16,-3 1-1-16,-3 5-2 16,-3 6 1-16,-6 3-1 15,-1 2 2-15,1 0-3 16,0-4 0-16,-3-2 1 15,5-1-3-15,-5 0 1 16,2-4-2-16,2 3 1 16,-6-5 1-16,0-1-4 15,-1-4 1-15,-2 1-2 0,3-9 4 16,-4-4-3-16,3-1-1 16,-1-7-2-16,-6-1-2 15,-2-2-12-15,0 0-28 16,-3-5-58-16</inkml:trace>
  <inkml:trace contextRef="#ctx0" brushRef="#br0" timeOffset="24856.3217">9475 3833 281 0,'0'0'60'0,"0"0"-41"16,0 0 9-16,0 0-3 15,0 0 9-15,0 0-13 0,0 0-3 16,0 0-7-16,0 0-3 15,0 0 0-15,0 6 0 16,0 1 2-16,0 2-4 16,0-2 1-16,0 4 1 15,3 1-3-15,-3 0 3 16,0 1 0-16,0-1-3 16,0-1 0-16,0-2-3 15,0 0 0-15,0-5-1 16,0-2-1-16,0 1 0 15,0-2 0-15,0 2 1 16,0-3-1-16,0 2-1 16,0-2 1-16,0 0 0 0,0 0 1 15,0 0 0 1,0 0 0-16,0 0-1 0,3 0 3 16,-3 0-3-16,0 0 1 15,0 0 0-15,0 0-1 16,0 0 1-16,0 0-1 15,0 0 1-15,0 0-1 16,0 2 0-16,0 5 0 16,0 3 1-16,0 6 1 15,0 6 1-15,3 3 0 16,0 2-1-16,-3-1 0 16,3 1-2-16,-3-4 0 15,0 0-2-15,0 3-8 16,-3 1-76-16</inkml:trace>
  <inkml:trace contextRef="#ctx0" brushRef="#br0" timeOffset="26732.5837">2488 2817 276 0,'-19'0'101'0,"-5"0"-74"15,-6 10 0-15,-1 7-10 16,-5 11-5-16,0 14 2 16,14-9 1-16,5 3-4 15,1 6-2-15,7 9-4 16,3 3-2-16,3 6 2 15,0 5-1-15,3-3-2 16,0 2 0-16,0 1 2 16,3-3-3-16,12 3 1 15,4 3 0-15,1 0 1 0,1 5-2 16,-5-4 0-16,-1 2 3 16,-2-3-2-16,-5-3-2 15,-5-4 3-15,0-4-1 16,-3-6-1-16,0-6-1 15,-6-3 2-15,-15 2 2 16,-6-2 0-16,-7 1-1 16,-5-6-2-16,-3-7 1 15,-4-4-1-15,4-9-1 16,2-6-1-16,4-7-9 16,5-4-6-16,4 0-20 15,3-12-40-15,3-17-91 0,2-10-61 16</inkml:trace>
  <inkml:trace contextRef="#ctx0" brushRef="#br0" timeOffset="27315.7601">1848 3598 311 0,'-1'0'46'16,"1"0"-4"-16,0 0-3 15,0 0-19-15,0 0-4 0,0 0-6 16,0 0-2-16,0 0-2 15,1 0-4-15,13 0-1 16,11-3 5-16,8-2 5 16,10-4 0-16,2 1-5 15,4-2-1-15,9 1-3 16,3 1 1-16,-1 0 0 16,1 2-1-16,-1 2-2 15,-8 2 2-15,-4-1-2 16,-5-1 2-16,-7 2-2 15,-6-1 1-15,-5-1-1 16,-10 0 0-16,-3 3 0 16,-6 0 1-16,-3-1-1 15,-3 1 0-15,0 1-3 0,0 0-19 16,-9 0-98-16</inkml:trace>
  <inkml:trace contextRef="#ctx0" brushRef="#br0" timeOffset="28005.9986">3222 3403 397 0,'0'0'79'0,"0"0"-77"16,0 0 0-16,0 0-2 16,0 4 1-16,8 2 1 15,1 0 0-15,0 3-1 16,1-1-2-16,-4 6 1 15,-3 4-8-15,-3 9-100 16</inkml:trace>
  <inkml:trace contextRef="#ctx0" brushRef="#br0" timeOffset="28194.234">3179 3818 407 0,'5'9'48'15,"0"-7"-46"-15,-2 5-2 16,2 1 3-16,1 1 0 16,-3 0 1-16,6 4-2 15,-2 2-2-15,1 1-1 16,2 2-20-16,2-1-132 16</inkml:trace>
  <inkml:trace contextRef="#ctx0" brushRef="#br0" timeOffset="29063.5227">5796 3559 410 0,'0'9'27'16,"0"-4"-25"-16,0-3 0 15,0 1 4-15,0 0 6 16,0-1-1-16,0 5-1 15,3-2 0-15,10 3 3 16,7 1 0-16,5 0-1 16,8 0-5-16,7 0-4 15,2-3 0-15,3 0-1 0,7-3 0 16,3-1 2 0,5-2-3-16,1 0 3 0,0 0-1 15,-3 0-2-15,-4 0 2 16,-3 0-2-16,1 0-1 15,-4 0 2-15,4 0-2 16,3 0 1-16,3 0 0 16,5 0 1-16,-9 0-2 15,-5 0 0-15,-3 0-1 16,-10 2 0-16,-2 3 1 16,-1-1-2-16,3 0 2 15,-3 2 0-15,1-3-2 0,-1 0 2 16,-3-2-1-1,-2-1 1-15,-4 0-3 0,-5 0 2 16,1 0 0-16,-4-1-4 16,-4-2-6-16,-4 1-4 15,-1 1-8-15,-7-2-25 16,0 0-115-16</inkml:trace>
  <inkml:trace contextRef="#ctx0" brushRef="#br0" timeOffset="29492.4491">7018 3410 421 0,'-2'0'37'16,"1"0"-37"-16,1 4-5 15,0 13 5-15,6 3 6 16,9 2 0-16,4 0 2 16,8 0-2-16,3-2 2 15,7-1-4-15,6-2 2 16,2 0-3-16,4 0 2 16,-4 1-1-16,-6-1-1 0,-6-1-3 15,-8-1 1-15,-7 4-1 16,-3-2 0-16,-9 2-3 15,-2 3 2-15,-4-2 1 16,0 1 5-16,-4-1-4 16,-8-2 0-16,-3 2 1 15,-6-3 3-15,-7 0-3 16,-5 0 3-16,-6 4-2 16,-4-1-1-16,-5 2-2 15,-4 1-4-15,-6 2-15 16,0-1-41-16,-5 0-144 15</inkml:trace>
  <inkml:trace contextRef="#ctx0" brushRef="#br0" timeOffset="30880.5798">12043 2749 198 0,'6'0'71'15,"-6"12"-65"-15,0 5 6 16,0 5 9-16,0 15 5 0,0-4 3 16,0 7 4-16,-3 9-11 15,3 11-3-15,0 4-7 16,0 5 1-16,0 4 2 15,0 2-4-15,0 5-4 16,0 4-1-16,0 5 1 16,6 0-4-16,-3-5 1 15,4-3 1-15,-4-6-2 16,0-11-1-16,0-11-1 16,-3-9-1-16,3-10 0 0,-3-11 0 15,0-5-1 1,0-7-4-16,-9-2-11 0,-7-6-31 15,-14-3-134-15</inkml:trace>
  <inkml:trace contextRef="#ctx0" brushRef="#br0" timeOffset="31322.2429">10470 3973 287 0,'33'2'8'16,"9"2"2"-16,16 0 12 15,12 2-1-15,8-3 6 16,9 0 6-16,11-1-5 15,5 0-12-15,4 0 1 16,2-2 3-16,9 0-8 16,3 0 1-16,13-11-5 15,1-4 1-15,9-3-3 16,1-1-1-16,-2 0 1 0,3 4-2 16,-7-1-3-1,-9 3 1-15,-11 4-1 0,-13 1-1 16,-12 1 1-16,-20 4-1 15,-9 1 0-15,-16 2-1 16,-13 0 0-16,-8 0-2 16,-10 0 0-16,-9 0-8 15,-3 0-9-15,-6-2-14 16,0-3-40-16,-12-1-124 16</inkml:trace>
  <inkml:trace contextRef="#ctx0" brushRef="#br0" timeOffset="32768.24">10851 3776 313 0,'-10'0'29'0,"10"0"14"15,0 0-8-15,0 0-9 16,0-11-9-16,0-11-5 16,13-9-7-16,3-4 6 15,5-1-4-15,0-2 4 16,9-4-7-16,1-2 3 15,5 0-3-15,7-1-4 16,-4 0 6-16,4 8-3 16,-7 3-1-16,-2 5 1 15,2 2-2-15,0 0-1 0,0 0 0 16,4-1 0-16,-3 3 0 16,2 5 1-16,-6 7-2 15,-3 4 0-15,-5 7-2 16,-1 2 3-16,-3 0 0 15,0 12-1-15,4 5 1 16,-4 1 3-16,3 2-3 16,0 1 3-16,1 2 0 15,2-1-1-15,2 3 3 16,3-2-3-16,-2-2 2 16,-1 1-1-16,0 0-1 15,1-1-1-15,1 1 4 0,-1 0-1 16,-5 1-1-16,1 1-1 15,1 1 2-15,-2 2-1 16,2-1-1-16,-1 0 2 16,3-1-1-16,1-5 0 15,-3 0 0-15,3-3-2 16,-4-3 2-16,3 0 1 16,-6-6-2-16,3 0 0 15,1-2-1-15,-3-5 3 16,6-1-1-16,-1 0-2 15,3 0 1-15,-5-1 2 16,-1-9-2-16,0 1-2 16,-3-3 0-16,3 0 0 0,-1-2 2 15,1-3 1 1,1-1-3-16,1-4 0 0,2-2 0 16,-2-1 2-16,2-5-2 15,3 1-2-15,0-2 2 16,-1-1 0-16,3 2 1 15,4 2-1-15,-5 1 0 16,-2 3 0-16,3 2 0 16,-8 3-2-16,-3 3 1 15,0 2 1-15,-5 4-3 16,-3-2 3-16,4 5-2 16,-5 2 1-16,-1 1-3 0,2 4 2 15,-3-2 0-15,2 2 2 16,0 0-3-16,0 0 1 15,-1 0 0-15,2 8 2 16,3-1-1-16,-3 0 1 16,4 4 0-16,0 0 0 15,2 2 0-15,-2 3 0 16,3-1 0-16,-5-1 0 16,3 2 1-16,-2 2 0 15,-1-2 1-15,0-3-1 16,-3 3 0-16,-1 0 0 15,5-2 0-15,-3 2 0 16,-3-1 0-16,7 2 1 16,-3-2 0-16,5 1 1 15,-3-1-1-15,2 3 1 0,-3-3-2 16,2-1 0-16,-1 1 1 16,1-3 1-16,0-2-2 15,1 1 1-15,0-5-1 16,-2-2 3-16,-1 1-3 15,3-4 3-15,-2-1-1 16,4 0-3-16,-3 0 3 16,6 0-1-16,-1 0 3 15,2-1-5-15,-2-7 0 16,7-3 0-16,5-4 1 0,2-6-1 16,3-1 1-1,4-5-1-15,-7 1 0 0,-2-2-12 16,-4 1-8-1,-9 3-11-15,-5-3-25 0,-7 10-44 16,-11 5-323-16</inkml:trace>
  <inkml:trace contextRef="#ctx0" brushRef="#br0" timeOffset="33414.5809">12847 3928 183 0,'14'0'7'0,"2"0"21"16,-3 0 7-16,2 0 13 0,3 0-14 15,0 0 9-15,12 0-5 16,4 0-10-16,10-6 1 16,7 1-9-16,8-2-4 15,-1-1-3-15,0 1-5 16,5 0-1-16,4 1-1 16,3-3 2-16,0 4-4 15,2-2 2-15,-2 3-5 16,3-2 5-16,-6 4-6 15,-4 2 4-15,-5 0-3 16,-10 0-1-16,-2 0 2 16,-7 1-1-16,-4 4 0 0,-2-2 0 15,-1-1-1-15,-2-1 2 16,-1-1 1-16,3 0-1 16,-4 0 1-16,5 1-1 15,-6-1-2-15,-2 3 0 16,-4-3 0-16,-6 0-2 15,-4 0 0-15,-5 0-6 16,-2 0-13-16,-4 0-23 16,0 0-48-16,-17 0-294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4T13:27:49.111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2136 1384 318 0,'-3'8'81'15,"0"-2"-61"-15,0-5 31 16,3-1-7-16,0 0-21 15,0 0-8-15,0 0 0 16,0 0 2-16,0 0-5 16,0 0-4-16,0 0 0 15,0 0-8-15,9 0 0 16,6 0 5-16,7-5 2 16,4-8-4-16,7-3 2 15,2-2 0-15,1-1-1 16,0 2-1-16,-3 1-3 0,-2 5 1 15,-4 5-2 1,-3 5 1-16,-3 1-2 0,0 0-1 16,-5 7 1-16,2 7 2 15,0 3 0-15,0 3 2 16,3 2 2-16,-2 2-1 16,2 2-1-16,3 6-1 15,3 4 0-15,-2 4 3 16,2 1-1-16,-3 1-2 15,4-2 3-15,-1 4-3 16,6 1 0-16,-2 4 2 16,-1 0 0-16,0-1-3 0,-2-4 2 15,-1-6-2 1,-3-2 1-16,-9-7-1 0,1-4 1 16,-1-4-1-16,-3-6-1 15,-3-5 1-15,-3-1 0 16,2-6-3-16,-3-1 0 15,-5-2-6-15,0 0-8 16,0 0-15-16,0-20-33 16,0-23-45-16,0-11-171 15</inkml:trace>
  <inkml:trace contextRef="#ctx0" brushRef="#br0" timeOffset="299.8848">3043 1320 244 0,'-10'-18'23'0,"4"6"0"15,3 8 58-15,0 2-12 16,0 2-21-16,0 0-20 16,3 0-9-16,-3 2-5 15,-3 7-6-15,-12 11 1 16,-9 12 0-16,-13 13 0 15,-8 8-2-15,-1 3-2 16,-2 1 4-16,2-3-2 16,1 1-2-16,-1 0-3 15,6-4-2-15,4-1-2 0,2-3 0 16,4-7-5-16,7-4-23 16,1-7-30-16,6-10-108 15</inkml:trace>
  <inkml:trace contextRef="#ctx0" brushRef="#br0" timeOffset="2677.7177">3601 1685 168 0,'-6'0'75'15,"0"0"-62"-15,2 0 54 16,-2 0 4-16,6 0-26 0,0 0-15 15,0 0-2 1,0 0-3-16,0 0-4 0,0 0-8 16,0 0-5-16,0 0-3 15,0 0-3-15,0 0 1 16,0 0-3-16,0 0 2 16,0 0-2-16,10 0 1 15,5 0 2-15,6 0 4 16,7 2 0-16,2-1-1 15,0 0-1-15,6-1-2 16,1 0-2-16,2 0 2 16,0 0-1-16,4 0-1 0,-4 0 1 15,0 0 2 1,-2 2-2-16,-6 1-1 0,2 0 2 16,0 3 2-16,3-3-5 15,1-1 2-15,5 1 0 16,1-3 0-16,2 0 1 15,1 0-1-15,-7 0-1 16,0 0-1-16,-1 0 0 16,-2 0 1-16,0 0 0 15,6 0 0-15,4 0 1 16,2 0-1-16,1 0 2 16,-4 0-2-16,4 0 2 15,0 0 1-15,-4 0-1 16,1 0-3-16,-4 0 2 15,-3 0-1-15,0 0-1 0,1 0 0 16,0 0 1-16,-1 0 0 16,1 4 0-16,-1-1-1 15,0 2 1-15,4-3 0 16,-1 0-1-16,0 0 1 16,4-1-1-16,-7 1 2 15,0-2-2-15,-8 0 0 16,-1 0 0-16,-5 0-1 15,2 0 1-15,-5 0 0 16,-5 0 0-16,-1 0 0 16,-7 0-1-16,-3 0 1 15,-1 0 0-15,-1 0-1 0,-1 0 1 16,0 1-1-16,0-1 0 16,3 0 1-16,-3 0 1 15,0 2-1-15,-3-2 0 16,3 0 0-16,-3 0 0 15,0 0 0-15,0 0 0 16,0 1 1-16,0-1-1 16,0 0-2-16,0 0-3 15,0 0-4-15,0 0-15 16,0 0-11-16,0 0-9 16,-6-3-12-16,-6-8-121 15,-1-4-139-15</inkml:trace>
  <inkml:trace contextRef="#ctx0" brushRef="#br0" timeOffset="3253.6244">5442 1511 29 0,'0'0'231'15,"0"0"-213"1,0 0 32-16,0 0 8 0,0 0-17 16,0 2-23-16,0-2-8 15,0 3-6-15,0 1 1 16,5 4-4-16,4 3 10 15,7 0 1-15,4-1-1 16,2 0-1-16,5 0 1 16,-2 0-3-16,8 2-3 15,-2-3 2-15,2 3-3 16,3-3-2-16,-3 1 6 16,-2 2-5-16,2-1 1 15,-3 1-1-15,-2 0 0 16,-4 0-2-16,-6-3 0 15,-3-1-2-15,-6 0 2 0,-3-4-1 16,-2 1 0-16,-4-2 0 16,0-1 0-16,0 0 2 15,0 0 1-15,0 2-2 16,0 2 7-16,-18 9 0 16,-7 3-2-16,-5 7-4 15,-4 3 1-15,1 0-3 16,-3-1 2-16,3-3-1 15,-4-2-1-15,0 0-3 16,4-7-9-16,3-2-17 16,2-7-17-16,11-6-51 15,8 0-113-15</inkml:trace>
  <inkml:trace contextRef="#ctx0" brushRef="#br0" timeOffset="4693.2264">6345 1382 159 0,'-15'0'61'16,"-3"0"-46"-16,-4 0 53 16,11 0 0-16,-5 0-29 15,1 0-13-15,2 0-4 16,-4 0-5-16,1 2 1 16,-1 6-11-16,-5 1 0 15,4 4 0-15,0 3-3 16,-1-1 2-16,2 2 1 15,-2 0 2-15,4 5-3 0,-3 0 0 16,3 2-4-16,2 1 3 16,1-1-3-16,0 1 1 15,6 3-2-15,-3 4 0 16,3 0-1-16,0 4 5 16,0 5-4-16,3 1 1 15,0 5 1-15,3 2 0 16,0-3 2-16,0-2-3 15,0-5 1-15,0-5 1 16,8-1-4-16,5 1 3 16,-1-2-3-16,4 0 4 15,1 0-3-15,5 0 1 0,2-3 1 16,7-1-2-16,-1 0 0 16,3-6 1-16,1 0 2 15,2-1-4-15,3-3 2 16,4-1 2-16,-1-2-3 15,1-1 0-15,-4-2-1 16,0-2 0-16,1-4 0 16,0-4 0-16,-1-2 4 15,3 0 0-15,4 0-2 16,-1-8 2-16,1-4-3 16,-1-3 1-16,-2-5 0 15,-1-3-1-15,-3-6-1 16,4-1 3-16,-6-3-3 0,-1 0 0 15,-6-5 2 1,0 0-2-16,-5-1 3 0,-5-4 0 16,-1-1 0-16,-3-2-2 15,-2-5-1-15,-5-2 3 16,1 1-2-16,-4 1 1 16,0 2-1-16,-6 3 3 15,0 4-3-15,0 4 2 16,0 4 2-16,-3 3 2 15,-10 0-5-15,-2-1 4 16,-3 2-5-16,0 2-1 16,-3 4 3-16,-1 2-1 0,1 2 1 15,-3 1-1 1,-3 0 1-16,2 3-3 0,-2-2 2 16,-1 4-1-16,2 2-1 15,-1 2 3-15,-4 1-3 16,1 3 1-16,-6 2 0 15,1 1-1-15,2-1-2 16,-3 4 0-16,6 0 2 16,-4 0-1-16,4 0 1 15,0 0-1-15,2 0 1 16,1 6-2-16,0 2 1 16,-7 0 2-16,4 2-2 15,6 0 2-15,-3-2-1 16,5 0 0-16,1-3-1 15,0 3-2-15,3-1 3 0,3 0-1 16,-1 1-2-16,-5 1 1 16,6 1-2-16,-4 0 1 15,-1 0-7-15,4 2-1 16,-1-3-5-16,4-1-10 16,4 1-7-16,0 0-12 15,2 1-18-15,5-2-56 16,2-3-80-16</inkml:trace>
  <inkml:trace contextRef="#ctx0" brushRef="#br0" timeOffset="5130.2035">6790 1659 190 0,'-6'6'154'0,"-2"-2"-148"16,-1 3 31-16,-1 1 14 0,-5 4-23 15,-3 2-11-15,3 5-11 16,-6 4 4-16,-4 4 1 16,2 3 1-16,-2 1 1 15,1 1-4-15,-1 0 0 16,-2 3-4-16,3-2-2 16,-6 0-2-16,6-3 3 15,-4-2-4-15,1-2 1 16,5-1 0-16,2-6-1 15,1-1-1-15,7-6-2 16,-3-1-8-16,0-3-16 16,2-5-16-16,2-3-46 0,2-4-101 15</inkml:trace>
  <inkml:trace contextRef="#ctx0" brushRef="#br0" timeOffset="5549.1457">6309 1627 290 0,'0'0'7'0,"3"0"-6"16,0 7 5-16,3 4 12 15,3 4 20-15,3 4-10 0,0 3-4 16,7 4 1-16,-1 4-4 16,5 3 0-16,2 4-3 15,2-5-6-15,4 4-1 16,-1-1 3-16,0-2 0 16,1-2-6-16,2-3-3 15,-3-2 1-15,1-2-1 16,-1-1-2-16,-2-5 1 15,-4-4 0-15,-3-2-2 16,-3-2-1-16,-6-1 1 16,-6-5-2-16,3-1 0 15,-8-2 0-15,1-1 0 0,-2 0-4 16,0 0-3-16,0 0-16 16,0 0-46-16,0-3-106 15</inkml:trace>
  <inkml:trace contextRef="#ctx0" brushRef="#br0" timeOffset="7303.4971">6424 487 23 0,'3'0'37'16,"3"0"-16"-16,-3 0-7 16,3 0-8-16,-3 0 2 15,0 0 0-15,0 3-1 16,1 1 6-16,1-1 0 15,-4 1-5-15,-1-4 0 16,2 2 1-16,-2-2 2 0,1 0 2 16,-1 0 3-1,0 0 7-15,0 1 8 0,0 1 17 16,0-1-19-16,0 2-12 16,0 3-8-16,0 3-2 15,0 8-2-15,0 8 16 16,2 8 5-16,-2 3-8 15,0 3-1-15,0 1-3 16,0 0-3-16,0 1-6 16,0 0-1-16,0 3 1 15,0-1 0-15,3 1-3 16,0-2 4-16,0-2-2 16,0-4-1-16,0-6-2 15,1-3 2-15,-4-1-1 16,3-4 1-16,-3 0-1 15,0 0-1-15,0-2 0 0,0-2 0 16,0-2 0-16,0-5-1 16,0 0-1-16,0-7 1 15,0-1-3-15,0-3 0 16,0 0-8-16,0 0-9 16,0 0-13-16,-13-10-50 15,1-8-177-15</inkml:trace>
  <inkml:trace contextRef="#ctx0" brushRef="#br0" timeOffset="7761.9673">6254 1016 158 0,'0'-2'162'16,"0"2"-142"-16,0 0-1 15,0 0 9-15,0 0-4 16,0 0-12-16,0 0-6 16,0 11-4-16,6 5 4 15,7 4 7-15,1 2-3 16,2 1-2-16,-1 4 0 16,3-1-4-16,-3-1 3 15,4-1-2-15,-2 3-1 16,-1-2-1-16,1 1 1 15,2-3 1-15,-7-2-3 0,3-7 0 16,-3-3 2-16,-2-4-2 16,-4-2 0-16,-3-3-2 15,0-2 3-15,-3 0 0 16,3 0 1-16,-3 0 1 16,8-2 1-16,5-15 2 15,5-8 4-15,3-9-7 16,4 0-3-16,-4 3-1 15,0 1-1-15,-2 1 0 16,-2 2 0-16,2-1-3 16,-1 5-4-16,-3 4-16 15,-2 2-39-15,-2 0-90 0</inkml:trace>
  <inkml:trace contextRef="#ctx0" brushRef="#br0" timeOffset="8601.6413">6782 510 58 0,'0'0'130'16,"0"4"-123"-16,0 7-3 16,0 7 20-16,0 8 15 15,0 5 1-15,0 5-18 16,0 3 0-16,0 1 3 15,3-2-4-15,2-1-4 16,-1-5-8-16,2-4 2 16,3-5 7-16,-3-4-13 0,4-5 2 15,-4-2-2 1,2-4-2-16,-2-4 0 0,-3-1 1 16,0-3 0-16,1 0-2 15,-4 0 2-15,6-1 3 16,3-17 3-16,6-7 1 15,0-7-6-15,-3 1-4 16,1 4 2-16,-5 2-1 16,1 3 0-16,-2 3-1 15,-1 5 2-15,0 3-1 16,-6 7 1-16,3 2-1 16,-3 2-2-16,0 0-1 15,0 0-3-15,3 0-2 16,0 3-4-16,2 10 5 0,5 4 5 15,-1 5 0-15,4 1 3 16,-2 3-2-16,1-1-1 16,1-1 2-16,2 2-1 15,3-4-1-15,0-5 1 16,3-3-1-16,1-5 2 16,-2-2-1-16,2-5 6 15,2-2-5-15,-6 0 3 16,1-7-1-16,2-12 1 15,0-6 2-15,0-7-3 16,1-7-1-16,-5-2 0 16,-1-2 0-16,-4 4-2 15,-2 6 1-15,-5 2 1 0,-5 6 1 16,0 5 2-16,0 0 2 16,0 7-2-16,0 5-6 15,0 1-3-15,0 5 0 16,0 1-8-16,-2 1-9 15,-1 0-17-15,3 1-60 16,-3 13-86-16</inkml:trace>
  <inkml:trace contextRef="#ctx0" brushRef="#br0" timeOffset="8872.1502">7501 862 177 0,'3'3'87'15,"-3"-1"-86"-15,3 1 10 16,-3 0 33-16,0-2 11 16,0 6-22-16,0 1-4 15,3 2-3-15,3 5-3 16,-1 4-8-16,-2 3-3 15,4 1-7-15,-4 2-1 16,0 0-4-16,0-2-2 16,0-5-37-16,-3-7-207 0</inkml:trace>
  <inkml:trace contextRef="#ctx0" brushRef="#br0" timeOffset="11831.4352">7201 1806 143 0,'-3'5'16'15,"0"-4"-4"-15,3-1 21 16,0 0 0-16,0 0-17 0,0 0-7 15,0 0 0 1,0 0 2-16,0 0 8 0,0 1-2 16,0-1-5-16,0 0-2 15,0 0-2-15,0 0-3 16,0 0-3-16,0 0 0 16,0 0 0-16,0 0-2 15,0 0 2-15,5 0 1 16,1 0 4-16,3 2 2 15,4-2 5-15,-1 2 1 16,6-2-3-16,-6 1-3 16,4 1 2-16,1-2 2 15,-1 0 0-15,2 0 1 16,-3 0-5-16,0 0 0 16,1 0 2-16,-2 0-7 0,5 0 4 15,-2 0-2-15,-1 0 2 16,6 0-4-16,-2 0 2 15,5 0 0-15,5 0 0 16,3 0 5-16,1 0-3 16,2-5 3-16,1 2-4 15,-1 2 0-15,-3-2-2 16,4 1-1-16,-1 1-1 16,0-2 3-16,4 3-3 15,-1-1 3-15,1 1-1 16,-1 0-1-16,4 0 0 15,-4 0 2-15,-3 0-5 0,0 0 0 16,-1 0 2 0,-2 0 0-16,3 0-1 0,0 0 1 15,6 0-2-15,4 0 1 16,9 7-1-16,-1-2 1 16,4 0-1-16,-3 0-1 15,-4 0 1-15,-6-2 0 16,4 0 0-16,-4-2 1 15,1 4 0-15,-5-2 0 16,4 0-2-16,-3 0 2 16,3-1 0-16,-2 0 0 15,2-1-1-15,4-1 2 16,-1 2-3-16,1-1 4 0,0 4-2 16,-7-2-2-1,-3 1 0-15,-3-1 0 0,-3 0 0 16,-2 0 0-16,3 0-2 15,-1-2 2-15,3 3-1 16,-2-4 2-16,2 2-1 16,0 0 0-16,0-1 0 15,0 0 0-15,-1 0 2 16,-2 3-2-16,3-3-2 16,-5-1 2-16,5 2 2 15,-3-2-1-15,0 0-1 16,-2 0 2-16,2 0-1 15,-3 1 0-15,-2-1 0 16,2 3-1-16,0-3 1 0,1 0 0 16,-1 0 0-16,3 0 0 15,-2 0 0-15,5 0-1 16,-3 0 2-16,4 0-1 16,-3 0-1-16,-1 0 0 15,0 0 0-15,-5 0 1 16,-4 0-1-16,-3 0 0 15,0 0 0-15,1 0 0 16,-5 0 0-16,2 0-1 16,-1 0 1-16,-3 0 0 15,-3 0 0-15,-5 0 0 16,-1 0-1-16,-3 0-1 16,-2 0 2-16,-1 0-2 15,0 0-2-15,0 0-9 16,0-4-36-16,-10-3-34 0,-18-4-78 15</inkml:trace>
  <inkml:trace contextRef="#ctx0" brushRef="#br0" timeOffset="12551.4254">8880 983 231 0,'0'0'37'15,"0"0"-7"-15,0 0 11 16,0 0-10-16,0 0-14 16,0 1-8-16,0 5-6 15,3 5-3-15,1 7 10 16,-1 2 8-16,0 3-1 15,3 5-1-15,-3 3-3 16,2-2 0-16,-2 5-3 0,0 4-4 16,1-2 2-16,-1 6-3 15,0-2 2-15,-3-1-3 16,3-1 0-16,0-3-1 16,-3-4 0-16,3-5 1 15,-3-4-2-15,0-5 0 16,3-1 0-16,-3-1-2 15,0-5 3-15,0 1-2 16,0-8-1-16,0 2 0 16,0-5 0-16,0 0 0 15,0 0-1-15,0 0-4 16,0 0-3-16,0-3-6 16,-6-14-25-16,-6-11-81 0,2-9-16 15</inkml:trace>
  <inkml:trace contextRef="#ctx0" brushRef="#br0" timeOffset="14065.7357">8844 945 289 0,'0'0'33'0,"0"0"-18"16,0 0 39 0,0 0-11-16,0-2-25 0,0-1-12 15,6-3-2-15,9-2-1 16,3-1 1-16,2-2 4 16,6 4-2-16,-2 1-2 15,1 2-1-15,1 3-1 16,2 1 2-16,2 0-3 15,0 0 0-15,1 7 0 16,5 8 2-16,-3 1-2 16,-5 3 0-16,-1 1 0 15,-2 2 1-15,-4-1 0 16,-6-1 0-16,0 2 0 16,-6-2-1-16,-3 0 1 15,-6 1 0-15,0-2 0 0,0 3-1 16,-6 1 3-16,-18-1 4 15,-7 3-4-15,-5-3 1 16,-3-2-3-16,0-2 0 16,-1-2 0-16,4-3-1 15,2-3-1-15,4-1 0 16,3-7 0-16,5 1 2 16,7-1-1-16,4-2-1 15,4 2 3-15,4-2-3 16,0 0 1-16,3 0 1 15,0 0-2-15,0 0 1 16,0 0 1-16,0 0-4 0,0 0 2 16,0 0 0-16,0 0 0 15,0 0-1-15,0 0 1 16,0 0 3-16,0 0-3 16,0 0 0-16,0 0 1 15,0 0 1-15,0 0-1 16,0 0-1-16,0 0 0 15,0 0-1-15,0 0 1 16,0 0 0-16,0 0-2 16,0 0 2-16,0 0 2 15,0 0-1-15,0 0 1 16,0 0-2-16,0 0 0 16,0 0 1-16,0 0-1 15,0 0 0-15,0 0 0 16,0 0 0-16,0 0 0 0,0 0 0 15,0 0 0-15,0 0 1 16,0 0-1-16,0 0 0 16,0 0 0-16,0 0 0 15,0 0-1-15,0 0 0 16,0 0 1-16,0 0-1 16,0 0-1-16,0 0-1 15,0 0 3-15,0 0 0 16,0 0 0-16,0 0-2 15,0 0 4-15,0 0-1 0,0 0-1 16,0 0 3 0,0 0-2-16,0 0 0 0,0 0 2 15,0 0-2-15,0 0 1 16,0 0 0-16,0 0-1 16,0 0-1-16,0 0 0 15,0 0 0-15,0 0 0 16,0 0 1-16,0 0 0 15,0 0 1-15,0 0 1 16,0 0-1-16,0 0-2 16,0 0 1-16,0 0-1 15,0 0 0-15,0 0 0 16,0 0 0-16,0 0 1 16,0 0 0-16,0 0-1 15,0 0 1-15,0 0 0 0,0 0-1 16,0 0 0-16,0 0 0 15,0 0 0-15,0 0 0 16,0 0 0-16,0 0 0 16,0 0 0-16,0 0-1 15,0 0 1-15,0 0 0 16,0 0-1-16,0 0 1 16,0 0 0-16,0 0 0 15,0 0 0-15,0 0 0 16,0 0 0-16,0 0 0 0,0 0 0 15,0 0-1 1,0 0 1-16,0 0-1 0,0 0 0 16,0 0 1-16,0 0 0 15,0 0 0-15,0 0 1 16,0 0-1-16,0 0 0 16,0 0 0-16,0 0 0 15,0 0 0-15,0 0 1 16,0 0-1-16,0 0 1 15,0 0-1-15,0 0 1 16,0 0-1-16,0 0 0 16,0 0 0-16,0 0-1 15,0 0-1-15,0 0 1 16,0 0-6-16,0 0 1 16,0 0-10-16,0 0-16 0,0 0-37 15,0 1-131 1,0 1-1-16</inkml:trace>
  <inkml:trace contextRef="#ctx0" brushRef="#br0" timeOffset="14687.399">9377 1494 96 0,'0'0'145'16,"-3"0"-105"-16,3 0 36 15,0 0-6-15,0 0-24 16,0 2-19-16,0-2-5 16,0 1-4-16,0-1-6 15,0 3-5-15,0-2-4 16,0 6-3-16,-6 5-1 15,2 10 1-15,0 3 3 16,-2 8 0-16,0-1 0 0,-1 1 0 16,4-4 7-16,0 0-8 15,3-10 0-15,0-4-2 16,0-3 0-16,0-1-1 16,0-2 0-16,0-2-12 15,0-1-35-15,-3-6-137 16</inkml:trace>
  <inkml:trace contextRef="#ctx0" brushRef="#br0" timeOffset="16542.4621">10876 1296 196 0,'0'2'81'0,"0"0"-69"15,0-2 16-15,0 2 4 16,0 0 5-16,0 0-13 16,0 0-5-16,0-1-3 15,0 1-6-15,0 5-3 16,0 6-4-16,0 4 5 15,0 11 4-15,0 7-6 16,0 8 2-16,0 4 1 16,3 12-1-16,0 1-3 15,-2 4 5-15,1 6-5 16,-1-1-2-16,-1 1 2 16,0-2-1-16,0-9 0 0,0 0-3 15,8-1 0 1,-2 1 1-16,0 1 0 0,0 2-1 15,-3-1 1-15,4 1 1 16,-1 0-1-16,-3-4-1 16,5-2 0-16,2-5-1 15,-4-3 1-15,0-5 2 16,0-9-2-16,-3-3 0 16,0-7-1-16,0-6 0 15,-2-4 0-15,4-4 0 16,-5-5 1-16,3 0-1 15,-3-3-1-15,0-1 1 0,0-1-2 16,0 0 1 0,0 0 1-16,0 0-1 0,0 0-3 15,0 0-9-15,0-6-9 16,0-19-22-16,0-16-86 16,0-12-58-16</inkml:trace>
  <inkml:trace contextRef="#ctx0" brushRef="#br0" timeOffset="17837.3707">11013 1145 204 0,'0'0'38'0,"3"2"-38"0,0 0 6 15,3 1 7-15,2 0 6 16,8 1 19-16,-1-1 1 16,9-2 1-16,-2 1-8 15,8-2-13-15,3 0-2 16,6 0-6-16,6 0 8 15,7 0-7-15,3 0-2 16,3 0-2-16,3 0 4 16,5 1-4-16,7 0-1 15,9 4 0-15,6-3 0 16,6 1 0-16,0-2-3 16,0-1-4-16,0 3 6 0,0-3-5 15,-2 3-1 1,-2-1 0-16,-2 3 2 0,-3 0-2 15,-1-2 1-15,1 2 0 16,-1-4-1-16,1 2 1 16,5-1-1-16,-3 1 1 15,1 0-1-15,-3 0 0 16,-6 0 0-16,-3-3 0 16,0 0-1-16,-3 0 1 15,2 0 0-15,1 0 1 16,-3 0 1-16,6 0-2 15,-1 0 0-15,7 0 4 0,2 0-3 16,1 0 2 0,-1 0-3-16,-6 0 1 0,-8 0-1 15,-6 0 0-15,-3 0-1 16,2 0 1-16,-7 0 0 16,2 0-1-16,-2 0 1 15,-11 0 0-15,-2 0 0 16,-14 0 0-16,-6 0-1 15,-7 0 1-15,-5 0 1 16,-5 0-1-16,-6 0 0 16,0 0-1-16,-3 1 1 15,0 0 0-15,0 1-4 16,0 1 4-16,0 3-6 0,0 3 6 16,0 1 0-1,1 5 6-15,1 5-6 0,-1 2 2 16,1 4 2-16,-2 7 0 15,0 4-1-15,1 4 0 16,3 1-2-16,1 3 1 16,0 0 1-16,1 5-2 15,0 7 0-15,-3 4 1 16,1 4-1-16,-1 1 1 16,-3-4 0-16,0-2 0 15,0-2 1-15,0 0-3 16,0-2 3-16,0 0-2 15,0-2 2-15,0-2-2 16,0-1 0-16,0 0 2 0,0 0-1 16,-3-1-1-16,-1-1 0 15,4-1 1-15,0-2-2 16,-3-2 3-16,3-2-2 16,0-2 1-16,0-3 1 15,0-1-2-15,0-1 4 16,0 4-5-16,0-5 1 15,0 2 1-15,0-4 0 16,0-5-2-16,0-6 0 16,0-2 0-16,0-4 0 15,0-5-1-15,0 0 1 16,0-6-1-16,0-1-1 16,0-3 2-16,0 0-6 15,0 0 3-15,0 0-15 16,-9-4-21-16,-14-12-30 0,-7-6-68 15,-8-2-142-15</inkml:trace>
  <inkml:trace contextRef="#ctx0" brushRef="#br0" timeOffset="19106.16">11000 2986 73 0,'-3'6'67'16,"0"-1"-54"-16,0 1 6 15,0 1 3-15,0-3 13 16,3-4-16-16,0 0-6 0,0 0 7 16,0 0 15-16,0 0 2 15,0 0 4-15,0 0-14 16,0 0-9-16,0 0-8 16,0 0-3-16,0 0-3 15,9 0 3-15,3 1 3 16,5-1 2-16,12 0 3 15,4 0-3-15,9 0 5 16,4 0-7-16,9 0 2 16,6 0-1-16,-3-7-4 15,11 4 0-15,-4 0 1 16,3 1-2-16,-1 2-3 16,-1 0 1-16,8 0 2 0,1 0-4 15,1 0-1 1,-6 0-1-16,2 0 0 0,-1 0 0 15,1 0 1-15,-5 0-2 16,-1 5 1-16,-2-2 0 16,-2 4 0-16,0-5 0 15,2 3 5-15,3-3-5 16,0-1 2-16,1-1-1 16,3 0 0-16,2 0 1 15,-3 0 0-15,2 0 0 16,-1 0 0-16,-5 0-2 15,-5 0 0-15,-3 0-2 0,-3 2 2 16,4-1 0 0,-1 7 0-16,-3-3-1 0,-7 3 1 15,-2-1 0-15,-4-2-2 16,-5 2 2-16,-1-3 0 16,-4 3 1-16,3-3-1 15,1-2 0-15,-3 1 0 16,-1-1 0-16,3-2 0 15,-2 1 1-15,-1-1-1 16,5 0 1-16,1 2 1 16,4-2-2-16,-6 2 0 15,4 1 0-15,-5 0 0 16,0 1 0-16,4 3 0 16,-3-6 0-16,1 5 0 15,-5-4 0-15,0 0-2 0,1 1 2 16,-7-2 0-16,2 1 0 15,2-1 0-15,-8 1-2 16,5 0 2-16,-5 0 0 16,-3 3 0-16,4-4-1 15,-7 2 1-15,1 0 0 16,-4 0 0-16,0-2 0 16,0 1-2-16,0-2 2 15,-7 0-2-15,0 0-1 16,-6 0-5-16,0 0-10 15,0 0-10-15,-6-8-22 16,-21-6-102-16,-10-5-81 0</inkml:trace>
  <inkml:trace contextRef="#ctx0" brushRef="#br0" timeOffset="20192.4159">11574 2249 253 0,'0'2'58'0,"0"0"-37"15,1-1 15-15,1 1-2 16,3-2-4-16,1 0-7 16,4 0-4-16,2 0-2 15,6 0 0-15,3 1-5 16,6-1 2-16,4 1-3 16,2 5 0-16,6-3-5 15,4-1 2-15,2 5-2 0,4 0 5 16,-1-1-4-16,4 0 1 15,0-3 0-15,6 0-5 16,2 1 2-16,1 0-3 16,0 0 1-16,-1 1-1 15,1 0 0-15,0 3 0 16,-3-2-1-16,4 3 2 16,-1-2 0-16,-6-1-3 15,-2 3 0-15,0-2 1 16,-2 0 0-16,1 4 0 15,3-4-1-15,0 0 1 16,-3-1 0-16,4 0-1 0,-4-2 0 16,-4-1 0-16,4 1 0 15,0-4-2-15,-1 0 3 16,5 0-1-16,3 0 0 16,-1 0 0-16,3 0 0 15,-5 0 0-15,6 0 0 16,-7 0 0-16,-1 0 0 15,-2 2-1-15,-2 1 1 16,-3-1 2-16,-1 3-2 16,-3-2 0-16,2 1 1 15,-2-2-1-15,2-1 0 16,3 1 0-16,-3-2-1 16,-2 1 1-16,-1-1 0 0,-6 0-1 15,-8 1 0 1,-4-1 1-16,-7 2-1 0,-1-2 1 15,-4 1-1-15,-2-1 1 16,-1 0 0-16,-2 0 0 16,4 0-1-16,-5 2 1 15,-3-2 0-15,0 0-2 16,0 0-3-16,-3 0-2 16,0 0-6-16,0 0-23 15,0 0-9-15,-3-2-53 16,-6-8-227-16</inkml:trace>
  <inkml:trace contextRef="#ctx0" brushRef="#br0" timeOffset="20634.4828">14427 2185 385 0,'-2'0'80'16,"2"0"-56"-16,0 0 1 16,0 0-15-16,0 0-3 15,0 0-5-15,0 5-2 16,4 5-2-16,12 3 2 16,6 6 4-16,5 3-4 0,2 0 2 15,3 2 1-15,1-2-3 16,-2-2 2-16,2-2-1 15,0 0-1-15,-5-1 1 16,-1 0-1-16,-8-3 1 16,1-1 0-16,-11-1 1 15,-3-5 0-15,-5-2-1 16,-1-1 0-16,0 3 0 16,0 0 1-16,-7 8 0 15,-15 1 8-15,-7 4-2 16,-8 0-6-16,4-2 1 15,2 0 0-15,1-3-3 16,-5 2-5-16,0-5-2 0,-10 1-20 16,-4-4-18-16,-7-5-43 15,3-4-86-15</inkml:trace>
  <inkml:trace contextRef="#ctx0" brushRef="#br0" timeOffset="21452.6345">12899 1372 141 0,'0'-2'48'16,"0"1"-15"-16,3 1-4 16,-3 0 3-16,0 0 8 0,0 0-11 15,0 0-6-15,0 0-12 16,0 8-5-16,0 6-6 16,3 2 8-16,-2 9 5 15,2 0 1-15,0 5 3 16,-3 2-3-16,2 2 2 15,-2 3-1-15,0 7-5 16,0 7 1-16,0 6 3 16,0 0-4-16,0 0-5 15,-3 1 0-15,-3-4 3 0,3 1-3 16,0 3 4 0,-3-2-5-16,3 0 0 0,-1 2 0 15,4-1 1-15,-3-3-2 16,0-2-2-16,0-3 1 15,0-6 0-15,3-1 2 16,0-2-3-16,0-3 1 16,0-1 0-16,0-4 0 15,0-3 0-15,0-3-1 16,0-1-1-16,0-1 1 16,0-1-1-16,0-1 1 15,0-2-1-15,0-2 0 16,0-3 0-16,0-2 0 0,0-2 0 15,0 0 0 1,0-2-1-16,0-1 1 0,0 3 0 16,3 2 0-16,-3-3-2 15,3 1-3-15,0-3 1 16,0-5-3-16,1-1-1 16,-4-2 0-16,3 0-13 15,-3 0-12-15,6-17 14 16,0-13-46-16,-2-13-91 15</inkml:trace>
  <inkml:trace contextRef="#ctx0" brushRef="#br0" timeOffset="21954.8211">12906 1361 143 0,'-4'-7'47'0,"1"3"-17"15,3 1 10-15,0 3-2 16,-3 0 1-16,3 0-5 16,0 0-5-16,0 0 0 15,0 0-8-15,-3 0-12 16,3 0 1-16,-7 7-9 15,1 8 2-15,-8 5 1 16,-5 8 3-16,1 3-3 16,-6 4 1-16,2-1-1 15,-2-1 0-15,-3-2-1 16,6-2 1-16,2-5-3 16,2-3-1-16,-2-3-1 15,7-6 0-15,-2-4-4 0,10-8-16 16,1 0-33-16,3-9-85 15</inkml:trace>
  <inkml:trace contextRef="#ctx0" brushRef="#br0" timeOffset="22196.2623">12999 1372 218 0,'6'10'49'0,"9"4"-46"15,-3 5 22-15,7 5 4 16,5 2-7-16,-3 2 10 0,9-2 8 16,-3 0-14-16,-2-2-14 15,2-1-3-15,-2 1-4 16,1-3-2-16,-4-2-3 16,2-1 0-16,-9-3-6 15,-2 0-20-15,-5-4-69 16,-8-3-60-16</inkml:trace>
  <inkml:trace contextRef="#ctx0" brushRef="#br0" timeOffset="24459.4402">11685 2054 79 0,'0'2'78'16,"4"-2"-67"-16,-4 1 29 0,3 1-5 15,0-2-10-15,0 1 10 16,0 2-7-16,0-2-2 15,3 2-2-15,-2 2 0 16,7 1-4-16,-2-3-5 16,3 5-6-16,-1 1 0 15,5-4-2-15,3 5 3 16,2 0-1-16,0-1-3 16,-1 0 4-16,3 1-2 15,-4 0-4-15,1-5 1 16,-1 2 0-16,-6 0-1 15,3-5 1-15,0 1-3 16,-4-1 1-16,3 1 0 0,-3-2-2 16,1 2 0-16,1 1 0 15,-1 0 0-15,2-2 0 16,-5 0 1-16,7 1-2 16,-5-2 3-16,-1 2 0 15,5-2-2-15,-3 1-1 16,-4 0 0-16,0-2 1 15,3 0-1-15,-6 2 0 16,6-2 1-16,-3 0-1 16,4 0 1-16,1 2 0 15,2-2 1-15,-4 0-2 16,3 2 0-16,-3-1 2 0,-3-1-1 16,4 0-1-16,-2 0 4 15,-1 0-4-15,2 0 0 16,-3 0 0-16,3 0 1 15,0 0 1-15,0 0-2 16,1 0 0-16,1 0 2 16,-1 0-2-16,-1 0 2 15,-3 0-1-15,3 0 0 16,-3 0 0-16,0 0-1 16,4-1 1-16,1-1 1 15,2 0-2-15,-4-2 1 16,-2 2-1-16,4 1 0 15,-5 0 0-15,4-1 3 0,-4 1-3 16,5-2 1 0,-1 0 0-16,-4 0 0 0,6-1 1 15,-6 1-1-15,0 1 1 16,4-1-2-16,-6-1 0 16,3 1 1-16,-1-1-1 15,-2 1 2-15,2 2-2 16,-3-1 0-16,1 0 0 15,4 1 0-15,-5-1 0 16,0-1 1-16,0 1-1 16,1-1 0-16,-1-1 1 15,0 1 0-15,2-1-1 16,-5 1 1-16,3 0-1 16,1 1 0-16,-1-2 3 15,-3 1-2-15,3-2-1 0,1 2 2 16,1-1-1-16,-2 1 0 15,0-3 0-15,-3 2 0 16,3 0-1-16,1-1 2 16,-1-1 0-16,2 0-1 15,-2 1-1-15,0-2 2 16,1 0-1-16,-1 3 1 16,0-2-1-16,-2-1 0 15,2 2 1-15,2 1-2 16,-5 0 0-16,6-3 0 15,-3 2 0-15,0-1 1 16,2 2 0-16,-2-3-1 0,4 0 0 16,-4 3 0-16,1-2 0 15,2 0 0-15,-3 0 1 16,-5 4-1-16,2-1 0 16,-1 1 2-16,-1 1-2 15,1-2 0-15,-1 1 4 16,7-3-4-16,-2 0 1 15,0 1-1-15,0-3 0 16,0 3 1-16,2-2-1 16,2 3 1-16,-4-3-1 15,4 3 0-15,-1 0 0 16,-2 0-1-16,-1 1 1 0,5-1-1 16,-5-1 1-1,3 0 0-15,0 0 0 0,-2 1 1 16,0-2-2-16,3 3 2 15,-1-2-1-15,1 0 0 16,-4 1 0-16,1 0 0 16,-1 2 0-16,2-1 0 15,-2 2 0-15,-3-3 0 16,3 2-1-16,0 0 1 16,4-3-1-16,-3 4 1 15,3-2-1-15,0-1 1 16,2 1 0-16,-2 1 0 15,4-1 0-15,-5 1 1 0,0-1-1 16,1 1 0 0,1 0 0-16,1-1 1 0,-2 1-2 15,3-3 1-15,4 2 0 16,-2-1 1-16,1 0 0 16,4 0 0-16,-1-1 1 15,2 0-2-15,-3-1 2 16,1 2 1-16,2 1-2 15,-5 0 0-15,1-1 0 16,-2 1-1-16,-1 1 1 16,-2-2-1-16,1 3 1 15,0 0-1-15,-1 0 0 16,3 0 0-16,0 0 0 16,-1-1 1-16,2 1 1 0,0 0-2 15,-1 0 0-15,3 0 1 16,-3 0-1-16,1 0 1 15,1 0-1-15,2 0 0 16,-4-2 0-16,6 1 1 16,2-2 0-16,3-1 2 15,0 2-1-15,-1 0 2 16,-4 1-4-16,-2 1 0 16,0 0 1-16,4 0 0 15,-3 0 1-15,-1 0-2 16,0 0 0-16,-3 0-1 15,4 0 1-15,-4 0 0 16,4 0 1-16,-4 0-1 0,0 0 1 16,4 0-1-16,-4 0 0 15,0 0 0-15,-3 0 0 16,-3 0-2-16,-4 0 2 16,-2 0-2-16,-1 0 1 15,-1 0-4-15,-2 0-7 16,0 0-22-16,-3 0-36 15,-19 0-75-15</inkml:trace>
  <inkml:trace contextRef="#ctx0" brushRef="#br0" timeOffset="25593.6174">11577 2133 144 0,'0'0'112'0,"0"0"-88"16,0 0 12-16,0 0-10 16,1-1-3-16,9-2-8 15,-4-1-3-15,7 2 0 16,-3-1 1-16,7 0-3 16,-2 0 2-16,1 0 2 15,4 0-3-15,2-2 0 16,-1 3-1-16,-3-3-2 15,3 0-3-15,-2 0 0 16,-3 0-1-16,1 3-3 0,-8 1 1 16,0-1 0-1,-2 2-2-15,-4 0 0 0,0 0 2 16,-2 0-2-16,2 0 0 16,4 0 0-16,-1 0 1 15,1 0 1-15,-1 0-2 16,3 0 4-16,-2 0-3 15,4 0 3-15,-2 0 0 16,3 0-3-16,1 2 2 16,1-1-1-16,-5 1 1 15,1-2 0-15,-1 2-1 16,-3 1-2-16,3 0 1 0,-3-1 0 16,3 2 1-16,-3-4-1 15,0 1-1-15,1 1 3 16,-1-2-2-16,-1 2 0 15,1-1-1-15,0 0 0 16,1 0 0-16,-1 1 0 16,0 0 0-16,-3 1 0 15,1 0 0-15,1 1-1 16,1-3 0-16,-3 1 1 16,3 1 0-16,-3-1 0 15,3 2 0-15,-3-3 1 16,4 1-1-16,-7-2 0 15,3 1 0-15,-3-1 0 0,0 0 0 16,0 0 0 0,0 0 0-16,1 0-1 0,1 0 1 15,2 0 0-15,-1 0 0 16,4 0-2-16,-4 0 2 16,0 0-2-16,4 0-1 15,-4 0-2-15,0 0 0 16,0 0-5-16,0 0-11 15,0 0-19-15,0-6-90 16</inkml:trace>
  <inkml:trace contextRef="#ctx0" brushRef="#br0" timeOffset="27819.7108">11246 3466 90 0,'0'-2'40'16,"0"-1"28"-16,0 3 12 15,0-1-6-15,0-1-13 16,0 2-19-16,-3 0-9 15,3 0-6-15,0 0-4 16,-3 0 0-16,3 0-8 16,0 0 0-16,-3 0-4 15,0 0-2-15,0 2-1 16,-7 2-3-16,-3 2-4 0,-1-1-1 16,-4 4 2-16,-3 6-2 15,0 1 0-15,0 3 0 16,2 3 0-16,4-5 2 15,0 5-2-15,3 2 0 16,-1 3-2-16,4 5 2 16,4 2 0-16,3 2-2 15,2 3 1-15,0 3 1 16,3 0-1-16,10-1 1 16,0 0 1-16,-4 0-1 15,1-4 3-15,1 2-3 16,-5-5 0-16,0-2 0 15,-3-3 0-15,0-3 0 16,-3-6 0-16,0-2 0 16,0-4 0-16,0-4 2 0,-3 0-1 15,-3-4-1-15,-6 0 0 16,-6-1-6-16,-4-5-10 16,-4 0-14-16,-5 0-34 15,-9-2-18-15,1-14-80 16,3-6-82-16</inkml:trace>
  <inkml:trace contextRef="#ctx0" brushRef="#br0" timeOffset="28112.8827">10721 3868 198 0,'3'-3'72'0,"-3"3"-53"15,3 0 16-15,0 0-7 16,4 0-5-16,2 0-12 16,8-3 6-16,5 1 3 15,11 0-4-15,3 2-1 16,7-1 1-16,5-1-7 16,7 2-2-16,0 0-1 15,0 0 0-15,-4-2 0 16,0 2-1-16,-11 0-5 15,-3 0 0-15,-7 0-5 16,-6-2-10-16,0 2-44 0,-5-1-122 16</inkml:trace>
  <inkml:trace contextRef="#ctx0" brushRef="#br0" timeOffset="29230.1041">11734 3763 155 0,'0'0'66'16,"0"0"-45"-16,0 0 21 15,0 0 5-15,0 0-10 16,0 0-1-16,0 2-4 16,0-2-6-16,0 0-3 15,0 0-5-15,0 0-4 16,0 1-3-16,0-1-6 16,3 0-3-16,-3 0-2 15,0 0-1-15,0 0-3 16,0 1-3-16,3 1-3 15,-3 1-4-15,0 1-29 0,3 4-64 16,-3 0-22 0</inkml:trace>
  <inkml:trace contextRef="#ctx0" brushRef="#br0" timeOffset="29463.1747">11740 3999 247 0,'0'2'15'0,"0"-2"6"16,0 1 40-16,0-1-8 15,0 0-14-15,0 0-15 16,0 0-14-16,3 2 0 16,-3-2-5-16,0 1-3 0,0 2-1 15,0 1-2-15,3 2 0 16,1 0-16-16,-1-1-42 15,4-3-79-15</inkml:trace>
  <inkml:trace contextRef="#ctx0" brushRef="#br0" timeOffset="30085.7937">13233 3397 325 0,'0'0'55'15,"0"0"-23"-15,0 0 5 16,0 0-13-16,0 0-8 16,0 3-15-16,0 13 2 0,0 7-3 15,0 10 9-15,0-1-3 16,0 1-4-16,3-3-1 16,1-3-1-16,0-2 0 15,-1-5-2-15,-3-1-8 16,0-6-24-16,0-1-50 15,-17-8-75-15</inkml:trace>
  <inkml:trace contextRef="#ctx0" brushRef="#br0" timeOffset="30519.801">12483 3789 409 0,'0'2'48'16,"0"-2"-48"-16,0 0-3 16,0 0 2-16,11 0 1 15,15 3 1-15,10 1 10 16,2 4-6-16,7-3 4 16,8 1 1-16,2 3 0 15,3-4-1-15,6 0-1 16,11-2 0-16,7-2 1 15,6-1-1-15,3 0-4 16,-3 0 3-16,-3 0-6 0,4 0 0 16,2-5 2-1,0 1-3-15,-6 2 0 0,-4 0 0 16,-11 1-1-16,-7 1 1 16,-11 0 0-16,-7 0 1 15,-9 0-1-15,-8 0 0 16,-4 0 1-16,-8 0-1 15,1 0 0-15,-11 0-1 16,-3 0 1-16,-3 1-3 16,0 1-6-16,0-2-10 15,-20 4-20-15,-11 2-56 16,-12 3-118-16</inkml:trace>
  <inkml:trace contextRef="#ctx0" brushRef="#br0" timeOffset="30999.5677">12668 4085 47 0,'0'3'210'0,"0"-1"-193"15,0 0 22-15,0 0 1 16,0 0-2-16,0 1-11 15,0 1-7-15,0 7-9 16,0 4 4-16,-3 7 8 16,-3 7-5-16,3 2-10 15,-3 7 3-15,0 4-1 0,0 5-4 16,3-3 3 0,0-4-5-16,1-3-2 0,1-7 0 15,1-4 0-15,0-5-2 16,0-11-1-16,0-4-1 15,0-6-5-15,0 0-13 16,0 0-29-16,0-11-44 16,0-11-46-16,10-2-105 15</inkml:trace>
  <inkml:trace contextRef="#ctx0" brushRef="#br0" timeOffset="31614.613">12944 4287 43 0,'-3'0'221'0,"0"0"-213"16,3 0 59-16,0 0-14 16,0 0-11-16,0 0-19 15,0 0-7-15,0 0-11 16,0 0 0-16,3 0-4 15,8 0 3-15,8 0 3 0,6 0-2 16,8 0 2 0,6 0 0-16,1 0 0 0,5 0-6 15,-4 0 2-15,4 0 2 16,-5 0-5-16,2-2 3 16,-6 1-2-16,0 1 0 15,-10 0-1-15,0 0-1 16,-14 0-3-16,-3 0-1 15,-6 0-8-15,-3 0-15 16,0 0-22-16,0 0-47 16,-12 0-69-16</inkml:trace>
  <inkml:trace contextRef="#ctx0" brushRef="#br0" timeOffset="31983.3175">13217 4078 96 0,'-3'0'282'0,"3"0"-280"15,0 0 2 1,0 3 0-16,0 13 13 0,0 6 10 16,0 4-6-1,3 6-1-15,0 2-5 0,0 5-4 16,0 5-5-16,1 3 2 16,-3 1-4-16,1-2-1 15,-1-6 0-15,1-4-3 16,-1-8 0-16,2-8-3 15,1-5-10-15,2-6-31 16,0-8-70-16,4-1-53 16</inkml:trace>
  <inkml:trace contextRef="#ctx0" brushRef="#br0" timeOffset="33123.5225">13845 4339 334 0,'0'-3'104'0,"0"0"-85"16,0 1 23-16,0 2-28 15,0 0-6-15,0 0-4 16,0 0-4-16,0 0 0 15,6 0 0-15,6 4 1 16,7 0 1-16,5 2 1 16,0-4 3-16,6-2-3 15,3 0 3-15,-2 0 1 16,-1-9-5-16,0-3 2 0,-7-5-2 16,-3-1-2-16,-5-1 0 15,-9-3 0-15,-5-1 0 16,-1-1 0-16,-4 2 0 15,-11 4-8-15,-11 3 3 16,3 5-1 0,-4 0 6-16,-2 3 1 0,4 5 0 15,-4 1 0-15,6 1 2 16,-3 0-1-16,6 0 1 16,3 3-2-16,1 12 0 15,4 1 1-15,0 6-1 16,-2 7 2-16,4 2-2 15,4 7 3-15,-1 3 0 0,4 6-1 16,3-1-1-16,0 1 0 16,0-4-1-16,13-2 4 15,6-3 0-15,4-6-5 16,3-3 3-16,3-3-2 16,1-2 1-16,6-4-2 15,-5-3 0-15,5-6 0 16,-3-3 0-16,-2-5-2 15,2-3-4-15,-6 0-10 16,2-17-24-16,3-3-26 16,-2-8-85-16,-4-1-133 15</inkml:trace>
  <inkml:trace contextRef="#ctx0" brushRef="#br0" timeOffset="33451.2071">14379 4079 354 0,'-3'0'62'16,"3"0"-42"-16,0 0 19 15,0 0-24-15,0 0-13 16,3 0 1-16,7 0 0 0,10 0 4 16,0 5 0-16,2-1-2 15,1 2 2-15,3-3-7 16,0-1 1-16,6-2-1 16,-2 0-4-16,5 0 3 15,0-7-14-15,4-7-35 16,-3-2-94-16,-3-3-151 15</inkml:trace>
  <inkml:trace contextRef="#ctx0" brushRef="#br0" timeOffset="34046.1658">15000 3840 327 0,'0'0'10'16,"0"0"-3"-16,0 0-2 15,0 13 13-15,0 5 11 16,0 5-8-16,0 2-9 16,0 4 0-16,0 3-1 15,0 3 0-15,-3 2-6 16,-7-1 4-16,0-1-6 16,0 0 1-16,-6-2 0 15,-4-5-2-15,-5 0 1 16,-2-4-1-16,-3-8-2 15,2-2 0-15,-2-8-2 16,-2-6 1-16,6 0-5 16,4-5-3-16,5-13-3 0,8-6-14 15,3 0-3-15,6 2 18 16,0-1 9-16,0 2 1 16,15 1 2-16,4-1-1 15,1 8 0-15,0 1 0 16,0 5 0-16,-2 6 2 15,-4 1-1-15,2 0 0 16,-3 0 1-16,0 10 7 16,4 2 0-16,-2-1 1 15,-1 3-5-15,5 3 0 16,0-3 6-16,-3 4-4 0,4-4 0 16,-1 2 0-16,1-2-4 15,-1-1 2-15,-2-2-1 16,-1-2 0-16,-4-5-1 15,-2-1 0-15,-2-1-2 16,-5-2 2-16,-3 0-1 16,0 0-2-16,0 0 1 15,0 0-1-15,0 0-1 16,0 0-10-16,0 0-25 16,0-2-65-16,0-3-74 15</inkml:trace>
  <inkml:trace contextRef="#ctx0" brushRef="#br0" timeOffset="38761.6867">14301 3994 211 0,'-3'-4'14'16,"2"3"9"-16,1 1 3 16,-2 0 3-16,2 0-6 15,0 0 3-15,0 0 8 16,0 0-9-16,0 0-2 15,0 0-10-15,0 0-6 16,0 0-7-16,0 0-1 16,0 0-15-16,0 0-40 15,0 0-58-15,0 5-42 16</inkml:trace>
  <inkml:trace contextRef="#ctx0" brushRef="#br0" timeOffset="39451.1347">14301 3994 240 0,'-25'88'25'0,"25"-88"1"16,0 0 10-16,0 0-4 15,0 0 5-15,0 0-8 16,0-1-11-16,0 1-12 16,0 0 0-16,0 0-2 15,0 0 0-15,6 0-1 16,6 0 6-16,6 0 3 15,0 0-3-15,-1 0-1 16,6 0-1-16,-1 0-2 16,4 0 1-16,1 0-4 15,-5 0-1-15,2 0 2 16,0 0-2-16,-3 3 3 16,-6 1-3-16,-2 0 1 0,-6 0-1 15,-2-3 0-15,-4-1-1 16,-1 2 0-16,0-2 3 15,0 0-1-15,0 0 3 16,-6 0-5-16,-7 0-4 16,-9 0-9-16,-2-2 10 15,-3 2 3-15,3-1-4 16,0 1 4-16,5 0 0 16,7 0 0-16,-3 0 0 15,7 0 0-15,4 0 0 16,4-2 1-16,0-2-1 15,0 2-5-15,0 1 0 0,9-2 5 16,6 3-1-16,3-2 2 16,-1 1-1-16,2-1 2 15,-3 1-1-15,2 1-1 16,-6 0 3-16,1-1-3 16,-1 1-1-16,-4 0-1 15,-5-2-3-15,-3 2-17 16,0-4-46-16,0-2-83 15</inkml:trace>
  <inkml:trace contextRef="#ctx0" brushRef="#br0" timeOffset="43637.8341">15321 2034 49 0,'-16'0'31'16,"3"0"-29"-16,-3 0-1 16,-1 0-1-16,4 0 3 15,7 0 17-15,0 0 13 16,3 0-4-16,-1 0 7 15,-3 0-6-15,4 0-11 16,0 0-19-16,-1 0-2 16,1 0-27-16,-3 0-24 15,-1 0-17-15,1 0 1 16</inkml:trace>
  <inkml:trace contextRef="#ctx0" brushRef="#br0" timeOffset="44649.5059">15094 2066 94 0,'0'0'151'16,"0"0"-145"-16,0 0 5 15,3 0 17-15,-3 0 10 0,3 0-5 16,-3 0-2-16,7 0-12 16,-4 0 2-16,3 0-1 15,-5 0-6-15,2 0-4 16,-3 0-1-16,3 0-3 16,0 0 1-16,7 0-1 15,0 0 4-15,-1 0-3 16,1 0 0-16,3 0-1 15,0 0-2-15,0 0 2 16,-3 0-1-16,3 0-2 16,-3 0 1-16,-1 0-1 15,4 0-1-15,4 0 5 16,2 0-2-16,0-3-2 0,7 0 4 16,1 2-2-16,1-2-2 15,2 1 2-15,-1 0-2 16,3 0 4-16,1-1-2 15,6 1-2-15,4-1 3 16,-1-1-1-16,10 1 3 16,-4-2-4-16,1 2-1 15,2-1 1-15,4 1-1 16,-2 1-1-16,-1-1-1 16,-1 1 0-16,-5 2 2 15,-2-1-2-15,-3 1 0 16,-2 0-1-16,-1 0 4 0,-2 0-3 15,0 0-1-15,-4 0 1 16,7 0-1-16,3 0 1 16,4 0-1-16,-1 0 1 15,0 0 0-15,1 3 0 16,-1-2 0-16,1 1 0 16,-1-1-1-16,4 0 1 15,-4 2-1-15,-2-1 1 16,2 0-1-16,-2 2 0 15,2-1-1-15,1 0 1 16,-4-2 0-16,3 0-1 16,-2 2 0-16,2 0 1 15,-6 0 0-15,2 1 0 16,-2 1 0-16,0-2 0 16,-2 0-1-16,-3 0 1 0,-1 0 0 15,0 0 0-15,-3 1-1 16,-2-2 1-16,-1 1 1 15,1-1-1-15,-1 0 0 16,5 2 0-16,-3 3-2 16,3-2 2-16,-5-1-1 15,1 1 1-15,2-1 0 16,-8 2 0-16,2-2 0 16,-5-1 0-16,1-1 0 15,-1 1-1-15,-4-2 0 0,3 1 1 16,-9 2-1-1,-2-4-1-15,-4 1-2 0,-1 0-1 16,-2 1-5-16,0 1-4 16,0-3-14-16,0 0-13 15,-3 0-5-15,-6 0-29 16,-7-5-105-16</inkml:trace>
  <inkml:trace contextRef="#ctx0" brushRef="#br0" timeOffset="45069.9143">17713 1942 171 0,'0'-1'89'16,"0"1"-77"-16,0 0 10 15,0 0 7-15,0 0-2 16,0 0-1-16,0 0-1 16,0 0-4-16,7 0-4 15,-4 0-1-15,1 0-6 16,2 1 2-16,-3 1-3 16,0-1 1-16,0 0 1 15,-2 1-4-15,1-2 1 16,-2 0-6-16,0 0 3 0,0 0-4 15,0 0 2-15,0 2-2 16,0-2 0-16,0 0-1 16,0 0 0-16,0 2-1 15,0-2 1-15,0 2 0 16,0-2 0-16,0 0-3 16,0 0 1-16,0 0-5 15,0 0-28-15,0 0-104 16,-3 0-209-16</inkml:trace>
  <inkml:trace contextRef="#ctx0" brushRef="#br0" timeOffset="45691.5471">16347 1306 277 0,'0'0'56'0,"0"0"-6"16,0 0-12-16,0 0-13 15,0 0-5-15,0 0-3 16,0 0-9-16,0 0-6 0,0 5-2 16,6 4 2-16,9 8 0 15,6 3 0-15,-2 2 2 16,5 1 1-16,-2 3-1 15,4 0-1-15,-3-1 3 16,3 1 1-16,-8-4-5 16,3-2 2-16,-2-4-3 15,-9-1 1-15,1-7-2 16,-2-2-2-16,-3 0 2 16,-3-2-7-16,0-4-7 15,0 0-31-15,1 0-64 16,1-2-60-16</inkml:trace>
  <inkml:trace contextRef="#ctx0" brushRef="#br0" timeOffset="45999.6765">16772 1268 243 0,'0'0'34'0,"0"0"-33"15,0 0 6-15,0 1 19 16,0 6-7-16,0 1-8 16,0 4 8-16,0 7 9 15,0 6-3-15,0 5 1 16,0 4-8-16,-4 4 0 0,-5-2-7 16,-4-1 1-16,0-1 0 15,-3 0-1-15,-10 6-1 16,-3 5-2-16,-10 4-2 15,-7 2-3-15,-9-2-2 16,-11 0-1-16,-7-1-14 16,-6-8-51-16,-5-11-233 15</inkml:trace>
  <inkml:trace contextRef="#ctx0" brushRef="#br0" timeOffset="49059.0442">18346 1745 269 0,'0'-5'49'16,"0"0"-19"-16,-3-3 21 16,-4 3-16-16,1-1-5 15,-3 3-3-15,2 0-9 0,-1 1-6 16,0 1 3-16,1 0-3 16,1 1-4-16,-4 0-2 15,-4 0-2-15,-1 0-2 16,-4 0-1-16,-5 16 0 15,2 0 2-15,-3 3-2 16,5 1 0-16,0 4-1 16,4-2 1-16,-2 2 1 15,0 4-2-15,5-2 0 16,4 5 2-16,-5 0 1 16,8-1-2-16,-1 4-1 15,1 2 1-15,-4 6 0 0,0-1 1 16,4-2 0-1,2 0-2-15,1-7 2 0,0-1-2 16,3 0 2-16,0 2-2 16,0 0 2-16,0 2 0 15,3-2-2-15,7 0 2 16,3-3 0-16,4-2 2 16,2-1-3-16,3 1 1 15,3-1-2-15,3 2 6 16,4-2-4-16,-3-3 2 15,3 2 0-15,1-3-2 16,-1 1 3-16,4-2 2 16,4-2-4-16,2-1-3 15,3 0 4-15,4-4-4 0,2-4 1 16,-3-2 1-16,4-3 2 16,-2-5-1-16,-2-1-3 15,1 0 5-15,0-3-1 16,0-8-2-16,-1-3 0 15,-2-3 0-15,-4-2 1 16,4-5-1-16,-6-2 0 16,-1-4 1-16,-1-4-3 15,-2-7 2-15,-1-5 1 16,-4-4-2-16,-3-3 2 16,-6-4 0-16,-3-1-2 15,-5-3-1-15,-6 0 0 16,-4 1 2-16,-4 5-1 0,0 4 0 15,-6 5-1-15,-10 5 4 16,0 4-2-16,-8 0 2 16,2 2-3-16,-7-1 0 15,1 1 0-15,4 1 2 16,-3 4-2-16,5 3 0 16,-4 5-1-16,3 5-1 15,-5 1 1-15,-3 3 2 16,-7-1-2-16,-4 4-2 15,0 2 1-15,-7 2 1 16,4 3 0-16,-1 1-1 16,1 2 0-16,-1 0 1 0,1 0 0 15,2 0 0 1,-2 0-1-16,-1 0 0 0,7 0 1 16,4 2 0-16,9 1-1 15,0-2 1-15,7 2-2 16,-4 2 1-16,6-2-2 15,-3 2 2-15,2 1-1 16,-2 2 0-16,1 2 1 16,5-1-3-16,2-1 1 15,1-1-5-15,2 3-2 16,2-1-5-16,1 6-9 16,0-2-17-16,6 6-2 15,0 0-43-15,9-6-154 0</inkml:trace>
  <inkml:trace contextRef="#ctx0" brushRef="#br0" timeOffset="49479.5265">18995 1999 51 0,'-8'0'324'0,"1"0"-319"16,0 1 18-16,-6 2 12 16,0 0-8-16,-3 4-7 15,-5 2-7-15,-1 4-3 16,-7 0-3-16,0 5 0 15,-1 1 0-15,-2 4 0 16,0 4-3-16,-1 3-1 16,-5-1 0-16,2 3 1 15,0-2-2-15,4 0-2 16,-5-4 2-16,5-1-1 16,4 0 0-16,-2-3-1 15,4-3 0-15,4-3 0 16,5-3 0-16,-2-3-5 0,2-1-7 15,5-5-17 1,-5-4-35-16,5 0-97 0</inkml:trace>
  <inkml:trace contextRef="#ctx0" brushRef="#br0" timeOffset="49847.0063">18304 1948 264 0,'6'0'8'0,"2"0"-5"15,1 6 17-15,5 11 18 16,1 5 0-16,5 5 4 16,-4 7-16-16,7 4-9 15,-3 3 1-15,9 2-5 16,-2-1 1-16,3-2-5 15,3-3-5-15,0-2 3 16,2-3 0-16,1-1-2 16,0-5 1-16,3-1-3 15,-5-6 1-15,-1-2-2 16,1-2 3-16,-12-4-4 16,1-2 1-16,-6-2 0 15,-6-3-2-15,0-2-1 0,-8-2-1 16,4 0-11-1,-7 0-28-15,3 0-56 0,-3-9-95 16</inkml:trace>
  <inkml:trace contextRef="#ctx0" brushRef="#br0" timeOffset="50701.771">18801 761 89 0,'-1'-9'24'0,"1"2"-11"16,0-2 11-16,-3 4 41 0,3 4-10 15,-3 1-9 1,0 0-8-16,3 0 4 0,0 0-9 16,-3 0-12-16,3 0-6 15,0 0-10-15,0 0-1 16,0 15-4-16,-3 1 0 15,0 14 3-15,-1 7 0 16,3 2 3-16,1 5-1 16,-2 0-1-16,2 0 2 15,-1 2-5-15,-1 1 5 16,2 3-3-16,-2-4 1 16,0 1-1-16,1-2 3 15,1 0-1-15,0-6-4 16,0-4 3-16,0-1-2 15,0-5 1-15,0-2-3 0,0-1 1 16,0-3 1-16,-3 0-1 16,-2-1-1-16,1-2 0 15,-1-5 0-15,4-8 0 16,-2-2-3-16,3-2-1 16,-3-3-6-16,-1 0-6 15,-9 0-7-15,0-12-35 16,-6-9-107-16,1-7-76 15</inkml:trace>
  <inkml:trace contextRef="#ctx0" brushRef="#br0" timeOffset="51122.3135">18532 1252 106 0,'-1'-6'209'0,"-1"2"-193"16,2 2 20-16,0 2 5 15,0 0-6-15,0 0-16 16,0 0-16-16,0 5-2 16,0 8-1-16,12 11 9 15,8 5 0-15,-5 3-1 16,6 2 1-16,-3 3-7 16,2 1 3-16,3-3-3 15,-1 3 3-15,1-3-2 16,-6-6 2-16,2 2-2 0,-5-4-1 15,0-7 1-15,-3-3 0 16,2-7 0-16,-7-7-1 16,1-3 4-16,-3 0 7 15,4 0-2-15,6-6 3 16,5-19 5-16,11-12-4 16,2-14-7-16,3-7-4 15,-2-1-2-15,3-3-2 16,-8 5 0-16,2 6-2 15,-8 11-2-15,-4 7-3 16,-6 4-12-16,-2 3-22 16,0-1-27-16,0 5-92 0</inkml:trace>
  <inkml:trace contextRef="#ctx0" brushRef="#br0" timeOffset="51946.869">19164 611 276 0,'0'0'19'16,"0"0"-12"-16,0 16-6 16,0 9 8-16,0 7 16 15,0 4 5-15,0 4-11 16,0-1-1-16,0 2-2 15,4-4-6-15,3 0 0 16,2-6 0-16,4-6-5 16,-3-3 0-16,-3-8 0 15,1-4-1-15,-2-5 3 0,-2-5-4 16,2 0 5-16,-1 0 0 16,1 0 0-16,4-12 11 15,8-16-1-15,3-13-14 16,0-7-2-16,3-1 0 15,-8 6-1-15,-3 7-1 16,0 5 1-16,-6 11 0 16,-4 5-1-16,0 10 2 15,-3 5 0-15,0 0-2 16,0 0 0-16,0 0-4 16,0 3-6-16,0 14 4 15,4 8 6-15,5 8 2 16,1 7-1-16,6 0 0 0,-2 1-1 15,3-1 1 1,2-6 0-16,1-1 0 0,4-9 0 16,-2-5-1-16,2-6 0 15,-6-6 6-15,3-2-4 16,-2-5 3-16,-1 0 3 16,3 0-2-16,-3-16 3 15,3-5 4-15,-2-8-4 16,1-10 3-16,-6-8-7 15,1-3-2-15,-1-4-1 16,-8 8-1-16,0 7 2 16,-3 6-1-16,-3 6 0 0,0 8-2 15,0 6-1 1,0 6 0-16,0 4-6 0,0 3 0 16,0 0-12-16,0 0-16 15,-3 0-11-15,0 18-39 16,-3 7-46-16</inkml:trace>
  <inkml:trace contextRef="#ctx0" brushRef="#br0" timeOffset="52471.7522">19989 1027 254 0,'0'1'40'0,"0"1"7"16,-3-1 4-16,3 0-9 16,0 3-16-16,0-2-12 15,-3 1-7-15,3 3-3 16,0 5-4-16,-3 7 3 15,-4 5 1-15,3 1 5 16,1 5 2-16,3-4-6 16,0 2-1-16,0-2 1 15,0 0-2-15,0-1 2 16,0-2-3-16,0-2-1 16,0-5-1-16,0-2 1 15,0-2-2-15,0-3-2 16,0-3-2-16,0-4-8 0,0-1-27 15,0 0-53 1,0 0-59-16</inkml:trace>
  <inkml:trace contextRef="#ctx0" brushRef="#br0" timeOffset="55847.8057">19962 981 3 0,'-12'-15'11'15,"-1"4"4"-15,0-1 27 16,6 8-11-16,2 1 5 16,-2-1-17-16,3 0-8 15,1 0-1-15,0 1 2 16,0 0-3-16,0 2-9 15,-2-2 0-15,-1 0-20 0,3-2-83 16</inkml:trace>
  <inkml:trace contextRef="#ctx0" brushRef="#br0" timeOffset="56837.0879">19962 981 156 0,'-103'-99'28'0,"103"99"-1"16,0 0 12-16,0 0 3 16,0 0-3-16,0 0-13 15,0 0 1-15,0 3-1 16,0 0-4-16,0-2-2 15,0 2-7-15,0 0 1 16,4 1 0-16,4 1 1 16,2 3-6-16,1 1-2 15,-1 3 4-15,5 0-5 16,2 2-1-16,-3 1 2 16,0-1-3-16,-1 1-3 15,-2-1 3-15,-4-1-4 16,1-2 3-16,-3-2-1 0,-3-2-2 15,-1-3 1-15,-1-1 0 16,0 0 0-16,0 0 1 16,0 3-1-16,0-2 0 15,0 5 0-15,0 4 2 16,-1 3 2-16,-6 2 1 16,-2 5-5-16,0-1 3 15,-1 2-4-15,2 0 3 16,-1-1-3-16,1-1 1 15,0 0 1-15,-2-1-2 16,1-3 2-16,0-2-2 16,2-2 3-16,3-2-3 15,-2 0 1-15,3-5 0 16,-4-1 0-16,4-1 0 0,2 1 0 16,-2-5 2-16,2 0-1 15,-1-1-1-15,2 0 1 16,0 0-1-16,-1 2-1 15,1-2 2-15,0 0-2 16,0 0 0-16,0 0 1 16,0 0 0-16,0 0-1 15,0 0 0-15,0 0 0 16,0 0 0-16,0 0 1 16,0 0-1-16,0 0 0 15,0 0 1-15,0 0-1 16,0 0 2-16,0 0-2 15,0 0 0-15,0 0 2 0,0 0-2 16,0 0 1-16,0 0 1 16,0 0-1-16,0 0 2 15,0 0-3-15,0 0-3 16,0 0 2-16,0 0 0 16,3-2 1-16,-3 2 2 15,4 0-2-15,-1 0 0 16,5 0 1-16,7 0-1 15,7 0 5-15,5 0-2 16,3 0 0-16,-2 0-2 16,2 0 1-16,3 0-2 15,-5 0 0-15,0 0 0 0,-5 0 1 16,1 0-1-16,-5 0 0 16,2 0 0-16,-6 0 0 15,-2 0-3-15,4 0-2 16,-5 0-20-16,-2 0-57 15,-10-5-283-15</inkml:trace>
  <inkml:trace contextRef="#ctx0" brushRef="#br0" timeOffset="58951.8439">19413 2346 211 0,'0'1'76'16,"0"-1"-46"-16,0 0 12 16,0 0-5-16,0 0-10 15,0 2-12-15,4-1-5 0,3-1 4 16,6 1 2-16,-3-1-2 16,6 0 6-16,7 0-2 15,2 0-2-15,6 0 0 16,4 0-1-16,1-1 3 15,-2-7-7-15,0 0-3 16,1 1-3-16,-6 0 0 16,3 0-2-16,-2 5 2 15,-5-1-4-15,2 1 3 16,3 2-3-16,-2 0 0 16,5 0 0-16,3 0-1 15,3 0 1-15,2 0 0 16,-1 0 0-16,1 0 1 0,2 0-2 15,2 0 3 1,2 0-2-16,1 0 2 0,4 0 0 16,3 0-1-16,4 0 2 15,-2 0-3-15,4 0 1 16,2 0 0-16,-5 0-2 16,-3 0 2-16,0 0-3 15,-3 0 1-15,1 0-1 16,-1 0 1-16,3 3 0 15,0 1 0-15,0 5-1 16,0-3 1-16,4 1-1 16,-7 1 2-16,-3 2-2 0,2-3 1 15,1 1 0 1,-1-4 1-16,1-1 0 0,-2 0 0 16,2-2 0-16,0 2-1 15,0-1 0-15,3-2 2 16,-1 2-2-16,-5-2 0 15,-4 0 0-15,-5 0-1 16,-3 0 1-16,-2 2-1 16,-3-2 1-16,3 0 0 15,1 0-1-15,4 0 0 16,-1 0 0-16,-5 0 0 16,2 0 1-16,-3 0 0 15,-3 0 1-15,-5 0-1 16,-1 0 1-16,-9 0-2 15,-1 0 0-15,-2 0 1 0,-2 0 0 16,0 0 0-16,-3 0 0 16,-1 0 0-16,-1 0 0 15,-4 0 0-15,1 0-1 16,-2 0 1-16,0 0-2 16,0 0-5-16,0 0-7 15,0 0-29-15,-8 0-28 16,-7-4-67-16,-4-5-225 15</inkml:trace>
  <inkml:trace contextRef="#ctx0" brushRef="#br0" timeOffset="59671.9061">21169 1450 227 0,'0'-2'72'16,"0"2"-25"-16,0 0-2 0,0 0-1 15,0 0-10-15,0 0-13 16,-2 0-2-16,2 0-7 16,0 4-9-16,0 1-3 15,0 6 0-15,0 7 0 16,0 5 0-16,0 7 5 15,0 3-3-15,0 3 1 16,0 7-1-16,0 6 3 16,0-1-2-16,0 3 1 15,0-1 0-15,0-2 2 16,2-3-6-16,-2-2 3 16,0-5 1-16,0-1-2 15,0-6-2-15,0-2 0 16,1-9 1-16,-1-5-1 15,0-7 1-15,0-3-1 0,0-4-1 16,0-1 1-16,0 0 2 16,0 0-1-16,0 0 0 15,0-4-1-15,0-17-7 16,0-6-9-16,0-11-31 16,4-10-36-16,-2-2-163 15</inkml:trace>
  <inkml:trace contextRef="#ctx0" brushRef="#br0" timeOffset="60429.2314">21190 1394 186 0,'0'-6'67'0,"0"2"-48"16,0 1 25-16,0-1 5 15,0 3-4-15,0 1-15 16,0-2-7-16,0 2-2 16,0 0-4-16,0 0-9 15,0 0-3-15,0 0-4 16,4 0-1-16,5 0-1 0,7 0 1 15,8 0 2 1,8 0-1-16,3 0 2 0,4 0-3 16,4 0 2-16,-1 2 0 15,-6 4-1-15,-1 3 0 16,-12-1 1-16,0 4-2 16,-7-2-3-16,-1 4 3 15,-5-1 1-15,0 1 1 16,-5-1 1-16,1 1-1 15,-1-2-2-15,-2 3 2 16,-2-3-2-16,1 1 0 16,-2 2 2-16,0-4-2 0,0 2 3 15,-2-1-2-15,-8 4 2 16,-6-1 4-16,-4 4-1 16,-5-2-1-16,-7 0 1 15,1-2-2-15,0 0-2 16,-2-3 0-16,1-1 0 15,-1 0 0-15,2-4 1 16,3 0-1-16,6-1 1 16,1-2-1-16,6-1-1 15,5-1 2-15,-1-2-3 16,5 0 1-16,1 0-1 16,2 0 0-16,2 0 1 15,-2 0 2-15,3 0-3 16,-1 0 0-16,-1 0-1 15,1 0 2-15,1 0-1 0,-2 0 0 16,2 0-1-16,0 0 1 16,-1 0-1-16,1 0-1 15,-2-2 1-15,2 1-7 16,0-3-7-16,0 2-12 16,0 0-18-16,0 1-61 15,0-2-144-15</inkml:trace>
  <inkml:trace contextRef="#ctx0" brushRef="#br0" timeOffset="62051.1918">20307 702 194 0,'0'2'89'15,"0"-2"-55"-15,0 0-5 0,0 0-15 16,0 0-11-16,0 0-3 16,0 0-19-16,0 0-65 15</inkml:trace>
  <inkml:trace contextRef="#ctx0" brushRef="#br0" timeOffset="63009.7724">16999 1655 28 0,'0'0'93'15,"-3"0"-64"-15,3 0-8 16,0 0 11-16,0 0 2 16,0 0-10-16,0 0 0 15,0 0 8-15,0 0-9 0,0 0-2 16,0 0-9-16,0 0-5 15,0 0-3-15,0 0-4 16,0 0 0-16,0 0-1 16,0 0-19-16,0 0-44 15,0 0-54-15</inkml:trace>
  <inkml:trace contextRef="#ctx0" brushRef="#br0" timeOffset="64179.6736">21603 1878 247 0,'-4'-2'66'16,"-4"-1"-39"-16,5 2 44 16,3 1-19-16,0 0-16 15,0-2-12-15,0 2-11 16,0 0-9-16,0 0-2 15,0 0-1-15,0 0-1 16,4 0 0-16,11 0 0 16,3 2 1-16,5 5 0 0,0 4 2 15,-1-1 0-15,-3 3-3 16,-6-3 0-16,4 2 1 16,-8-1-2-16,1 2 2 15,-4 0-2-15,-3 1-2 16,-3 0 3-16,0 4 1 15,0-1-1-15,-19 4 1 16,-8 1-1-16,-4 0 2 16,-2-4-1-16,6-3 0 15,6-4 0-15,5-3 0 16,5-2 0-16,5-5 0 16,6 1-1-16,0-2 0 0,0 0-1 15,0 0-2 1,0 0-7-16,17 0 6 0,6 2 4 15,9 1 6-15,7-1-2 16,7-2-1-16,-4 0 0 16,2 0-1-16,-2 0-1 15,-2 0-1-15,-2 0-1 16,-7 0 1-16,-7-2-3 16,-6 2-11-16,-8-1-52 15,-5-1-168-15</inkml:trace>
  <inkml:trace contextRef="#ctx0" brushRef="#br0" timeOffset="67845.7061">22768 1644 283 0,'10'0'12'0,"-2"0"-8"16,-4 1 6-16,3 8 8 16,-3 2 7-16,2 1 3 15,-2 2-5-15,-1 5-1 16,2 3 0-16,1 6-2 16,-3 2-6-16,0 7 2 15,-2 0-8-15,-1 5 3 16,0 6-4-16,0 4 3 15,0 9-6-15,0 11 2 16,-1 7 0-16,-8 4-2 16,0 0 4-16,-3 4-5 0,5-8 1 15,-4 0 2 1,-1-3-1-16,6-3 0 0,0-3-1 16,2-1-2-16,1-3 3 15,3-5-2-15,-3-4-1 16,3-7-1-16,0-5 2 15,0-7-1-15,0-6 1 16,0-7-3-16,0-7 1 16,0-1 0-16,0-6-1 15,0-2 0-15,0-4 1 16,0-5-1-16,0 0 0 16,0 0 0-16,0 0 0 15,0 0-3-15,0 0-5 16,0-5-10-16,0-12-12 0,0-19-8 15,16-16-86-15,5-19-147 16</inkml:trace>
  <inkml:trace contextRef="#ctx0" brushRef="#br0" timeOffset="69460.1602">22911 1286 409 0,'0'-4'34'0,"2"4"-25"15,-1 0 3-15,1 0 4 16,-1 0-1-16,1 0-7 16,2 0-2-16,13 0-3 15,12 0 3-15,18 0 13 0,14 0 0 16,9 0-9-16,0 2-3 15,2 3-1-15,5 1 1 16,6-2-6-16,8 6 4 16,10-2-3-16,0 0 1 15,2 2 0-15,3-2 3 16,-6 2-5-16,0-1 1 16,4 1 0-16,-1-1 1 15,2 2-2-15,-8-1 1 16,-2 3-2-16,-8 0-1 15,3-2 1-15,2 0 0 16,-1-2 0-16,-1-1 0 16,-2 0 0-16,-11-2 0 0,-8 0 0 15,-8 1 0 1,-6-3 1-16,-7 1 0 0,1 0-1 16,-9-2 1-16,-2 1 0 15,-8-2-1-15,-8 0 1 16,-6 1-2-16,-4 0 0 15,-4 0 0-15,-2 0 0 16,-2 1 0-16,0 0 0 16,-1 1-2-16,2-1 2 15,-1 6-2-15,3 2 0 16,-1 6 2-16,-3 4 1 16,2 5 1-16,-5 5 1 0,0 9 0 15,0 3 5-15,0 3-4 16,0 1-1-16,0 0 0 15,-5 1 0-15,2 6 0 16,1 5 1-16,2 2-1 16,0 5 0-16,0-1 0 15,0 0-1-15,0 0 0 16,-1-2 0-16,-2 3 0 16,0 1 1-16,-1-1 0 15,3-3-1-15,1-4 0 16,0-1 0-16,0 4 0 15,0 1-1-15,0 4 0 16,0-5 2-16,0-4-2 0,0-6 1 16,0-1 1-1,0-2-1-15,0 0 0 0,0 1-1 16,0-4 2-16,0 0-2 16,0-1 0-16,0-1 3 15,-2-6-2-15,-1-3-1 16,2-4 1-16,-2-6-1 15,3-4 0-15,-2-5 1 16,0-2-1-16,0-6 0 16,1-5 0-16,-1 3 1 15,1-5-1-15,-1 0 1 16,-1-2-1-16,-1 0 2 0,-5 0 1 16,-9 0 3-1,-7 0-4-15,-5 0-1 0,-2 0 1 16,0 0-2-16,-3-8 0 15,-4 1 0-15,-5-4 0 16,-6 0 0-16,-5-2 0 16,-6 1 3-16,-3-1-3 15,-3 1 0-15,-1-1 1 16,2-1 0-16,1 3 2 16,3 0-1-16,2 1 1 15,-3-2-2-15,1-2 1 16,-2 5 1-16,-2-2-3 15,-1 0 3-15,-4-2 0 16,0 1-2-16,1 1-1 16,4-2 0-16,3 4 0 15,2 1 0-15,2 3 0 0,-1-1 0 16,-3-1 0-16,1 3 0 16,-3-1 0-16,3-1 0 15,1 1 0-15,-1-2 0 16,3-1 1-16,2 4 0 15,2-2-1-15,6 0 2 16,-1-1-1-16,9 1-2 16,-4 2 2-16,9-1 0 15,2 3 0-15,2-1-1 16,7 1 1-16,3 2-1 16,2-1 0-16,3-1 0 0,-3-1 2 15,2 2-1 1,-1-2-1-16,4-1 0 0,-3 3 1 15,4-2-1-15,3-1 0 16,2 3-1-16,3 1 1 16,0-2 0-16,-5 1 0 15,2-1 0-15,-3 1 0 16,1-2-2-16,0 1-1 16,3-1 1-16,5 1-2 15,3-1-8-15,-1-2-17 16,1 1-20-16,0-7-24 15,6-11-179-15</inkml:trace>
  <inkml:trace contextRef="#ctx0" brushRef="#br0" timeOffset="70508.9741">23210 2430 191 0,'-5'9'96'0,"5"-6"-93"15,0-3-1-15,0 2 14 16,0-1 3-16,5 3-7 16,8-2 12-16,9 2 16 15,5-1 1-15,9 2-9 16,5-1-9-16,5 0 6 16,-1 0-13-16,4 1-8 15,2 0 2-15,8-1 2 16,4 3 1-16,1-3-3 15,-1 1-1-15,-1-2-6 16,-2 4 0-16,0-1 2 16,1 1-3-16,-1 3 1 15,1 0 2-15,-2 1 0 0,0-1 0 16,0 0-4-16,2 1 4 16,-3 1-3-16,1-1-2 15,-4 1 2-15,-4 0-1 16,-1-2-1-16,0 4 0 15,0-4 1-15,2 2-1 16,-1-4 0-16,0-1 0 16,3 0 0-16,-1-5 0 15,-2 1 0-15,3-1 1 16,-5 1-2-16,-3 0 1 16,-4 1 0-16,-3-1 0 15,-5-1-1-15,-6 2 1 0,-6-3 0 16,-8 1 0-16,-5-2-3 15,-4 0-2-15,-5 0-8 16,0 0-9-16,0 0-21 16,0 0-23-16,0-2-73 15,0-10-193-15</inkml:trace>
  <inkml:trace contextRef="#ctx0" brushRef="#br0" timeOffset="70869.8171">25261 2475 316 0,'-4'-2'45'15,"2"2"10"-15,2 0-6 16,0 0-26-16,0 0-21 16,0 0-2-16,9 13 0 15,9 7 1-15,4 2 4 16,2 4 1-16,3-1 1 15,0-2-5-15,1 2 1 16,1-1 0-16,-3-1 1 16,0 1-3-16,-1 0-1 15,-5-1 2-15,-1-2 0 16,-4-2 0-16,-5-4-2 16,-7-3 0-16,-3 3-4 15,0-2 3-15,-11 2 1 16,-14 1 5-16,-4-3-5 0,-8-4 0 15,-2-2-10-15,-6-4-17 16,-4-3-33-16,-3 0-55 16,-4-3-90-16</inkml:trace>
  <inkml:trace contextRef="#ctx0" brushRef="#br0" timeOffset="71392.8383">24427 1630 255 0,'0'0'80'16,"0"0"-73"-16,0 0-4 15,0 0-1-15,-3 0 18 16,0 0 4-16,2 4-5 16,-4 16-13-16,1 13 0 15,-5 10 9-15,1 11 5 16,-1 2-8-16,3-1-1 16,-2 4 0-16,3-1 0 15,1 2 0-15,4 7-3 0,-5 0-1 16,-1 5 3-16,-1 0-3 15,-1-2-2-15,-1 3 3 16,2-3-2-16,-1-1-2 16,1-3 1-16,1 0-1 15,0-3-3-15,0 0 5 16,-1-4-3-16,1-6-1 16,3-6-2-16,-2-9 2 15,5-6-1-15,-2-9 1 16,2-5-2-16,0-8 0 15,0-6 0-15,0-4-4 16,0 0-1-16,0 0 0 16,0-4 0-16,0-17-4 0,0-9-17 15,0-17-37 1,0-8-91-16</inkml:trace>
  <inkml:trace contextRef="#ctx0" brushRef="#br0" timeOffset="72773.0659">23372 2168 177 0,'3'14'17'16,"0"-8"-13"-16,2 2 10 16,1 2 8-16,6-2 8 15,0 3-10-15,7-2 12 0,2 1-10 16,3-3-11-16,4 2 8 16,2 2 5-16,1-2-5 15,4 0-1-15,-1-1-1 16,5-2 3-16,-4-3-5 15,0 0 0-15,-2-1-2 16,-4 0-5-16,-2-2 0 16,-1 4-4-16,-7-4 0 15,4 1-2-15,-3 1 1 16,1-2-1-16,0 2 0 0,0-1 0 16,-3-1-1-1,1 2 0-15,1-2 3 0,-4 0-2 16,3 0-2-16,-3 0 3 15,-2 0-1-15,-2 0-1 16,2-3-1-16,-4-1 3 16,4-1-3-16,-1 1 3 15,-1 0-2-15,1 0 0 16,-4-2-1-16,2-2 1 16,1 0 1-16,-2 2-2 15,-2 0 0-15,-1 1 2 16,-3 1-2-16,2 2 3 15,0-5-3-15,1 3 1 16,0-5 1-16,3 2-2 16,-2 0 1-16,1-2 0 0,0 0 0 15,-3 3 2-15,-2 1-3 16,-1 0 2-16,0 1-1 16,0 0 1-16,2-3-1 15,2-3 0-15,-1 2-1 16,2-3 0-16,1 2 2 15,1-1-2-15,-1 3 0 16,-2-1-1-16,2 3 1 16,3 0 0-16,-4 0 0 15,-1 1 1-15,0-1-1 16,-1 2 0-16,0-1 0 16,2-1 3-16,1-2-2 0,0 3 0 15,-2-2-1 1,2-1 1-16,3 1 0 0,-3 1-1 15,0 0 0-15,1-1 0 16,-1 1 0-16,4 1 1 16,-2 0 0-16,0 1-1 15,-1-1 0-15,1 1 0 16,-1-1 0-16,1 3-1 16,3 0 2-16,-1-1-1 15,1 2 0-15,3-1 1 16,2-1 3-16,0 1-2 15,0-1 0-15,0 2 0 16,-3-2 0-16,5 2 0 16,3-1-1-16,0-1 3 15,-2 2-1-15,1 0-2 0,-4 0 1 16,1 0-2-16,0 0 4 16,1 0-1-16,-3 0 0 15,1 0-3-15,-2 2 1 16,2 1 0-16,2 2-1 15,0-1 3-15,2-1-2 16,-1 0 0-16,2 3 1 16,-6-3-1-16,1 0 1 15,-4-1-2-15,0 1 0 16,-3-1 1-16,1 0-1 16,-1-1 2-16,-1 1-2 15,-1-1 0-15,-4 2-1 0,-3-2 1 16,0-1 0-16,-3 0 0 15,0 0-3-15,0 0 3 16,0 0-6-16,0 0 2 16,0 0-11-16,0 0-23 15,-9 0-21-15,-13 0-73 16,-5-1-261-16</inkml:trace>
  <inkml:trace contextRef="#ctx0" brushRef="#br0" timeOffset="74311.7377">25782 2417 217 0,'0'2'23'0,"0"-2"1"15,0 0 22-15,0 0-1 16,0 0-3-16,0 1-14 15,0-1-6-15,0 3-1 16,0-3-5-16,0 2-2 0,0-1-4 16,3 2-4-16,1-3 2 15,4 1 3-15,-2 1-4 16,0-1-1-16,3 1 0 16,-1-1 1-16,1 2 0 15,-2-1-4-15,-3-1 2 16,1-1-2-16,2 3 0 15,2-1 1-15,0 0 2 16,3 0-2-16,-3-1 0 16,1 2 0-16,3 0 0 15,0 0-1-15,0 0 1 16,5-1-2-16,-2 2 0 16,1-4 1-16,0 1 0 0,0 1-1 15,1-2 3 1,-2 2-3-16,2 0-1 0,1 1-1 15,1 2 5-15,4-1-4 16,-2 0 2-16,-1-1-2 16,-1 1 0-16,-1-1-1 15,2 2 1-15,3-1 0 16,1 0 0-16,3 1 0 16,1-2-1-16,5 3-1 15,2 1 1-15,0 0 1 16,5 3 1-16,0-3-1 15,-1 2-1-15,5 2 0 16,-2-1 0-16,1 0 0 16,0-2 2-16,-2 1-2 15,2-2 1-15,1 2-1 0,1-1 2 16,-1-3-1-16,0 2 0 16,-6-2-1-16,1 1 2 15,1 0-1-15,5 1-1 16,3 0 1-16,0-1-1 15,6-1 0-15,0 2 0 16,-2-3 0-16,1 2 1 16,-4-1-1-16,0 3 0 15,2-2 0-15,0 0 0 16,-3 1 1-16,0-1-1 16,-1 2 2-16,-5 0-2 15,-5-4 1-15,-4 3 0 0,-6-3-1 16,-5-3 1-16,-4 2 0 15,-4-3 0-15,1 1 1 16,-2-1-2-16,-5 0 0 16,0 0 0-16,-6 0-1 15,-2 0 0-15,-1 0 0 16,0 0-2-16,0 0-1 16,0 0-11-16,0 0-26 15,0 0-42-15,-8 0-65 16</inkml:trace>
  <inkml:trace contextRef="#ctx0" brushRef="#br0" timeOffset="74783.0413">27836 2528 141 0,'0'-7'294'16,"0"4"-280"-16,0 1 13 16,0 2-8-16,0 0-2 15,12 0-8-15,12 0 1 16,7 12 0-16,4 4-1 16,1 3-4-16,5 5-2 0,0 1 4 15,4 2-6 1,2-1 2-16,1-1 0 0,-6-5-2 15,-7-1-1-15,-6-3 0 16,-9-4 0-16,-7 1-1 16,-7-7-2-16,-5 0 1 15,-1-3 2-15,0-2 3 16,0 0 1-16,0 4-3 16,-3 1 0-16,-15 8 2 15,-12 2 8-15,-13 6-4 16,-6 1-3-16,-3-1 0 15,1 2-1-15,4 1-3 0,5-3 1 16,7-4 0-16,2-3-1 16,6-4-1-16,5-6-7 15,1-3-13-15,6-2-19 16,9 0-38-16,6-20-133 16</inkml:trace>
  <inkml:trace contextRef="#ctx0" brushRef="#br0" timeOffset="75615.7696">28891 1862 419 0,'-11'-2'30'15,"10"-1"-2"-15,1 3 0 16,0 0-3-16,0 0-6 15,0 0-9-15,0 0-10 16,0 0 0-16,0 0-2 0,12 11 2 16,7 2 5-16,10 4-1 15,3 4-2-15,6-3 2 16,2 4-1-16,5 0 0 16,-5 2 2-16,-1-1-3 15,-6 1-2-15,-9 0 1 16,-8-2-1-16,-5 0-1 15,-7 1-4-15,-2 2 5 16,-2 5 0-16,0 6 4 16,-14-1 0-16,-10 7-3 15,-4-3 1-15,-8 1 2 16,-4 2-1-16,-6 0 1 16,-6 2 3-16,-3-1-4 15,-1 5 5-15,-1-5-3 16,2 1 1-16,7 1 0 0,2-7-1 15,7 1-3-15,8-2 2 16,7-6-3-16,6-2 1 16,6-5-2-16,6-5 1 15,5-4-1-15,1-7-3 16,0-1-1-16,0 0 1 16,10-2 3-16,13 1 6 15,9 3 0-15,13-2 3 16,12 1-3-16,3-1-4 15,-2-1 1-15,-3 1 0 0,-7 0-2 16,-7-1 0 0,-3 2 0-16,-5-1 0 0,-4-3 1 15,-3 2-1-15,-8-3 0 16,-3 1-1-16,-5-2 0 16,-5-1-1-16,-1-1 0 15,-3 0 1-15,1 0-2 16,-2 0-1-16,0 0 1 15,0 0-5-15,0 0-14 16,0 0-26-16,-10-13-34 16,-7-7-156-16</inkml:trace>
  <inkml:trace contextRef="#ctx0" brushRef="#br0" timeOffset="76470.7103">28722 2354 140 0,'0'-3'303'16,"0"3"-281"-16,0 0-4 15,0 0-6-15,0 0 2 16,0 3-5-16,9 9-3 15,12 4 8-15,6 9 0 16,12 1 3-16,4 5 3 0,8 1-5 16,-2-2-1-16,2 2-5 15,-4-7-3 1,-5-1 3-16,-4-4-3 0,-7-4-1 16,-7-5 3-16,-6-3-3 15,-9-4-2-15,-6-1-1 16,-2-1-2-16,-1-2 0 15,0 0 1-15,0 0-1 16,0 0-1-16,2 3-1 16,1-1 1-16,0 0 1 15,0 1 0-15,1-1 0 16,2 0 0-16,-2 0 0 16,0 1 0-16,-1 0 0 0,0-2 1 15,-2 1-1 1,1 0 1-16,-2-2-1 0,0 2 0 15,1-2 1-15,1 0 0 16,-2 0 1-16,1 0 0 16,1 0-2-16,-2 0 3 15,1 0-1-15,1 0 2 16,-2 0-3-16,0 0 4 16,0 0-2-16,0 2-1 15,0-2 0-15,0 1-1 16,0-1 0-16,0 0-1 15,2 2 0-15,-2-2 0 0,0 0 0 16,0 0 0-16,0 0 0 16,0 0 3-16,0 0 0 15,0 0 0-15,0 0 1 16,0 0-1-16,0 0-1 16,0 0 0-16,0 0-2 15,0 0 0-15,0 0 1 16,0 0-2-16,0 0 2 15,0 0-1-15,0 0 0 16,0 0-1-16,0 0-1 16,0 0 1-16,0 0-1 15,0 0-1-15,0 0-1 16,0 0-4-16,0 0 2 16,0 0-7-16,0 0-1 15,0 0-4-15,0 0-10 0,0 0-3 16,0 0-4-16,0 0-6 15,0 0-68-15,0 0-144 16</inkml:trace>
  <inkml:trace contextRef="#ctx0" brushRef="#br0" timeOffset="79215.5933">5031 603 152 0,'-8'11'13'16,"5"-3"-13"-16,0-6 1 15,3-1 10-15,0 1 8 16,0-2 12-16,0 0-4 16,0 0-4-16,0 0 3 15,0 0-21-15,0 0-5 16,0 0-19-16,0 1-1 15,0 5-29-15,-3 0-9 16</inkml:trace>
  <inkml:trace contextRef="#ctx0" brushRef="#br0" timeOffset="79673.4687">4826 630 136 0,'0'1'58'0,"0"0"-54"16,0 1-1-16,0 2-1 0,0 0 5 16,0-1 1-16,0 2 1 15,0 1-3-15,0 2-2 16,0 0-4-16,0 4-2 16,0 0-22-16,0-1-85 15</inkml:trace>
  <inkml:trace contextRef="#ctx0" brushRef="#br0" timeOffset="79862.1192">4838 1094 179 0,'0'20'10'0,"0"9"-1"15,0 3-5 1,0 3 1-16,0 1-2 0,0 2-3 15,0-2 0-15,0-1-1 16,0 2-16-16,0-5-51 16</inkml:trace>
  <inkml:trace contextRef="#ctx0" brushRef="#br0" timeOffset="80004.1591">4844 2013 181 0,'0'34'11'0,"-3"0"-5"0,0 8-6 16,-3 0 0-16,-3 2-13 16,-1 0-28-16,2 0-65 15</inkml:trace>
  <inkml:trace contextRef="#ctx0" brushRef="#br0" timeOffset="80153.616">4859 2812 158 0,'9'39'41'0,"0"-2"-2"16,-2 4-13-16,-4 0-19 16,-3-3 3-16,3 1-8 15,-1-3-2-15,1 0-5 16,0-4-22-16,0-1-68 16</inkml:trace>
  <inkml:trace contextRef="#ctx0" brushRef="#br0" timeOffset="80295.4691">4953 3780 220 0,'3'42'37'0,"0"-2"-27"15,-3 8-5-15,0 2-2 16,0 1-3-16,0-7-5 16,0-5-20-16,6-10-86 15</inkml:trace>
  <inkml:trace contextRef="#ctx0" brushRef="#br0" timeOffset="80453.7481">5053 4740 302 0,'0'20'9'16,"-3"-2"-9"-16,3 1 0 15,0-3 0-15,0-3-20 16,0-4-22-16,0-4-45 15</inkml:trace>
  <inkml:trace contextRef="#ctx0" brushRef="#br0" timeOffset="80686.1775">5314 5020 150 0,'12'1'15'15,"7"-1"-10"-15,1 0 9 16,8 0 7-16,5 0 2 16,6 0 13-16,4 0 3 15,-1 0 11-15,4 0-19 16,-4 0-10-16,1 0-9 16,0 0-12-16,-1 3-1 15,4 8-7-15,-1-4-103 16</inkml:trace>
  <inkml:trace contextRef="#ctx0" brushRef="#br0" timeOffset="80895.0405">7234 5211 399 0,'57'0'12'0,"4"0"-7"16,6 0-1-16,8-10-4 16,4-12-4-16,0-4-18 15,0 1-37-15,0 2-16 16,-3 2-33-16</inkml:trace>
  <inkml:trace contextRef="#ctx0" brushRef="#br0" timeOffset="81083.759">8816 5077 330 0,'41'10'34'15,"-2"-1"-28"-15,9-4 8 16,4 0-4-16,5-3-8 16,1-1-1-16,3-1-1 15,5 4 0-15,1-4-4 16,2 0-29-16,-1 0-73 15,-11 0-68-15</inkml:trace>
  <inkml:trace contextRef="#ctx0" brushRef="#br0" timeOffset="81286.1584">9899 5187 120 0,'52'11'16'0,"3"-2"115"16,5 4-92-16,1 0-37 15,-3 3 32-15,2 2 28 16,1-4-57-16,6-2-1 15,5-2-4-15,10-9-4 16,6-1-6-16,-6 0-19 16,3 0 29-16,-9 0 5 15,-6 6-5-15,-7 2-2 16,-2-1 2-16,0-6-9 16,-1-1-63-16</inkml:trace>
  <inkml:trace contextRef="#ctx0" brushRef="#br0" timeOffset="81435.4991">11640 5532 292 0,'31'9'168'0,"12"-8"-165"16,16-1 10-16,8 0-8 16,9-1-5-16,-2-10-16 15,4 2-13-15,-6 7-149 16</inkml:trace>
  <inkml:trace contextRef="#ctx0" brushRef="#br0" timeOffset="81600.906">12866 5694 264 0,'49'19'70'16,"13"-5"-59"-16,6-3-7 15,10-5 2-15,7-1-6 16,3-3-2-16,3-2-27 15,0 0 17-15,0-13-83 16,-9 0-49-16</inkml:trace>
  <inkml:trace contextRef="#ctx0" brushRef="#br0" timeOffset="81877.3308">14252 5787 250 0,'66'9'78'0,"5"-5"-57"16,7-1 11-16,0-3 12 15,4 0-44-15,-1 0-14 16,3-10-13-16,0-1-12 16,-9 5-46-16,-4 1-28 15,-5 5 90-15,-8 0 23 16,0 6 51-16,-4 11 35 16,1-1 5-16,2 5-20 15,-2-3-28-15,3 2 6 16,11-6-21-16,-2-4-6 15,-5-5-12-15,-6-5-10 16,-15 0-8-16,-8-5-11 0,-7-19-19 16,-13-3-49-16,-13-5-177 15</inkml:trace>
  <inkml:trace contextRef="#ctx0" brushRef="#br0" timeOffset="82951.7215">5696 318 96 0,'-3'-3'127'0,"-3"3"-100"16,6 0-1-16,0 0 11 15,0 0-11-15,0 0-12 16,0 0-2-16,6 0 1 15,12 0 10-15,3 4 5 16,7-1-7-16,2 1-7 16,3 0-9-16,6-2-1 15,-1-2-4-15,4 0-6 16,0 0 3-16,10 0-7 16,3-10-21-16,5 0-27 0,4-2-3 15,5 3-5 1,-2 5-16-16,-4-1 19 0,-5 2 52 15,-6 3 11-15,-10 0 31 16,1 0 16-16,-6 0-8 16,-1 0 5-16,6 0 1 15,1 0-3-15,-1 0-11 16,-3-4-12-16,1 0-12 16,-3-3-2-16,2-2-5 15,7 0-7-15,5 1-19 16,9 1-55-16,7 6-72 15</inkml:trace>
  <inkml:trace contextRef="#ctx0" brushRef="#br0" timeOffset="83086.2387">7631 330 127 0,'25'11'64'0,"5"-4"-39"16,6 0 7-16,3-3-16 15,6-4-8-15,1 0-5 16,3 0-3-16,-1-6-24 15,-2 1-72-15</inkml:trace>
  <inkml:trace contextRef="#ctx0" brushRef="#br0" timeOffset="83198.2364">8562 404 130 0,'66'0'0'0,"1"0"-2"0,1 0 1 16,-5 0-25-16</inkml:trace>
  <inkml:trace contextRef="#ctx0" brushRef="#br0" timeOffset="83356.2339">9657 457 186 0,'42'5'13'0,"3"-1"6"15,4-2-14-15,-4 0-5 16,1-2-21-16,-10 4-101 0</inkml:trace>
  <inkml:trace contextRef="#ctx0" brushRef="#br0" timeOffset="83522.4928">10727 591 62 0,'61'0'7'15,"5"-2"6"-15,2-4-13 16,4-4-44-16</inkml:trace>
  <inkml:trace contextRef="#ctx0" brushRef="#br0" timeOffset="83753.3879">12268 689 5 0,'54'4'145'15,"-2"-3"-114"-15,-1-1-16 16,1 0-13-16,0 0-2 16,-1 2-15-16,-5 3-27 0,-1 1-25 15</inkml:trace>
  <inkml:trace contextRef="#ctx0" brushRef="#br0" timeOffset="83971.8936">13721 730 249 0,'33'3'105'0,"5"0"-80"15,6-1 5-15,0-2-30 0,-2 0-4 16,9 0-25-16,0 0-22 15,6-7 38-15,1 4-4 16</inkml:trace>
  <inkml:trace contextRef="#ctx0" brushRef="#br0" timeOffset="84233.3894">14646 778 139 0,'25'0'42'0,"7"0"39"16,5 0-24-16,-1 0-34 0,-5-1-13 16,2-2-2-16,3-1-1 15,10-2 13-15,2-1 23 16,1 0-41-16,-7 3-2 16,-3 1 2-16,4-1-1 15,2 1 3-15,10-2 0 16,-3 2-4-16,-7 1-3 15,-6 2-14-15,-6 0-4 16,-4 0-8-16,3 0-29 16</inkml:trace>
  <inkml:trace contextRef="#ctx0" brushRef="#br0" timeOffset="84728.0028">15592 1175 327 0,'-5'14'57'0,"4"7"-49"16,1 14-6-16,0-2 8 15,0 6-5-15,0-2-2 0,0 3-2 16,0-2 3-16,0 2-4 15,0 5-1-15,3 4-51 16,0 3-159-16</inkml:trace>
  <inkml:trace contextRef="#ctx0" brushRef="#br0" timeOffset="84855.3605">15564 2372 223 0,'-3'31'54'0,"0"1"-54"16,3 3-10-16,0-3-106 0</inkml:trace>
  <inkml:trace contextRef="#ctx0" brushRef="#br0" timeOffset="85104.2479">15503 3829 120 0,'0'40'6'0,"0"3"-6"16,0 5 0-16,-5-1 2 15,-4-2 3-15,7-7-10 16,2-3-19-16</inkml:trace>
  <inkml:trace contextRef="#ctx0" brushRef="#br0" timeOffset="85237.6152">15419 4636 209 0,'-12'31'207'0,"6"-3"-207"16,6 4-20 0,0-4-138-16</inkml:trace>
  <inkml:trace contextRef="#ctx0" brushRef="#br0" timeOffset="85426.06">15392 5145 134 0,'-6'32'78'15,"-1"-1"5"-15,-2 1-9 16,2 2-21-16,3 0-41 16,-1 3-12-16,1-3 0 15,1 0 0-15,2 0 0 16,-5-6 0-16,0-6 2 0,0-9-2 16,3-9-20-1,-5-4-151-15</inkml:trace>
  <inkml:trace contextRef="#ctx0" brushRef="#br0" timeOffset="133334.3308">31497 2753 146 0,'5'10'20'0,"-2"-5"-11"16,-2-5 15-16,1 0 49 16,-2 0 14-16,0 0-28 15,1-1-12-15,1-15-17 16,-1-6-25-16,-1-2-5 16,0-3 5-16,0 1-1 15,0-2-1-15,-4 3-1 16,-7 0 2-16,0 3-2 15,0 7 0-15,0 3 1 16,0 6 0-16,-1 5-1 0,-1 1 1 16,-7 0-3-16,-8 21-5 15,-7 12 5-15,-4 9 0 16,-1 8 0-16,4 1-2 16,7 2 2-16,3 1 0 15,11-1-2-15,5-2 1 16,6 0 1-16,4-9-1 15,0-7 1-15,8-6 0 16,12-10 0-16,8-8 0 16,8-8 1-16,8-3 4 15,8-15 1-15,3-18-3 16,3-13 0-16,-2-6-1 0,1-10-1 16,-7 0 0-1,-4-1 1-15,-6-4 0 0,-6 2-2 16,1-3-2-16,-4 1 1 15,-4 6 1-15,-3 4 1 16,-5 9-1-16,-6 4-2 16,1 5 2-16,-7 6 0 15,-1 2 1-15,0 4-1 16,-3 3 0-16,2 2-1 16,0 3 2-16,-2 4-1 15,1 0 0-15,-3 6 0 16,1 1 0-16,-1 4 0 15,1 0 0-15,-1-2 0 16,1 3 0-16,-1-2 0 16,-1 2 0-16,0 1-1 0,0 0 1 15,0 2 0-15,0-1 1 16,0 1-1-16,0 0-1 16,0 0 1-16,0 0-1 15,0 0 0-15,0 0 1 16,0 0 0-16,0 0-2 15,0 0 1-15,0 0-1 16,0 0 1-16,0 0-4 16,0 0 2-16,0 3-2 15,-4 12-1-15,-9 12 6 0,-7 7 0 16,-4 11 1 0,-4 6 1-16,-2 8-1 0,-1 10 0 15,-4 6 0-15,1 2-1 16,1 3 0-16,6-4 0 15,6-5 0-15,8 2 0 16,2-4 0-16,8 3 0 16,3-2-1-16,0-2 1 15,6-9 1-15,9-4-1 16,5-11 0-16,0-6 0 16,2-7-1-16,-2-6 1 15,1-6-4-15,0-5 1 16,3-9-5-16,4-5-52 15,1-7-186-15</inkml:trace>
  <inkml:trace contextRef="#ctx0" brushRef="#br0" timeOffset="134968.1297">32074 2393 191 0,'-23'-27'24'15,"1"-4"-4"-15,1 7 16 16,9 8 13-16,-6 1-5 16,3 4-11-16,-6 0-13 15,-4 4-1-15,-3 3-6 16,-8 4-7-16,-3 0-3 16,-9 22-3-16,-7 10 5 15,-11 13-3-15,-5 7 0 16,-4 14 4-16,1 9-1 15,9 6 1-15,13 2-1 16,15-3-4-16,20-4 0 0,16 0-1 16,1-12 0-16,26-7 4 15,12-15-1-15,11-16 2 16,11-12 4-16,8-14-3 16,7-9 4-16,7-25-2 15,-1-18-5-15,-1-11 1 16,-3-13-1-16,-11 0-1 15,-15-3-4-15,-18 8 1 16,-18 5-1-16,-15 10 0 16,-13 6-2-16,-25 15 0 15,-17 9 1-15,-14 14 3 16,-7 12 1-16,-4 4-1 16,2 26 0-16,5 13 0 0,9 6-1 15,13 9 1-15,14-3-1 16,16 2-2-16,14-4 2 15,7-7 0-15,13-4-5 16,21-10 6-16,13-13 2 16,12-15 0-16,7-4 4 15,7-18-4-15,0-17 1 16,-6-7 0-16,-7-6-3 16,-14-7 1-16,-16 2-1 15,-20 3-1-15,-10 11 0 16,-15 10-6-16,-29 11 7 15,-11 16 0-15,-16 2-2 16,-6 22 2-16,-4 18 2 0,4 8-1 16,11 8-1-16,20-2 0 15,19 2-1-15,21 0-2 16,6-3 1-16,18-6-3 16,22-12 5-16,11-13 0 15,13-13 3-15,9-9-3 16,2-13-3-16,-1-15-6 15,-15-10-65-15,-21-4-227 16</inkml:trace>
  <inkml:trace contextRef="#ctx0" brushRef="#br0" timeOffset="181823.1722">15334 3428 38 0,'-13'-9'26'0,"-6"-1"4"16,2 0 0-16,-3 2 1 15,1-2-7-15,4 7-8 16,-2-3 0-16,4 2-6 16,-6-2-8-16,-2 2 2 15,0-1 2-15,-6 0 5 16,-5-1-2-16,0 0-4 15,-11 3-3-15,-2-1-1 16,-10 1-1-16,-8-3 0 16,-7 1 0-16,-12 1-3 15,-6-5 3-15,-6-2 2 16,-9-2-2-16,-6-2 4 0,0-3-3 16,-1-2 1-16,0-2 2 15,-1-1 2-15,-3-1 4 16,1-2-6-16,-4 0 0 15,3 0 0-15,-7-2 1 16,2 2 1-16,5-1-5 16,4 3 3-16,-1-2-3 15,7 1 1-15,-2 3 2 16,-4 3-2-16,1 6 4 16,0 0-5-16,1 4 0 15,7 0 1-15,1 5 2 16,0-1-2-16,6 5-1 0,3 0 0 15,3 0-1 1,0 0 2-16,3 8-1 0,0 5 0 16,6-2-1-16,3 6 0 15,6-1 3-15,4 5-3 16,-1 2 0-16,4 1 0 16,5 3 0-16,0-3 0 15,6 1 0-15,1-2 1 16,-3 0-1-16,2-1 0 15,1-1-1-15,8-2 2 16,1-2-2-16,8-1 1 16,1-1-1-16,3-1 1 15,2 1 0-15,4-3 1 16,5-1-2-16,5-1 1 0,5-6 0 16,2-2 0-16,7 0 0 15,0-2-2-15,0 3-5 16,0 4 0-16,0 6 5 15,0 1 2-15,0 8 0 16,7 4 0-16,2 4 1 16,-1 9-1-16,-2 4 1 15,1 3-1-15,-4 4 1 16,3 1-1-16,-3 2 0 16,3 1 0-16,0 1 0 15,3 3 0-15,0 0 1 16,0-1-1-16,4 3 1 15,-1-2-1-15,6 1 0 0,3-1 0 16,3 3-2-16,1-1 2 16,5 0-1-16,3 0-1 15,-2-6-2-15,2-2-2 16,-3 1 2-16,1-5-2 16,-1 0-3-16,3-5 0 15,3-7-1-15,-2-6-3 16,6-8 0-16,5-7-5 15,7-4 5-15,8-3 3 16,4-3 2-16,8 3 3 16,1-1-1-16,6 6 5 15,3 3-2-15,1 1 3 16,8 0-1-16,11-1 1 0,10-5 0 16,12 0 1-16,10-3 1 15,2-1 0-15,-7 4 0 16,4 5-1-16,-3 1 2 15,3 4-1-15,7-3 3 16,13 2 0-16,9-3 4 16,14-2-1-16,-6 3-6 15,-3-3-2-15,-8 0 0 16,-9-2 0-16,-11 2 0 16,4-4 0-16,-10 0 1 15,-2-4-1-15,-2 2 0 16,-10-2 0-16,-9 1 0 0,-9-1 0 15,-11-7 0-15,-8 0 0 16,-10 0 0-16,-8 0 7 16,-8-15 1-16,-8-1-2 15,-11 0-1-15,-5-2 2 16,-7 1 3-16,-5-4 3 16,-3-3-5-16,-1-7 2 15,0-4-5-15,-6-6-5 16,3-3 3-16,0-8-2 15,-4-6-1-15,1-5 0 16,-3-7 1-16,-1-3 3 16,0-1-2-16,-2-6 1 0,-4-1 1 15,0-5-4-15,0 1 0 16,-5 3 0 0,-9 7 0-16,-3 5-4 0,0 2 4 15,2 1 1-15,2 8 2 16,0 5-2-16,0 12 4 15,3 9 7-15,-3 8-7 16,0 6-4-16,2 2 1 16,2 8 0-16,3-4-1 15,-3 2 0-15,2 2 1 16,3-1-2-16,0 3 0 16,2 0 1-16,-1 4 0 15,2 1-1-15,1 2-10 0,-2 0-43 16,-2 0-176-1</inkml:trace>
  <inkml:trace contextRef="#ctx0" brushRef="#br0" timeOffset="182693.2279">15073 3766 39 0,'0'0'40'0,"0"0"-33"16,0 0-7-16,0 0 0 15,0 0 1-15,0 0-1 16,0 0 9-16,0 0-1 16,0 3 0-16,0 0-1 15,0 3-2-15,0 0 1 16,4-3-4-16,-3 4 4 16,1-3-4-16,1 4 1 15,-2-3-3-15,3 4 1 16,-4 0-1-16,0 1-4 15,0 1 4-15,0 1 0 0,0 3 1 16,0-1-1-16,0 5 0 16,0 3-1-16,-5 1 1 15,-1 4-1-15,-1-1 1 16,-2 0-1-16,3-1-3 16,-7 1-6-16,-3 3-1 15,2-2 4-15,-8 2-37 16,2-4 7-16</inkml:trace>
  <inkml:trace contextRef="#ctx0" brushRef="#br0" timeOffset="222111.5937">27644 4797 295 0,'0'0'39'15,"0"0"-16"-15,0 0 9 16,0 0 8-16,0 0-9 15,0 0-3-15,0 0-7 16,0 0-5-16,0 0 1 16,0 0-7-16,0 0-3 15,0 4-4-15,0-1-1 16,0 9-4-16,0 5 4 16,0 8-1-16,-6 7 1 0,3-1-2 15,0 3 0-15,0 3 0 16,0 4 1-16,0 3-1 15,-2-1 0-15,1 6 1 16,1-6-2-16,-1-2 1 16,2-3 0-16,2-4 0 15,0-5 0-15,0-4 0 16,0-3 0-16,0-3-1 16,0-7 1-16,0-1-1 15,2-3-1-15,-1-5-3 0,2 0 1 16,-3-3-5-1,1 0 2-15,-1 0-8 0,3-3-26 16,2-19-63-16,-4-4-211 16</inkml:trace>
  <inkml:trace contextRef="#ctx0" brushRef="#br0" timeOffset="222629.5987">27642 4603 267 0,'0'-4'44'0,"0"1"-2"15,0 3-16-15,0-2-11 16,5 0-5-16,16 0-7 15,10 0 9-15,11 2 6 16,3 0-6-16,2 0 2 16,1 6-11-16,0 7 4 15,-3 5-1-15,-5 4-2 16,-9 4 0-16,-8 0-2 16,-7 0 1-16,-9 4 4 15,-4-1-4-15,-3 2-1 16,0-1 2-16,-4-2-3 0,-7-2 1 15,-5-1 0 1,-2-1-1-16,-7-2-1 0,-7 0 6 16,-4 0-6-16,-5-1 3 15,1-4-3-15,-1-4 2 16,1 0-2-16,3-7 1 16,7-3 1-16,5 0-2 15,9-3 2-15,6 0-2 16,1 0 3-16,3 0-3 15,3 0-4-15,3-3 1 16,0 2-2-16,0 1-12 16,0 0-28-16,0 0-68 15,0 0-150-15</inkml:trace>
  <inkml:trace contextRef="#ctx0" brushRef="#br0" timeOffset="230991.2635">28430 4943 280 0,'-7'-13'19'0,"-1"2"-9"16,6 7 19-16,2 4 12 16,0 0-7-16,0 0-22 15,0 0-8-15,0 0-4 16,0 0-4-16,10 0 2 16,12 3 2-16,8 3 4 0,4 0 3 15,5-4 0-15,0 1-4 16,1-1 0-16,-3 1-3 15,-3 0-3-15,-5 1-5 16,-11 0-9-16,-6 0-34 16,-12 3-184-16</inkml:trace>
  <inkml:trace contextRef="#ctx0" brushRef="#br0" timeOffset="231232.1544">28429 5057 77 0,'16'2'49'0,"7"1"6"16,3-1-12-16,6-2-3 16,2 0-6-16,3 0 0 15,-1 0-9-15,1 0-6 16,-2 0-15-16,-4 0-4 15,0 0-8-15,-5 3-19 16,-4 4-38-16,-3-2-174 16</inkml:trace>
  <inkml:trace contextRef="#ctx0" brushRef="#br0" timeOffset="232245.8274">30130 4702 242 0,'0'-3'47'0,"0"-1"-42"0,0 4 20 16,0 0 23-16,0 0-15 15,0 0-22-15,0 0-9 16,0 3-2-16,0 13 0 16,-11 10 5-16,-5 8 2 15,-6 8-5-15,-1 4 1 16,-1 3 2-16,3 2-1 16,2 2-2-16,4 0 1 15,6 2-1-15,4-2-2 16,5-4 0-16,0-3-1 0,3-2-1 15,13-4-7-15,1-2 1 16,5-6-8-16,1-9-26 16,-1-6-128-16</inkml:trace>
  <inkml:trace contextRef="#ctx0" brushRef="#br0" timeOffset="233377.2775">30644 5131 302 0,'0'-11'31'15,"0"-4"-19"-15,-3-4 15 16,-5-2 9-16,-2-4-7 0,-2 3-4 15,-4 2-13-15,-1 1 0 16,0 7-2-16,0 2-2 16,1 4-2-16,-1 6-3 15,-4 0-3-15,-1 19-1 16,-6 17 0-16,1 13 1 16,1 5 0-16,7 7-1 15,12-4-1-15,7-6 1 16,0-7-1-16,4-8 0 15,10-5 0-15,5-11 2 16,0-8 0-16,2-7 0 16,8-5 3-16,7-18 8 15,14-21-2-15,11-15-9 16,2-9-2-16,0-9 2 16,-8-5-9-16,-10-2 1 0,-7-1-6 15,-7 6-14-15,-9 8 1 16,-8 12 13-16,-9 15 14 15,-5 15 7-15,0 13 5 16,0 7 14-16,0 4-7 16,-8 5-16-16,-6 26 0 15,-10 17-3-15,-3 12 5 16,1 8-3-16,9 1 1 16,8 1-1-16,7 3-2 15,2-5 1-15,0 2-1 16,8-5-1-16,9-4 1 15,3-1 0-15,1-7-2 0,1-6-2 16,1-8-3-16,-1-9-6 16,0-14-13-16,-1-8-122 15</inkml:trace>
  <inkml:trace contextRef="#ctx0" brushRef="#br0" timeOffset="233594.2796">31190 5311 256 0,'8'7'6'0,"1"1"-6"16,4 2 22-16,0 2 5 16,5-3-1-16,5 3-9 15,7-4-1-15,7-1-6 16,5-2-10-16,0-4 0 15,-3-1-27-15,-4 0-112 16</inkml:trace>
  <inkml:trace contextRef="#ctx0" brushRef="#br0" timeOffset="234038.9234">31524 5120 331 0,'0'0'36'16,"0"0"-31"-16,12 0-5 15,7 0 6-15,6 11 1 16,5 5-5-16,1 4 0 16,-1 2 5-16,-2 3-4 15,-4 3 1-15,0-3 1 16,-6 1-3-16,-4 0 4 15,-5-1-4-15,-7-3 0 16,-2 2 4-16,0 3-3 16,-17 4 5-16,-8 2-1 15,-2 0-5-15,-3-2 1 16,2-1 0-16,4-5-1 16,8-2-2-16,4-2 0 0,6-2-1 15,4-1 1-15,2-3 0 16,0 0 0-16,0-2 0 15,0-1 0-15,11-4 0 16,2 3 0-16,2-4 0 16,6-3 3-16,1 1-3 15,2-3 0-15,0-2-4 16,0 0-17-16,-6 0-51 16,-8 0-224-16</inkml:trace>
  <inkml:trace contextRef="#ctx0" brushRef="#br0" timeOffset="234285.8998">31633 5347 80 0,'-6'-12'269'0,"3"7"-247"15,2 4 6-15,1 1-2 16,0 0-15-16,0 0-11 15,0 0-11-15,10 6 6 16,10 10 5-16,3 2 9 16,5 2-7-16,1-5-2 15,1-2-2-15,-1-5-6 0,-1-3-21 16,0-5-44-16,-1 0-121 16</inkml:trace>
  <inkml:trace contextRef="#ctx0" brushRef="#br0" timeOffset="234561.1567">32061 5211 291 0,'0'0'62'0,"0"0"-62"16,0 12 0-16,3 10 2 16,1 7 15-16,-1 8-6 15,2 7-5-15,0 5 7 16,-1 1-2-16,-1 10-2 0,0-3 3 15,-1-5-2-15,-2-1-2 16,0-5-3-16,-2-4 0 16,-10-4-2-16,-4-6 0 15,-1-6-1-15,-2-1-2 16,3-9 0-16,-2-4-4 16,-2-6-2-16,4-6-10 15,1 0-55-15,9-11-198 16</inkml:trace>
  <inkml:trace contextRef="#ctx0" brushRef="#br0" timeOffset="234942.8151">32233 4926 363 0,'4'-5'13'16,"7"3"-11"-16,4 2 0 15,1 0 7-15,5 0-1 16,4 5 2-16,-2 8-4 16,-1 7 1-16,-4-1 2 15,-10 3-3-15,-7 3-2 16,-1 0 0-16,-1 1-1 15,-16-1 1-15,2-4 1 0,2-5-1 16,6-2-1-16,2-6-3 16,3 1 0-16,2 0-2 15,0-2 1-15,0 0-1 16,13 4 1-16,6-4 1 16,8 3-1-16,7-4-1 15,6-1-6-15,3-3-28 16,-5-2-175-16</inkml:trace>
  <inkml:trace contextRef="#ctx0" brushRef="#br0" timeOffset="239533.4559">27738 5724 207 0,'-15'0'71'0,"6"0"-71"16,1 0-2-16,7 6 2 15,1 7 4-15,0-4 5 16,0 1 1-16,1-3-1 16,10 0 5-16,1-6-3 15,6-1-3-15,2 0 0 16,3-11-2-16,-4-11 0 0,-5 1-3 15,-5-2 4-15,-9 1 7 16,0 0-6-16,-3 3 7 16,-11 4-2-16,-1 6 3 15,-1 4 6-15,-1 5-13 16,1 0-2-16,0 0-7 16,-1 15 1-16,5 4-1 15,2-1 0-15,6-2 0 16,4-3 0-16,0-1 1 15,1-5 0-15,17-1 1 16,3-4 1-16,9-2-2 16,-2 0 4-16,-3-8-5 15,-7-4 1-15,-10 1 0 0,-7-4 5 16,-1 8-5-16,0-3-1 16,-12 5-1-16,-9 5 1 15,1 0-1-15,3 0 2 16,4 0-2-16,8 5 0 15,5-1-5-15,0 2 3 16,0-2 3-16,19-2 0 16,11-2 2-16,2 0-2 15,-3-3 2-15,-10-10-1 16,-9 2 0-16,-10 3 2 16,0-1-3-16,-29 3-3 15,-12 6 1-15,-10 0 2 16,0 0 2-16,11 6-2 15,15-1 1-15,14-1-1 0,10-4-2 16,1 0-3-16,0 0 0 16,18 0 1-16,16 0 3 15,11-7 1-15,1-4 0 16,-10 0 1-16,-14 7 0 16,-13 1-1-16,-9 3 2 15,0 0 7-15,0 0-6 16,-13 0 0-16,-8 0-3 15,1 0 2-15,7 0-2 16,6 0-1-16,7 3-8 0,0 1-5 16,0 2 4-1,1-1-1-15,11 2-16 0,3-3-21 16,-5 3-40-16,-1-3-52 16</inkml:trace>
  <inkml:trace contextRef="#ctx0" brushRef="#br1" timeOffset="280465.8029">2921 7136 319 0,'15'-9'27'0,"-12"5"-23"16,-3 2-4-16,0 2 20 15,4-2-4-15,-4 2-6 16,3 0-5-16,0-1 2 16,3 1 2-16,3-4 3 15,3 2 2-15,3-2-3 16,-2 1-3-16,1 0 4 0,-2 0-3 15,1 0-1 1,4-1-2-16,2 2-1 0,0-2 2 16,1 2 0-16,2-2 6 15,2 3-5-15,3-2-1 16,-3 3 1-16,3-2-3 16,4 2 0-16,2 0 0 15,4 0 0-15,2 0-1 16,0 0 3-16,-2 0-5 15,6 3 2-15,-1 3-2 16,-3 6 2-16,1-1-1 16,-1 6 3-16,-6-1-2 15,-5 2-1-15,2 1 0 16,-5 0-2-16,-2 3 1 0,2 2-1 16,-4-2 2-16,1 8-1 15,-4-4 2-15,0 3-2 16,0-1 1-16,-3 0-1 15,0 3 4-15,-2-5-5 16,-4 1 4-16,-3-2-1 16,-1 3-2-16,-5 4 2 15,0 0 3-15,0 1-2 16,-3 0-2-16,-11 0-1 16,-5 1 0-16,-5 1 0 15,-3 1-1-15,-7-1 0 16,1-3 1-16,-4-1-1 15,-5-7-1-15,-1 2 0 0,-5-8 1 16,-3 0 0-16,-1-9-1 16,-2-5 1-16,-4-4 1 15,0 0 0-15,3-12-2 16,0-10 1-16,7-2-2 16,7-5 1-16,6-2 0 15,9 1 0-15,4 0 0 16,7 4 0-16,3 1-2 15,3 4 2-15,6 3 0 16,3-1-3-16,0 4 2 16,0 1-1-16,0 2 0 15,9-4 1-15,12-1-2 16,6-2 2-16,7 0 1 0,2 4-1 16,3 5-2-16,4 3 3 15,5 4-1-15,-2 3 1 16,3 0 0-16,-7 0 1 15,-2 0-2-15,-4 3 2 16,-3 4-2-16,-5-3 2 16,-4 5-1-16,-6-7 0 15,0 3 0-15,-6-2 0 16,-3-1-1-16,1-1 1 16,-2-1-1-16,-4 4 0 15,1-4-5-15,-2 0-6 16,4 0-13-16,-1 0-26 0,6 0-17 15,9-11-145-15</inkml:trace>
  <inkml:trace contextRef="#ctx0" brushRef="#br1" timeOffset="281050.3852">4385 7017 349 0,'0'-1'23'16,"0"1"1"-16,0 0 12 15,0 0-10-15,0 0-10 16,0 17-6-16,0 5 8 15,0 7 2-15,0 4-5 0,3 3-3 16,1 4 3-16,-3 6-6 16,1 4 2-16,-2 2-4 15,3 5-2-15,-3 3 3 16,0 3-2-16,3-2-4 16,-3-2 1-16,0-3 0 15,0-5 0-15,0 0-1 16,0-10-2-16,0-6 1 15,0-3 0-15,0-9-1 16,0-7 2-16,-6-5-2 16,6-8-3-16,-2-3 0 15,1 0 0-15,-6 0-1 16,-7-8-8-16,-2-17-51 0,-4-14-33 16,4-9-69-16,4-14-87 15</inkml:trace>
  <inkml:trace contextRef="#ctx0" brushRef="#br1" timeOffset="281499.2671">4180 6889 175 0,'0'-16'93'0,"0"6"-70"16,0 0 6-16,6 1 12 0,8-1-6 15,5 0-12 1,6 1 5-16,5 3-5 0,6 2-8 16,3 1-3-16,7 1-2 15,5 2-3-15,1 0 2 16,0 0-6-16,-4 2 1 16,-5 11-4-16,-4 6 3 15,-3 0 1-15,-8 6-1 16,-1 4-1-16,-5 1 0 15,-5 5 3-15,-4 0 0 16,-7-6-3-16,-3 9 3 16,-3 0 1-16,0 3 0 15,-16 1-1-15,-10 1-3 0,-1-3 3 16,-7 1-3-16,-6-2 0 16,4-8 1-16,3-3-1 15,2-9 0-15,7-4 0 16,6-8-2-16,5 1 1 15,1-5-1-15,-3-3-1 16,0 0-8-16,-1 0-13 16,-1 0-38-16,-4 0-113 15</inkml:trace>
  <inkml:trace contextRef="#ctx0" brushRef="#br1" timeOffset="282295.0821">2436 8402 45 0,'-3'0'343'0,"3"0"-343"15,0 0 0-15,3 0 11 16,16 0 17-16,8 0-1 15,9-8-7-15,3 3-2 16,7-2-1-16,2 0-4 16,4 3 1-16,-1-2-5 15,4 1 0-15,9-2 1 16,6 4-3-16,2 0 0 16,-2 1 4-16,3 2-4 15,-3 0 2-15,2 0-4 16,5 0 0-16,1-2 4 0,7-3-2 15,0-2 1-15,-4 4-3 16,-1 2-2-16,-2 1 0 16,-2 0 0-16,-3 0 0 15,0 0-1-15,5 0 1 16,-1 1-2-16,-2 2 0 16,-3 0-1-16,-11 1-1 15,-6 1 0-15,0 1 0 16,-3-2 1-16,1 5 0 15,-1-6 0-15,3 3-2 16,-3-5 2-16,-4 2 0 16,-2-3 0-16,-4 5-1 15,-6-1 0-15,-5-1 0 16,-1 4 0-16,0-4 1 16,-2 2 0-16,2-1-1 0,1-4 1 15,-4 2 0-15,-3-2 0 16,-3 0 0-16,-3 0-1 15,-3 0 0-15,-2 0-1 16,1 0 1-16,-4 0-3 16,-1 0 1-16,-6 0-7 15,-3 0-5-15,0 0-6 16,0-2-9-16,-9-2-48 16,-12 4-62-16,-7 0-69 15</inkml:trace>
  <inkml:trace contextRef="#ctx0" brushRef="#br1" timeOffset="285354.9608">27578 5752 90 0,'34'2'27'0,"-11"-1"-12"16,-11 4 18-16,-2-3-8 15,1-2-4-15,0 0-4 16,-1 0 6-16,2 0 8 16,-1 0-1-16,1 0-8 15,2 0-4-15,-5-2-3 16,-3-3-1-16,-3 5 1 16,-2-1-1-16,-1 1 3 15,0 0 10-15,0 0 0 16,0 0-6-16,0 0-2 15,0 0-7-15,0 0-7 0,-4 0-2 16,-4 0-2-16,-1 0-1 16,-4 9 0-16,2 5 1 15,0 2-1-15,0 4 1 16,5 3-1-16,1 3 0 16,5 0 0-16,0-2-1 15,0-2 0-15,5-6 1 16,7 2-1-16,1-8 1 15,2-2 1-15,3-4 1 16,-1-4-1-16,2 0 0 0,0 0 2 16,-4-9-2-1,-1-7 1-15,-5 1-1 16,-3-3 2-16,-5 3-1 0,-1-3-2 16,0 2 3-16,0 0-3 15,-3 0 3-15,-6 3-2 16,-3 2 1-16,0 4 1 15,-1 2-1-15,1 5-2 16,1 0 1-16,-2 0 0 16,4 7-1-16,-1 9 0 15,-1 3-2-15,5 1 2 16,2 1 0-16,4-2-1 16,0 1-1-16,0-7 1 15,0 1 1-15,6-6 0 16,6-1-2-16,-2-4 2 0,1-3 0 15,2 0 0-15,1 0 1 16,-4-4-1-16,2-6 3 16,-5-4-3-16,-4 3-1 15,-3-1 1-15,0 2 2 16,0 2-2-16,-1 4 0 16,-5 1 1-16,-3 3-1 15,-3 0 0-15,2 0 0 16,-4 0 0-16,5 11 0 15,3-5-1-15,5-1 0 16,1 2-2-16,0-3 1 16,0 4-1-16,0-5 0 15,12 0-2-15,6-3 5 16,4 0-2-16,-3 0 2 16,-2-3 0-16,-10 2-1 0,-4-1 2 15,-3 2 0-15,0 0 5 16,0 0-4-16,-4 0-2 15,-8 0 0-15,-3 0 0 16,4 0 0-16,4 0 0 16,3 0 0-16,4 0 0 15,0 0 0-15,0 0 0 16,0 0-3-16,0 0 0 16,0 0 2-16,0 0-1 15,0 0-2-15,0 0-2 0,0 0 1 16,0 0-1-1,0 0 0-15,0-4-9 0,0 3-39 16,0-2-54-16</inkml:trace>
  <inkml:trace contextRef="#ctx0" brushRef="#br1" timeOffset="288219.0662">2821 8904 352 0,'-4'-3'108'16,"-1"-2"-95"-16,5 2-6 15,0-1 8-15,0 4 3 16,0-4-8-16,7-6-3 15,10-1 3-15,13-4-2 16,4 0-1-16,9 4-3 16,5-3-1-16,7 4-1 15,5 0-1-15,4 1 0 0,6 1-1 16,-1 5 1 0,1 1-1-16,-9 2 1 0,-3 2-1 15,-10 12 0-15,-2 14 1 16,-1 6 1-16,-3 8 1 15,-2 8 1-15,-4 8-3 16,-3 4 5-16,-8 2-3 16,-7 4-2-16,-6-1 2 15,-9 0 0-15,-3 3-2 16,-3-1 1-16,-24 1 2 16,-3-8-1-16,-7-4-1 15,-6-10-2-15,-5-4 2 16,-1-6 0-16,-11-6-1 0,-4-6 0 15,-8-11-1 1,-5-11 2-16,5-4-2 0,6-8 1 16,5-20 0-16,9-10-1 15,7 0 0-15,12-6-3 16,8 4 2-16,12-3-3 16,10 2 2-16,3 5 0 15,10-1-1-15,16 4 0 16,5 0 2-16,6 0 0 15,5 3 1-15,4 4 0 16,8 0 0-16,7 8 0 16,2 5-1-16,-2 5 1 0,-3 8-1 15,-12 0 0 1,-10 3 1-16,-3 9-2 0,-5-2 2 16,-4 2 0-16,0-2 0 15,-6 2-1-15,1-5-3 16,-5-4-5-16,-5 1-15 15,4-4-52-15,-4 0-237 16</inkml:trace>
  <inkml:trace contextRef="#ctx0" brushRef="#br1" timeOffset="288892.876">4034 8999 341 0,'0'0'115'16,"0"0"-102"-16,0 0 2 15,0 0 5-15,0 14-10 16,0 6-7-16,0 12 5 16,6 14-2-16,3 0 2 15,3 10-1-15,-2 5 0 16,5 3-1-16,-3-3-1 15,6-5-3-15,-3-9-2 16,1-10 1-16,1-8-1 16,-1-15 1-16,-4-5-1 15,-3-9-4-15,0 0 4 0,0-9 0 16,6-26 6-16,4-21-2 16,-1-13-4-16,-3-8 0 15,0 2-3-15,-3 6 1 16,0 18 2-16,-2 12 0 15,-2 10 0-15,-4 12 2 16,-4 9 1-16,0 5 1 16,0 3 1-16,0 0-5 15,2 7-3-15,1 16 1 16,7 13 2-16,-1 16 6 16,3 3-6-16,3 3 1 15,0 2-1-15,3-6 2 16,-3-5-3-16,4-6 1 0,2-9 0 15,0-12 0-15,3-8 0 16,-2-6 0-16,5-8 0 16,-2 0 1-16,4-26 2 15,6-16-1-15,-5-14 2 16,0-7-1-16,-9-1-1 16,-6 2-1-16,-3 0-2 15,-3 7 2-15,-5 3-1 16,-4 8 0-16,0 9 0 15,0 4-1-15,0 9 1 16,0 8-1-16,0 3-7 16,0 4-1-16,0 6-21 0,0 1-32 15,0 0-68 1,12 7-93-16</inkml:trace>
  <inkml:trace contextRef="#ctx0" brushRef="#br1" timeOffset="290003.3027">4937 9407 340 0,'0'0'21'0,"0"0"-7"15,0 0 18-15,0 0-8 16,3 0-9-16,13 0-3 15,3 0 9-15,7 0 3 16,-1 0-7-16,5 0-11 16,-6 11 1-16,-2 0 2 15,-7 5-3-15,-6 1-5 16,-3 1 2-16,-6 11 1 16,0 1 6-16,-18 7-2 15,-7 0-4-15,-5 0 1 0,2-4-3 16,-2-5 1-1,7 2-2-15,1-8-1 0,10-3 2 16,0-5 1-16,9-7-3 16,3 3-2-16,0-2-1 15,3 3 3-15,15-3 1 16,3-1 4-16,6-3 0 16,4-4 1-16,-1 0-1 15,0 0 0-15,1 0-1 16,-1 0 1-16,0-7-5 15,-2-1 0-15,-4-3-2 16,-2 0-7-16,-5 0-14 16,-1 0-27-16,-4 4-59 15,-3 3-319-15</inkml:trace>
  <inkml:trace contextRef="#ctx0" brushRef="#br1" timeOffset="293130.9927">2688 13712 352 0,'0'-8'21'0,"0"4"-9"16,0 1 21-16,0-3-10 16,0-3-15-16,5 2-2 15,-1 0 3-15,-4 3 2 16,0 4 1-16,0 0 1 0,3 0-1 15,-3 0 0-15,0 0 2 16,0 0-4-16,0 0-5 16,0 0 3-16,0 0-2 15,0 0-3-15,0 0 0 16,0 0 1-16,0 0 3 16,0 0-1-16,0 0-5 15,0 0 2-15,0 0-2 16,0 0 1-16,0 0-1 15,0 0-1-15,0 0 3 16,0 0 0-16,0 0-3 16,0 0 3-16,0 0-1 0,0 0-2 15,0 0 1-15,0 0-1 16,0 0-3-16,0 4 2 16,6 0-3-16,6 6 3 15,6 5 1-15,4-4 1 16,2 0 1-16,3-4-1 15,0 2 0-15,9-7 1 16,1 2-2-16,6-1 2 16,2-2-1-16,1 6-1 15,2-2 0-15,1 1 0 16,0 2 0-16,2-1 0 16,0 4-1-16,1 0 0 15,-7 4 0-15,-6 4 0 16,-8 8 0-16,-1 8 2 15,-8 4-1-15,-4 10 0 0,-9 2 0 16,-9 7 0-16,0 2 2 16,-6 4 0-16,-18 2 0 15,-10-3 0-15,-9 4-2 16,-5-6 2-16,-7-6-1 16,-5-9 0-16,-4-10-1 15,7-14 3-15,-1-15-2 16,3-7 0-16,7-7-1 15,2-26 0-15,10-4-4 16,15-8-4-16,9-2 4 16,12 3-2-16,0 0 1 15,18 4 2-15,13 3 1 0,10 8 2 16,11 4 0-16,6 3 0 16,6 4 2-16,2 9-2 15,-2 1 0-15,-4 8-2 16,-10 0 2-16,-8 0 0 15,-12 0-2-15,-5 8 0 16,-8-3-2-16,-1 2-5 16,-4-5-15-16,3-2-47 15,-3 0-167-15</inkml:trace>
  <inkml:trace contextRef="#ctx0" brushRef="#br1" timeOffset="293423.148">3885 13793 304 0,'1'29'1'16,"1"15"14"-16,1 8 26 16,4 10-6-16,2 5-4 15,0 9-3-15,3 1-13 16,-3 6 3-16,0-1-5 15,0 2-4-15,-2-6-4 16,4-8-2-16,-5-9 2 16,0-9-3-16,-2-8-2 0,-4-10 0 15,0-8-1 1,0-13-1-16,0-10-3 0,-18-3-7 16,-4-31-50-16,-8-29-230 15</inkml:trace>
  <inkml:trace contextRef="#ctx0" brushRef="#br1" timeOffset="293731.5142">3758 13834 399 0,'0'-16'21'0,"0"-2"-21"16,22-1 11-16,8 5 7 15,12-1 0-15,4 8 1 0,5 3-4 16,1 4-7-1,0 0 0-15,-1 11-2 0,-5 8 0 16,-1 3-2-16,-9 0 1 16,-11 4-2-16,-10 2 4 15,-9 3-1-15,-6 4 1 16,-13 10 4-16,-20 2-4 16,-9 9 1-16,-7-5-6 15,1-4-2-15,2-6 0 16,1-2-4-16,3-7-1 15,-1-1-8-15,1-1-21 16,-2 3-39-16,-3 3-195 0</inkml:trace>
  <inkml:trace contextRef="#ctx0" brushRef="#br1" timeOffset="294151.7729">2196 15272 261 0,'10'1'3'15,"16"2"18"-15,18-3 38 16,13 3-7-16,13-3-7 0,15 0-13 15,9 0-6 1,5 0-7-16,8 0-8 0,8 0-4 16,9 0 1-16,13 0-4 15,8 0-3-15,4 0 3 16,3-3 0-16,-4-5 0 16,-15 1-4-16,-11 6 3 15,-13 1-2-15,-12 0 1 16,-14 0-2-16,-14 0 0 15,-17 4 0-15,-13 4 0 16,-9-4 0-16,-12-1 0 16,-6 0-2-16,-8-3-4 0,-4 0-4 15,0 0-8-15,-22 0-48 16,-23 12-326-16</inkml:trace>
  <inkml:trace contextRef="#ctx0" brushRef="#br1" timeOffset="294774.0097">2512 15797 425 0,'0'0'27'0,"3"0"-27"16,25-3 0-16,13 3 7 16,9 0 1-16,6 0-1 15,2 3-2-15,3 12-4 16,3 6 2-16,2 1 2 16,-5 4-1-16,-6 7 2 15,-9 0-3-15,-13 7 8 16,-6 4-3-16,-12 3-2 15,-7 5 2-15,-8 8 2 16,-2 3 2-16,-26 1-4 16,-11-2-4-16,-13 1-2 15,-9-4 2-15,-8-6 0 0,-6-3-3 16,-1-13 3-16,0-8 0 16,0-15-4-16,6-12 1 15,7-2-1-15,8-16-2 16,15-14-1-16,7-10-5 15,9 4 6-15,9-8-2 16,6 3 3-16,8 2 0 16,1 0 2-16,0 6-2 15,10 8 1-15,11 0-1 16,6 3-1-16,7-1 2 16,11 3 0-16,6-1 0 15,7 7 0-15,3 0 2 16,-3 9-2-16,-4 2 0 0,-2 3 0 15,-4 0 0 1,-2 0 0-16,5 3-1 0,-5 6 1 16,-4-6-8-16,1 1-3 15,-7-4-19-15,-5 3-61 16,2-3-169-16</inkml:trace>
  <inkml:trace contextRef="#ctx0" brushRef="#br1" timeOffset="295463.7224">3673 15884 407 0,'-6'0'49'16,"0"4"-49"-16,-2 18 6 16,1 11 6-16,-2 18-1 15,6 4 0-15,3 5-3 16,0-2 1-16,0-7-5 15,6-5 4-15,10-3-5 0,-2-7 5 16,2-5-5-16,4-11 0 16,-4-8-1-16,2-6-2 15,0-6 0-15,1-8 4 16,4-22-2-16,-1-16 0 16,-1-12 0-16,-3-4-1 15,-2 3 1-15,-5 4 2 16,-5 14-4-16,-2 9 3 15,-4 10 1-15,0 14-2 16,0 4 2-16,0 4 5 16,0 0-9-16,6 7-4 15,0 23-1-15,9 11 5 0,3 10 3 16,7 4-2-16,-1-8 0 16,4-2-1-16,-2-5 1 15,4-7-1-15,3-11 0 16,-5-8 0-16,5-9 0 15,-3-5 0-15,-2-5 0 16,-28 5 0-16,58-80 0 16,-34 20 0-16,-5-12 0 15,-7-4 0-15,-6-3-1 16,-1 10-2-16,-5 14 3 16,0 14 4-16,0 8-4 15,0 11-1-15,0 5-4 16,0 9-11-16,0 3-16 0,10 5-44 15,2 0-90-15</inkml:trace>
  <inkml:trace contextRef="#ctx0" brushRef="#br1" timeOffset="295690.4268">4664 16200 294 0,'1'62'50'0,"2"12"10"16,-3-4-10-16,3-1-19 16,6-6-15-16,0-5-7 0,4-14-5 15,-1-7-4-15,-4-15 0 16,2-6-1-16,-4-7 1 16,-6-5-8-16,3-4-6 15,-3 0-21-15,0-13-223 16</inkml:trace>
  <inkml:trace contextRef="#ctx0" brushRef="#br1" timeOffset="324223.0694">5787 8119 203 0,'3'-16'116'0,"-3"3"-90"15,0 5 0-15,0 7 23 16,0 1-4-16,0 0-13 15,0 0-12-15,0 0-1 16,0 0-9-16,0 0 2 16,0 0-2-16,0 0-7 15,0 0 1-15,3 0-2 16,0 0-2-16,7 0 0 16,13 0 0-16,13 4 1 0,13 5 5 15,6-4-3 1,3 0 2-16,0 2-2 0,2-3-2 15,-6 4 1-15,-5 0-1 16,-4-2 0-16,-5 5-1 16,-9-3 0-16,-8 3 0 15,-4-1-1-15,-5-3 1 16,-1-3 0-16,-1 4-3 16,-6-5 2-16,1-2 0 15,-4-1-2-15,-3 0-4 16,0 0-2-16,0 0-4 15,-1 7-14-15,-20 7-53 16,-12 8-191-16</inkml:trace>
  <inkml:trace contextRef="#ctx0" brushRef="#br1" timeOffset="324628.9707">5818 8554 340 0,'-4'1'64'15,"4"-1"-58"-15,0 0 5 16,0 0 20-16,0 0-14 16,0 4-8-16,3-1-8 15,15 1 0-15,12 7 7 0,11 1 0 16,6-2 3-16,5 2-6 15,6-6 6-15,3-2-4 16,3 1 0-16,-1-2 0 16,-2 0-1-16,-4-2-1 15,-9 3-3-15,-10-2-1 16,-5 2 0-16,-10-4 2 16,-7 5-3-16,-4-3 3 15,-5-2-3-15,-4 0 0 16,-3 0 0-16,3 0 0 15,-3 0 0-15,0 0-4 16,0 0-3-16,0 2-5 16,0-2-21-16,0 6-54 0,0 1-173 15</inkml:trace>
  <inkml:trace contextRef="#ctx0" brushRef="#br1" timeOffset="325972.5804">8076 7025 95 0,'-8'-15'290'0,"-1"0"-283"16,2 13 5-16,4 0 24 15,3 2-8-15,0 0-7 16,0 0-12-16,0 0-2 16,0 0 2-16,0 0 0 0,0 0-4 15,0 0 2 1,0 0-1-16,0 0 1 0,0 0-1 16,0 0 4-16,0 0-3 15,0 0 0-15,-3 0 2 16,3 0-4-16,0 0 0 15,0 0-2-15,0 0 2 16,0 0-3-16,0 0 1 16,0 0 0-16,0 0 0 15,0 0-2-15,0 0 0 16,0 0 2-16,0 0-1 16,0 0-1-16,0 0-1 0,0-1-1 15,16-6 0 1,14-3 0-16,12-1 1 0,7 0-1 15,2 6-2 1,-2 3 2-16,-4 2 0 0,1 0-1 16,-7 12-2-16,-3 5 4 15,-2 5-2-15,0 7 0 16,-1 5-2-16,-5 5 4 16,1 7-1-16,-5 6 0 15,-2 2 1-15,-7 2 0 16,-3-2 0-16,-6-2-1 15,-6-5 0-15,0-3 1 16,-18 0-1-16,-13-4 1 0,-11 1-1 16,-16-5 1-1,-11 1-1-15,-6-8-1 0,-8-7-3 16,1-10-3-16,1-6 4 16,2-6 4-16,9-9-1 15,15-15-1-15,13-5 1 16,18-3 1-16,14-3-2 15,10-1-8-15,13 2 5 16,20-1 5-16,9 5 1 16,7 2 1-16,9 2-1 15,0 4 2-15,2 0-3 16,-3 6 3-16,4 3-2 0,-1 5 0 16,-5 4 3-1,0 1-3-15,-10-1-1 0,-2 4-3 16,-10 0-4-16,-5 0-3 15,-4 0-43-15,-6 0-113 16</inkml:trace>
  <inkml:trace contextRef="#ctx0" brushRef="#br1" timeOffset="326314.2872">9081 6962 346 0,'0'11'55'0,"0"15"-54"0,-3 7 5 16,0 5 15-16,3 6 2 16,0 5-8-16,0 8 4 15,0 5-3-15,0 0-3 16,6 1-2-16,0-4-3 15,-1-1-1-15,-2-2-4 16,4-6 1-16,-7-2-4 16,3-7 0-16,0-4 1 15,-3-11-1-15,0-5-4 16,0-11 0-16,0-9 0 16,0-1-3-16,0-3 3 0,-3-26-25 15,-14-10-119 1,7-16-13-16</inkml:trace>
  <inkml:trace contextRef="#ctx0" brushRef="#br1" timeOffset="326668.2516">8971 6885 311 0,'0'-15'13'0,"13"1"-12"16,7 3 31-16,5 4 8 15,8 6-12-15,10 1-3 16,5 0-2-16,13 11-5 16,5 8-5-16,2 3-1 0,1 1-4 15,-14 1 1-15,-7 2-5 16,-12 3-4-16,-5-3 1 16,-7 3 2-16,-8-2-1 15,-4-3-1-15,-11 0 3 16,-1 1-1-16,-1 4 4 15,-27 1 3-15,-8 7-2 16,-10-5 1-16,-5 1-5 16,-4 0-2-16,-4-7-2 15,3-3-1-15,-2-1-3 16,4 0-8-16,2 2-12 16,0-1-43-16,-2 4-117 15</inkml:trace>
  <inkml:trace contextRef="#ctx0" brushRef="#br1" timeOffset="327231.0282">7464 8162 274 0,'0'1'3'0,"0"-1"0"0,0 0 15 16,0 4 0-16,3-1-1 16,15 2 19-16,7 1-1 15,8-3 9-15,9 0-13 16,7-2-9-16,12-1-2 15,8 0-3-15,4 0-3 16,15 0 0-16,6-1-2 16,7-2-1-16,-2 3-5 15,-2 0-3-15,3 0-2 16,-3 0 0-16,4 8 1 16,-4 0 3-16,-3-1-3 0,0 0 1 15,-6 0-1 1,-7 4-2-16,-2 0 2 0,-6 0-1 15,3 0-1-15,-4-3 1 16,-8 0-1-16,-6-2 0 16,-3 1 0-16,-6-2 0 15,-4 2-1-15,-6-4 1 16,1 2 0-16,-7-3 0 16,-9-2-1-16,0 0 1 15,-8 0 0-15,-7 0 0 16,-4 0-4-16,-2 0-1 15,-3 0-3-15,0 0-13 0,0 0-24 16,-20 0-169 0</inkml:trace>
  <inkml:trace contextRef="#ctx0" brushRef="#br1" timeOffset="329661.5166">7985 8739 288 0,'0'0'20'16,"-5"-1"5"-16,2-1 14 0,3 2-12 15,0 0-6-15,0 0-2 16,0 0-3-16,0 0-3 16,0 0 2-16,0 0-1 15,0 0-3-15,0 0-4 16,0 0-1-16,0 0-3 15,0 0-1-15,8-5 2 16,8 1 0-16,9-3 0 16,5 5-3-16,3-2 0 15,3-1 0-15,1 2-1 16,2 3 0-16,1 0 0 0,2 0 0 16,0 6 0-1,4 9 0-15,-7 5 0 0,-3 3-1 16,-2 6 2-16,-4 5-1 15,-3 4 2-15,-2 6-1 16,-1-1 1-16,-9 1 3 16,1 1-5-16,-10-5 1 15,-3 5 0-15,-3-5 2 16,0 1-1-16,-9-1-1 16,-13 3 6-16,-8-1-6 15,-6-3 1-15,-1-1-1 16,-6-13 0-16,1-7 1 15,-3-3-2-15,-1-9 1 16,4-6-1-16,-4 0 0 0,4-13-1 16,3-15-1-16,5 0 0 15,7 3 0-15,6 0 2 16,5 3 0-16,7 4 0 16,3 1-2-16,6 3-2 15,0 3 4-15,0-1-4 16,12-1 4-16,1 2-1 15,4 0 2-15,2 0-2 16,-1 0 1-16,6 1-1 16,1 0 1-16,5 0 0 15,0 7 0-15,4-5 1 16,-4 7-1-16,0-1 0 16,1 2-2-16,2 0 2 0,-3 0 0 15,-2 0 1 1,-4 0 0-16,-9 0-1 0,-5 0 0 15,-2 0 1-15,-5 0-1 16,0 2 0-16,0-2 0 16,-3 0 1-16,0 0-1 15,3 0 0-15,-3 0 1 16,0 0 1-16,0 0-1 16,0 0 2-16,0 0-1 15,0 0 1-15,0 0-2 16,0 0 1-16,0 0-2 15,0 0 0-15,0 0 0 0,0 0 0 16,0 0 1 0,0 0 0-16,0 0-1 0,0 0 0 15,0 0 2-15,0 0 0 16,0 0-2-16,0 0 4 16,0 0-4-16,0 0 1 15,0 0-1-15,0 0 0 16,0 0-6-16,0 0 5 15,0 0-5-15,0 0 2 16,0 0-2-16,0 0-4 16,0 0 0-16,0 0-1 15,0 0-8-15,0 0-11 16,0 0-12-16,0 0-44 16,0 0-102-16</inkml:trace>
  <inkml:trace contextRef="#ctx0" brushRef="#br1" timeOffset="330942.8085">9133 8687 86 0,'0'0'277'15,"0"0"-237"-15,0 0 7 16,0 0 6-16,0 0-25 16,0 0-15-16,0 0-4 15,0 0-4-15,0 0-5 16,8 0 0-16,7 0-2 16,18 0 2-16,10 0 2 15,5 0 1-15,4 3-2 16,-3 3-1-16,-1 4 2 15,-2 2 0-15,-7 1-2 16,-8 3 0-16,-4-2 0 0,-4 5 0 16,-4 0 0-16,-3 3 1 15,-10 2 0-15,-3 6 1 16,-3 3 2-16,0 4-2 16,-19 0 2-16,-6 7 3 15,-11 3-4-15,-6 4 1 16,-3 2-4-16,-1-3 1 15,4-3-1-15,2-7 1 16,7-2-1-16,9-8 0 16,0-5 0-16,11-7 0 15,4-8 0-15,6-1-1 16,0-5 0-16,3 3-3 16,0 0 0-16,3 0 1 0,16 4-1 15,7 0 2 1,9 4 2-16,1-4 1 0,9 0-1 15,1 0 1-15,-1-3-1 16,4 1 0-16,2 0 0 16,-5-2 0-16,-4 0 0 15,-6-4-1-15,-9 5 1 16,-8-7-3-16,-4 2-1 16,-3-3-8-16,-9 0-16 15,-3 0-29-15,0 0-29 16,-6 0-272-16</inkml:trace>
  <inkml:trace contextRef="#ctx0" brushRef="#br1" timeOffset="331265.7573">9183 9145 363 0,'0'0'46'15,"0"0"-43"-15,0-2 16 16,0 2-2-16,3 0-12 16,16 0 1-16,11 0 3 15,7 0 1-15,5 0-2 0,4 0-2 16,4 3 1-16,-1 5-5 15,0-5 2-15,-8 4-1 16,0-3-3-16,-4 5-3 16,-7-3-2-16,-3 1-7 15,-3 0-11-15,-5-3-118 16</inkml:trace>
  <inkml:trace contextRef="#ctx0" brushRef="#br1" timeOffset="331827.8663">10422 8236 272 0,'-10'-4'60'0,"4"4"-50"0,3 0 36 15,0 0 10-15,3 0-30 16,0 0-17-16,0 21-8 16,0 1 4-16,0 5 3 15,0-4-3-15,6-5-4 16,6-5 1-16,6-4-1 16,0-3-1-16,3-6 3 15,-2 0 1-15,-7 0-4 16,-6-6 0-16,-6-9 0 15,0-1 0-15,-6-1-1 0,-16 6-2 16,-1 4 2 0,-5 3 1-16,4 4 5 0,2 0-3 15,2 0 4-15,7 0-1 16,4 0 2-16,6 0-1 16,0 0-6-16,3 3-5 15,0 1-11-15,3 0 1 16,15-2-17-16,12-2-253 15</inkml:trace>
  <inkml:trace contextRef="#ctx0" brushRef="#br1" timeOffset="332607.6915">11361 6980 399 0,'-3'-2'23'0,"-3"-3"-20"15,6 5 1-15,0 0 4 16,6 0-4-16,15 4 8 16,16 9 3-16,8 2-4 15,4 5-1-15,6 2-1 16,-1 11-2-16,3 5-3 16,-2 5 4-16,0 5-5 0,-10 4 2 15,-9-1-4-15,-8 3 1 16,-4-3 3-16,-8 0-3 15,-7-6 1-15,-1-1-3 16,-8-4 3-16,0 0-2 16,0-6-1-16,-17 5 4 15,-17-4 1-15,-9-3-2 16,-13-6-3-16,0-4 2 16,-1-7-2-16,2-11 0 15,3-4 0-15,-2 0-2 16,6-22 2-16,3-8 0 15,10 1 0-15,11 2-3 0,6 3 3 16,12 6-1 0,6 2-1-16,0-2-2 0,6-1 4 15,15 2-1-15,13 0 0 16,2 2 0-16,6 2 1 16,4 6 0-16,-1-1 1 15,4 8 0-15,2 0 1 16,-2 0-2-16,3 0-1 15,-10 0-5-15,-3 8-8 16,-10-5-24-16,6-3-186 16</inkml:trace>
  <inkml:trace contextRef="#ctx0" brushRef="#br1" timeOffset="333267.396">12289 6990 384 0,'-3'0'13'16,"3"0"8"-16,0 0 10 16,0 0-13-16,3 0-17 15,13 5 0-15,10 10 10 16,11 0-1-16,3 3-1 15,6-3 4-15,4 1-4 16,-1-2-1-16,-8 0-1 16,-3 3-3-16,-8 0-2 15,-10 3-2-15,-4 2 1 16,-6 4-1-16,-7 4 2 16,-3 6 1-16,-6 5-1 0,-21 6 3 15,-7 2-2 1,-6-1 0-16,1-1-2 0,0-7 3 15,6 1-2-15,5-6-1 16,1 0 1-16,8-6 0 16,3 3-1-16,8-4 0 15,2-1-1-15,6-4 0 16,0-1 0-16,0-3-2 16,17 1 2-16,6-4 0 15,2-1 0-15,7-5 0 16,2-2 0-16,2-3 2 15,2-3-1-15,1-2 3 0,-1 0-4 16,-8 0-1 0,-8-11-2-16,-7 1-8 0,-6-3-13 15,-9-4-26-15,0-5-132 16</inkml:trace>
  <inkml:trace contextRef="#ctx0" brushRef="#br1" timeOffset="333515.9206">12301 7424 284 0,'0'-2'129'16,"0"2"-125"-16,0 0-4 16,13 0 6-16,11 0 9 15,12 4 0-15,6 5-1 0,7 0 2 16,6 0-4-16,2 0-2 15,4 2 6-15,-1 0-13 16,-8-1-3-16,-10 1-4 16,-13 0-5-16,-9 1-12 15,-17 2-47-15,-3 1-338 16</inkml:trace>
  <inkml:trace contextRef="#ctx0" brushRef="#br1" timeOffset="333973.7778">11003 8281 284 0,'0'2'11'16,"0"-1"-1"-16,17 1 33 16,9-1 12-16,4 3-10 15,7 0-9-15,9 0-13 16,10 2-1-16,8-2-3 16,9 1-9-16,9-2 5 0,6 1-1 15,9 2 0 1,9-5-8-16,3 2 3 0,-2 2-4 15,-2-1-4-15,-8-1 1 16,-3-3-2-16,-3 4-1 16,-6-1 1-16,-2 0 0 15,-2 0 1-15,-5-3-1 16,-5 0 0-16,-9 0 0 16,-13 0 0-16,-10 0-1 15,-11 0 0-15,-10 0-6 16,-9 0-6-16,-9 0-5 15,0 0-20-15,-18 9-10 0,-23 6-127 16</inkml:trace>
  <inkml:trace contextRef="#ctx0" brushRef="#br1" timeOffset="334566.0759">11389 8742 265 0,'-25'-6'173'0,"16"1"-171"15,6 2 20-15,3-2 17 16,0 0-20-16,18-4-17 16,15 3-1-16,6-1 4 15,13 7 2-15,0 0-3 0,6 0 1 16,3 13 1-16,5 5-4 15,-5 0 1-15,-5 2 0 16,-8 2-3-16,-9 2-1 16,-10-1 1-16,-10 7 0 15,-9-1 0-15,-2 1 0 16,-5 2 1-16,-3 2-1 16,-11-2 3-16,-11 1 1 15,-18 0-1-15,-8-3-1 16,-10-1 1-16,-10-3-2 15,3-4-1-15,7-8 0 16,6-9 0-16,2-5 0 0,9 0 1 16,-1-8-1-16,9-10-1 15,6-2 1-15,11-1 0 16,7 7-3-16,6-5-2 16,3 1 1-16,0-1 3 15,3 5-1-15,9-1 1 16,9 1 0-16,1 2 2 15,5 2-1-15,7 3 1 16,5-1 1-16,7 5-1 16,2 1 1-16,1 0-1 15,-1 2 0-15,1 0 0 16,-3 0-1-16,-3 0-2 16,-2 0-4-16,-8 0-10 15,-3-3-22-15,-5 3-63 0,-1-2-207 16</inkml:trace>
  <inkml:trace contextRef="#ctx0" brushRef="#br1" timeOffset="335233.6137">12259 8772 348 0,'0'0'55'0,"0"0"-48"16,0 3 5-16,-6 14 6 0,0 7-4 15,-1 9-4-15,1 0-1 16,3 4 3-16,-5 8-5 16,2 2-1-16,-1 1 4 15,4 4-7-15,0-6 0 16,3-6 5-16,0-6-6 15,0-5-1-15,6-10 2 16,2-6 0-16,2-7-3 16,2-6 2-16,1-4 2 15,8-23 0-15,0-10-4 16,6-10 0-16,-5-1 0 16,2 0 0-16,-6 8 0 15,-2 4 1-15,-5 11 0 0,-2 10 1 16,-6 8 5-16,-3 5 2 15,0 2-1-15,0 0-4 16,0 0-4-16,0 15-2 16,4 14 2-16,-4 8 6 15,3 4-5-15,6-1-1 16,1 3 0-16,7-9 0 16,1 3 1-16,3-5-1 15,-2-6 0-15,-6-6-2 16,4-7 0-16,1-12 0 15,-2-1 0-15,8-10 1 16,-2-21 1-16,4-9-1 0,1-8 2 16,-2-7 0-16,-7-7 1 15,0 4-2-15,-2 3 3 16,-10 10-1-16,-2 8 0 16,-2 13 4-16,-2 4-4 15,0 2 1-15,0 7-3 16,0 0-2-16,0 8-1 15,0 3-9-15,5 0-18 16,1 0-69-16,4 14-123 16</inkml:trace>
  <inkml:trace contextRef="#ctx0" brushRef="#br1" timeOffset="335602.0577">12938 9186 292 0,'3'8'9'0,"7"3"13"16,-1-3 19-16,5 2 12 15,5 5-15-15,5-1-15 16,-3 0-6-16,0 2-5 16,-5 0-7-16,-10-3-3 15,-6 12 1-15,0 2-2 16,-13 6 4-16,-14 0-5 15,-5 0 1-15,-3-4-1 16,2 0 0-16,4-6 0 16,7-5 1-16,6-4 2 0,6-7 2 15,7-1-4-15,2-3-1 16,1-3 0-16,0 7-4 16,10-1 3-16,19 0 2 15,7-6 0-15,16 0 2 16,7 0-3-16,6 0-1 15,-1 0-4-15,-5 0-15 16,-8-6-67-16</inkml:trace>
  <inkml:trace contextRef="#ctx0" brushRef="#br1" timeOffset="344229.7699">10403 8192 61 0,'6'-5'50'15,"-3"-1"-41"-15,0 6-3 16,0 0 2-16,-3 0 7 15,0-3 5-15,0 3 0 16,0 0 3-16,0 0 5 16,0 0 6-16,0 0-11 15,0 0-11-15,0 0-10 16,0 0 0-16,0 0 2 0,0 0-1 16,0 0 3-1,0 0-1-15,0 0-2 0,3 3-2 16,6 8 3-16,6 4-4 15,4-1-7-15,5 1-22 16,-3-4-83-16</inkml:trace>
  <inkml:trace contextRef="#ctx0" brushRef="#br1" timeOffset="344439.2006">10478 8292 264 0,'-17'-8'31'0,"-2"4"-20"16,3 1 3-16,2-2-9 15,5 3-3-15,-1 1 12 16,7-3-3-16,0 4 0 0,3-1-2 16,0 1-9-16,0 0-19 15,0 0-39-15,3 0-67 16</inkml:trace>
  <inkml:trace contextRef="#ctx0" brushRef="#br1" timeOffset="348083.0423">28964 3723 92 0,'-10'-23'29'0,"4"-9"3"15,1-2-1-15,5 1-4 16,0 13 24-16,0 0-29 15,0 4 12-15,0-1 7 16,0 6-17-16,0-1 11 16,0 4 1-16,-3 1-14 15,-1-1-13-15,-2 1-1 16,0 4 1-16,1-3-4 16,-2 3 2-16,1 1 0 0,-3 2-7 15,0 0 0-15,-5 0 0 16,-2 9 0-16,0 5-1 15,-2 4-1-15,7-1 0 16,4 1-1-16,6-2 0 16,1-1-5-16,0-2 5 15,3-4-3-15,13-2-3 16,8-6 9-16,8-1 3 16,4 0 1-16,0-4-2 15,-3-12-2-15,-11-2 2 16,-8-1 0-16,-8 1-2 15,-6 0 0-15,0 1 0 16,-15 3 0-16,-9 4 0 16,-7 6-4-16,-8 4 4 15,-5 0 0-15,1 8 2 0,8 7-2 16,11 4 0-16,12-2-3 16,12 0 1-16,0 0-3 15,12-3 0-15,21-2 5 16,11-4 0-16,9-5 0 15,3-3 3-15,-5 0 0 16,-12 0-2-16,-12-11-1 16,-15-3 2-16,-12-1-2 15,0 2 2-15,-28 2-4 16,-22 2 2-16,-17 9-4 16,-11 0 4-16,8 4 2 15,13 9-2-15,22-1 0 0,20-1-2 16,13 0-5-16,2 0-1 15,21-2 2-15,21-2 4 16,18-5 2-16,12-2 6 16,2 0 0-16,-13 0-5 15,-18-7 1-15,-22 2-1 16,-18 2 0-16,-3-3 10 16,-7-3-9-16,-25-1-2 15,-14 1-9-15,-14 0 1 16,-1 6-9-16,6 1-16 15,10-1-98-15</inkml:trace>
  <inkml:trace contextRef="#ctx0" brushRef="#br1" timeOffset="350056.9237">19798 1483 238 0,'-10'-9'49'16,"5"0"-8"-16,2 6-16 0,1 3-11 16,2 0-5-16,0 0-1 15,-1 0-4-15,1 0-3 16,0 0-1-16,-2 6-1 16,1 7 1-16,-1 2 1 15,2-2-1-15,0-2 0 16,0 0 0-16,0-3 0 15,0-2 0-15,8-1 0 16,2-3-1-16,1-1 0 16,-4-1 1-16,1 0 0 15,0 0 5-15,-2-11 2 16,-1-1-3-16,-5-1 2 16,0 1-2-16,-6 3 5 0,-13 2-2 15,-10 5-4 1,-3 2 0-16,-7 2-2 0,-3 14-1 15,5 4 0-15,9 0 1 16,11-4-2-16,11-1 0 16,6-6-4-16,0-4 2 15,10 3-4-15,19-8 4 16,3 0 3-16,10-2 2 16,1-13 1-16,-8 4 0 15,-11 1-3-15,-12 3 0 16,-12 6 4-16,0-3 6 15,0 1 6-15,-12 0-8 16,-6 0-5-16,-4 3-3 16,-1 0 0-16,1 0 0 15,9 0 0-15,8 0 0 0,5 0-8 16,0 0-12-16,0 2 0 16,0 5 7-16,5 3-33 15,2-2-163-15</inkml:trace>
  <inkml:trace contextRef="#ctx0" brushRef="#br1" timeOffset="352635.3479">2654 18137 73 0,'-9'34'0'0,"9"3"-5"15,0 1-38-15</inkml:trace>
  <inkml:trace contextRef="#ctx0" brushRef="#br2" timeOffset="356445.7805">11261 10590 326 0,'0'9'49'0,"0"-8"-43"0,-4-1 9 15,4 0 15-15,0 0 1 16,0 0-1-16,0 0-9 16,0 0 1-16,0-16 3 15,0-19-5-15,19-21-12 16,14-17-7-16,10-12 3 15,5-7-2-15,4-10 0 16,3-8 4-16,9-8-6 16,8-6 2-16,13-8 0 15,9-8 1-15,12 0 0 16,9-3 0-16,13-7-2 16,12 7-1-16,14 3 0 15,-5 1 1-15,3 14-1 0,5 12 7 16,-5 5-4-1,-1 2-3-15,-2 10-3 0,-1 1 3 16,-5 7 1-16,-4 11-1 16,-9 5 0-16,-8 6 1 15,-1 3-1-15,-8 7 3 16,-8 9-3-16,-15 7 0 16,-11 5-1-16,-11 8 0 15,-16 5 1-15,-13 7-1 16,-14 8 1-16,-15 1 0 15,-3 5-1-15,-3 1 2 16,-1 0-1-16,-3 0 1 0,3-2 0 16,-3 2 2-16,0 0-3 15,0 0 3-15,3 0-3 16,-3 0 0-16,0 0-3 16,3 0-7-16,-3 0-10 15,0 0-16-15,-3 0-28 16,-26 0-123-16</inkml:trace>
  <inkml:trace contextRef="#ctx0" brushRef="#br2" timeOffset="356925.319">14039 7252 370 0,'0'6'3'15,"0"-6"-3"-15,12 0 0 16,12 0 12-16,16 0 6 15,20-6 8-15,15 0-5 16,21-1-5-16,12-2 1 16,11 2-8-16,2 3-2 0,-3 4-2 15,-12 0 3-15,-15 0-7 16,-22 11-1-16,-18 8 0 16,-13 6 0-16,-11 4 0 15,-10 1 2-15,-8 0-1 16,-6-2-1-16,-3-1 4 15,-6-1-1-15,-20 3 5 16,-16 5 1-16,-19 1-1 16,-15 9-3-16,-11 0-4 15,-1 1 1-15,3-6-2 16,18-5-1-16,15-2-2 0,13-9-9 16,9 2-16-1,14-6-84-15</inkml:trace>
  <inkml:trace contextRef="#ctx0" brushRef="#br2" timeOffset="360435.7357">16896 7564 264 0,'-24'-14'42'16,"5"-5"0"-16,5 1 6 16,8 7-5-16,0 8-8 15,3-2-9-15,2 2 0 0,1 2-4 16,0 1-4-16,0 0-5 15,0 0-3-15,0 0-9 16,0-3-1-16,21-4-3 16,13 4 2-16,15-5 1 15,11 8 0-15,-6 0-2 16,-1 0-3-16,2 3 2 16,3 8 2-16,7 1 0 15,-6 2 1-15,1-2-1 16,-7 2 1-16,-7 2-1 15,-11 1 1-15,-6 1-2 16,-7 8-2-16,-8 2-1 0,-8 7 3 16,-3 0-2-16,-3 6 4 15,0 4 1-15,-15 2-1 16,-12 1 1-16,-5 7-1 16,-3-4 0-16,-11 2 0 15,-2-7 0-15,-6-5 1 16,2-8-1-16,1-3 0 15,2-9 0-15,5-6 1 16,1-8-1-16,4-7 0 16,1 0-1-16,-5-2-1 15,4-21 1-15,3-10-4 16,4-4 1-16,9-3 2 16,6-8 0-16,5 4-3 15,11-1 1-15,1 5-3 16,0 11 3-16,24 7-3 0,2 8 0 15,12-1 4-15,8 7 2 16,2-2 0-16,4 8 1 16,1 2 0-16,2 0 0 15,6 2 0-15,-3 9 0 16,4-2 0-16,0 1 0 16,-7-4-1-16,-8 0-3 15,-6-5-34-15,-8-1-195 16</inkml:trace>
  <inkml:trace contextRef="#ctx0" brushRef="#br2" timeOffset="360908.0656">18129 7426 459 0,'10'0'3'0,"9"0"2"16,17 0-5-16,9 10 7 15,7 5 5-15,4 3-5 16,1 0 2-16,-1-3-7 16,-7 7-1-16,-7-4 4 15,-10 12-4-15,-9-5 1 0,-17 8-2 16,-6 5 2-16,-25 6 1 15,-28 4 4-15,-21 5-7 16,-13 0 3-16,-14 8 2 16,-3-2-3-16,10-7 0 15,19-8 0-15,27-8 0 16,15-8-2-16,17-4 0 16,8-2-2-16,8-4 0 15,1 4 0-15,25-4 2 16,13-4 2-16,19-5 2 15,18-5 1-15,3-4-2 16,3 0-3-16,-7 0-1 0,-13 0-2 16,-4 3 2-16,-9-2-2 15,-14-1-5-15,-18 0-8 16,-14 0-27-16,-3 0-100 16</inkml:trace>
  <inkml:trace contextRef="#ctx0" brushRef="#br2" timeOffset="361201.7496">17991 7770 332 0,'0'-3'54'0,"0"3"-54"16,0 0 1-16,5 0-1 0,15 2 12 15,12 6 5-15,10 2 3 16,13 3-2-16,6-2-4 16,8 0 1-16,-3-2-7 15,-2 0-6-15,1-5 1 16,-4 2-4-16,-3-5 1 16,-5 1-3-16,-18-1 0 15,-9-1-8-15,-16 8-7 16,-10-4-33-16,-16 6-160 15</inkml:trace>
  <inkml:trace contextRef="#ctx0" brushRef="#br2" timeOffset="361696.0909">16104 8699 269 0,'15'0'14'0,"8"0"16"16,15 0 9-16,9-3 1 16,10 3-2-16,12 0-11 15,16 0-4-15,6 0-3 16,15 3-3-16,15 7-5 16,12 4-4-16,16-1-1 15,10 0-1-15,10-4-4 16,0 2 2-16,-7-1 1 15,-2-2-1-15,-2-1-1 16,-14-2 0-16,-5-3-3 0,-13-2-1 16,-19 0 1-16,-12 0-1 15,-18-7 0-15,-19 4 1 16,-12 1 0-16,-10 0 0 16,-13-2-1-16,0 4-4 15,-4-4-3-15,1-5-17 16,-8-4-77-16</inkml:trace>
  <inkml:trace contextRef="#ctx0" brushRef="#br2" timeOffset="372997.0307">16623 9133 216 0,'-20'-12'59'0,"4"2"-25"15,3-3 10-15,4 6 7 16,5 3-3-16,4 4-15 16,0 0-16-16,0 0-9 15,0-3-5-15,16 0 4 16,15-2-3-16,15-1 6 16,17 1-7-16,11 2-1 15,11 2 2-15,5-1-3 16,2 2-1-16,-2 0 1 15,-5 2-2-15,-13 13-2 16,-14 10 0-16,-10 9 1 16,-8 3 2-16,-9 7 0 0,-3 7 0 15,-8 2 0 1,-2 4-1-16,-9 4 1 0,-8 0 1 16,-1 5-1-16,0 4 0 15,-16-5 0-15,-10 4 1 16,-4-9-1-16,-5-5-1 15,-11-7 1-15,-2-5 0 16,-14-9 0-16,0-4 0 16,-6-13 2-16,-1-5-2 15,2-9 0-15,-2-3 0 16,2-15-1-16,3-14 1 16,11-10-1-16,10-11-1 15,18-1-1-15,4-3 3 0,15 2-5 16,6 1 0-1,0 7 4-15,23 6-4 0,5 5 0 16,12 9 4-16,6 2 1 16,6 10 0-16,3 5 2 15,3 0-2-15,7 3 0 16,2 0 2-16,8 4-1 16,-2 0-1-16,-6 0-1 15,-16 0 0-15,-11 4 0 16,-13 7 0-16,-8-4-1 15,-3 0-2-15,0-2 0 16,-3-2-4-16,-1-3-6 16,6 0-39-16,-2 0-170 15</inkml:trace>
  <inkml:trace contextRef="#ctx0" brushRef="#br2" timeOffset="373962.9482">18082 9286 133 0,'0'-7'53'0,"0"6"-28"0,-2-3 31 16,2 2-15-16,0 2 5 16,-1 0-11-16,1 0-7 15,0 0-6-15,0 0 1 16,-2 0-4-16,2 0-4 16,0 0-8-16,0 0 0 15,0 0-4-15,-1 0 2 16,1 0-3-16,0 0 0 15,0 0-1-15,0 0 0 16,-3 0-1-16,1 11 0 16,-2 7 1-16,1 4 2 15,-4 2-3-15,4 6 1 0,-3 3 0 16,3 4-1-16,-4 4 1 16,-1-1-1-16,2 10 3 15,-2 4-2-15,1 3 0 16,1 4 0-16,-6-1 0 15,3-5 0-15,-2-7 0 16,3-4-2-16,2-4 1 16,0-9 0-16,-1-3 0 15,4-9 0-15,-1-1 0 16,3-11 0-16,1-3 0 16,0-4 0-16,0 0-1 15,0 0 0-15,-2 0 0 16,-1-18-1-16,2-15-48 0,-2-12-47 15,3-9-75 1</inkml:trace>
  <inkml:trace contextRef="#ctx0" brushRef="#br2" timeOffset="374323.4646">17915 9342 211 0,'-7'-34'86'16,"4"8"-63"-16,3 1 3 15,0 6-3-15,0 1-12 16,13 3 0-16,10 0-6 16,12 8 2-16,11 1 0 0,9 6 1 15,7 0 3-15,0 1-6 16,-7 15-2-16,-8 6 1 16,-11 0-1-16,-6 7-1 15,-14 0-1-15,-9 4-1 16,-7 0 6-16,0 0-2 15,-13-2 5-15,-19-2 2 16,-11 0-3-16,-8-7 6 16,-8 0-6-16,-6-3 0 15,1-5 0-15,8 1-7 16,7-3 0-16,13-3-1 16,10-5-2-16,13 3-6 15,10-5-7-15,3 1-35 16,12 3-67-16,22 1-134 15</inkml:trace>
  <inkml:trace contextRef="#ctx0" brushRef="#br2" timeOffset="374670.0487">18506 9884 205 0,'9'16'20'16,"0"-3"10"-16,-1 5-4 15,0-5-2-15,-4-3-5 16,0 2 1-16,-1 1-1 16,-3 3-1-16,0 4 2 15,-11 2-2-15,-14 5 1 0,-5-1-7 16,-5-1-3-16,3-3-2 16,6-2 2-16,10-10 1 15,2-3 1-15,8-1-4 16,6-5-5-16,0-1-2 15,0 4-2-15,5 3 2 16,19-6 0-16,15-1 9 16,16 0 3-16,10-5-8 15,11-12-4-15,-2-2-3 16,-4-3-8-16,-4 4-16 16,-8-1-71-16,-6-6-243 15</inkml:trace>
  <inkml:trace contextRef="#ctx0" brushRef="#br2" timeOffset="375283.6722">19639 8757 283 0,'-7'-7'27'15,"4"7"4"-15,3 0-18 16,-3 0-8-16,-1 10-5 15,-5 10 9-15,-1 2 8 16,2 0-8-16,3-1-1 16,5-6-1-16,0-1-5 15,0-10 0-15,11 3 1 16,4-7 7-16,4 0 5 16,-3-8-7-16,4-13-4 15,-10 3 0-15,-4 0-2 0,-6 0 4 16,0 3 2-1,0 7 3-15,-13 1-3 0,-8 5 4 16,-3 2-4-16,-4 0-5 16,4 13-2-16,6-2 0 15,7 0-1-15,10-4-3 16,1 1 0-16,0-4 1 16,17-1 0-16,6-3 2 15,3 0 7-15,-4 0-1 16,-7-4-6-16,-7-7 3 15,-8 10 4-15,0-1-1 16,0-2-2-16,-7 4 2 16,-6 0-6-16,-6 0-2 15,1 0 2-15,1 0-6 0,7 6-10 16,10-1-25-16,0-5-160 16</inkml:trace>
  <inkml:trace contextRef="#ctx0" brushRef="#br2" timeOffset="375937.5375">21060 7127 322 0,'0'-6'115'0,"10"6"-115"16,26 0-8-16,9 18 8 16,6 11 3-16,7 12 2 0,5 8-5 15,-2 4 0-15,0 5 9 16,2 2-1-16,-4 2-2 16,-4 1 1-16,-7 6 2 15,-14 0-2-15,-13 2-3 16,-13 7-1-16,-8 1-3 15,-12 5 2-15,-19-6 5 16,-11-4-4-16,-10-11-3 16,-10-10 1-16,-5-11 0 15,-3-9 4-15,-1-8-4 16,3-13-1-16,6-12 0 16,7 0 1-16,7-22 0 15,9-13 1-15,10-15-2 16,13-6-1-16,13 0-1 0,3-1 1 15,15 6 1-15,15 7 1 16,6 6-1-16,12 5-1 16,8 8-1-16,10 6 2 15,5 8-1-15,2 4 2 16,2 7-2-16,0 0 1 16,-8 0-7-16,-6 0-4 15,-11 0-33-15,-8 0-256 16</inkml:trace>
  <inkml:trace contextRef="#ctx0" brushRef="#br2" timeOffset="376267.7496">22252 7385 62 0,'15'0'247'0,"2"15"-240"16,5 20 17-16,-5 9 13 16,-7 9-14-16,-10 10 3 15,0 4 3-15,-8 5-10 16,-5 3-6-16,1 4-5 16,3 1-2-16,-2-4 1 15,4-6-6-15,2-14 2 16,1-5-2-16,1-12-1 0,1-16-1 15,2-7 0-15,0-9 0 16,0-7-2-16,-3-7 3 16,-1-27 0-16,-3-17-39 15,-1-18-40-15,0-21-82 16</inkml:trace>
  <inkml:trace contextRef="#ctx0" brushRef="#br2" timeOffset="376573.9509">22203 7219 361 0,'28'-32'8'16,"12"6"0"-16,12 8-4 0,11 7 1 15,6 6 5-15,5 5-3 16,1 1 10-16,1 20 4 16,-1 9-7-16,-7 7-2 15,-10 3-2-15,-13 0 3 16,-15 4-3-16,-15-6-3 15,-15 2-2-15,-3 3 3 16,-31 1 2-16,-22 2-2 16,-11 0-2-16,-7-5-2 15,1-4 0-15,5-8-2 16,10-1-1-16,6-6-1 16,9-3 0-16,3 0-2 15,4 2-7-15,8-1-6 16,6 1-68-16,17-3-353 0</inkml:trace>
  <inkml:trace contextRef="#ctx0" brushRef="#br2" timeOffset="376955.2061">22800 8221 319 0,'16'8'1'15,"11"4"20"-15,1 1 8 16,0-2-8-16,-1 5 1 16,-1-2-6-16,-4 0-4 15,-4 2-1-15,-8-1-9 0,-5-2-1 16,-5 1 1-16,0 6-1 16,-18-1 6-16,-18 2 4 15,-9 7-2-15,-2-6-4 16,2-2 0-16,9-5 0 15,11-1-4-15,7-3-1 16,10-4 1-16,7 3-1 16,1-1 0-16,0 4-1 15,13 0 1-15,17-3 1 16,9 5 2-16,4-5 0 16,1-1-3-16,0 1-3 15,-3-1 1-15,-10-3-4 16,-9-2-15-16,-13 4-44 0,-9-4-194 15</inkml:trace>
  <inkml:trace contextRef="#ctx0" brushRef="#br2" timeOffset="377472.6875">20186 8611 242 0,'0'4'41'0,"27"2"-32"16,16 5 23-16,11-4 8 15,11 2-8-15,13 4-2 16,14 3-1-16,20 1-3 16,21-2-5-16,22 4-1 15,16 2-4-15,13-3-6 16,4 2-2-16,3 4-5 16,-3-2 2-16,-5 0-1 15,2 1-3-15,-10-2-1 16,-8 3 0-16,-10-2 3 15,-10 0-1-15,-8 0 0 0,-9 0 1 16,-11-3 1-16,-16-6-2 16,-15 3 1-16,-18-2-3 15,-13-5 2-15,-15 1 0 16,-14-4-2-16,-10-3 0 16,-10-1 0-16,-5-2-1 15,-3 0 1-15,0 0-2 16,0 0-3-16,0 0-7 15,-20 0-7-15,-12 1-45 16,-12 6-76-16</inkml:trace>
  <inkml:trace contextRef="#ctx0" brushRef="#br2" timeOffset="378794.3017">20937 9091 247 0,'-14'-18'41'0,"6"7"-9"16,7-1 8-16,1 2 0 15,-3 3-2-15,3 4-13 16,0-1 1-16,0 2-6 16,0 2-8-16,0 0-8 15,0 0-3-15,0 0 2 0,0 0-3 16,0 0 1-16,0 0-1 16,-3 0 0-16,3 0 0 15,0 0 0-15,0 0-1 16,0 0 1-16,0 0 0 15,0 0 2-15,0 0 1 16,0 0-1-16,0 0 5 16,0-3 0-16,6 0-1 15,13 0 0-15,11-1-2 16,9 1-3-16,10 3 0 16,2 0 0-16,7 0 0 15,1 13-1-15,-3 5 0 0,-8 4 0 16,-5 4-2-16,-14 7 1 15,-3 4 1-15,-8 6-1 16,-4 6 1-16,-1 0 0 16,-9 4 0-16,-1-1 0 15,-3-4-1-15,0 0 1 16,0 0 0-16,-13-1 0 16,-10 1 0-16,-3-4 0 15,-7-5 0-15,-5-3 1 16,-2-8-1-16,-5-6 1 15,0-9-2-15,1-8 2 16,0-5-1-16,0 0 0 16,2-18 0-16,5-8 0 0,2-7 1 15,10 0-1 1,7-5 0-16,8-1 0 0,7 5-2 16,3-2 2-16,0 3-7 15,13 6 1-15,12 4-1 16,8 1 6-16,10 6 1 15,5 3 0-15,4 4-2 16,7 6 2-16,-3 3 1 16,1 0 1-16,1 0-2 15,1 6-2-15,-7 7 2 16,-7 0-7-16,-5 2-8 16,-6-4-19-16,-1 0-127 0</inkml:trace>
  <inkml:trace contextRef="#ctx0" brushRef="#br2" timeOffset="379363.4384">22027 9413 396 0,'0'0'39'15,"0"3"-39"-15,-6 21 0 16,-14 9 12-16,-2 11 4 15,-2 11-5-15,2 3 2 16,3 1 0-16,8 0-5 0,5-4-4 16,6-7 1-1,0-5-1-15,4-10 0 0,13-6-4 16,-4-12 4-16,5-8 0 16,5-7-1-16,5-7 7 15,12-24-1-15,5-16-9 16,5-11 0-16,0-12-2 15,-1-4 2-15,-7 5-8 16,-2 6 8-16,-12 18 5 16,-8 10-3-16,-5 12 3 15,-9 9-1-15,-5 9 6 16,1 5-3-16,-2 0-7 16,0 13-7-16,0 23 3 15,0 19 4-15,0 7 6 0,0 8-5 16,0-7 0-16,9-6 0 15,7-13-1-15,4-11 0 16,3-11 0-16,4-9 1 16,3-10 0-16,4-3 0 15,4-6 4-15,5-21 1 16,-1-11-5-16,-3-8-1 16,1-6 3-16,-9-9-3 15,2 2 0-15,-6 3-2 16,-5 4-3-16,-3 12 3 15,-6 6-8-15,-2 9-6 16,-2 10-20-16,-1 8-82 16,0 7-282-16</inkml:trace>
  <inkml:trace contextRef="#ctx0" brushRef="#br2" timeOffset="379745.8472">23017 9833 178 0,'14'18'50'15,"-1"0"17"-15,5 1-21 16,3-4-17-16,-2 2 0 16,5-2-3-16,-3-1-3 0,-4 3-5 15,-4-7-8 1,-10-2-5-16,-3-2-2 0,0 5 1 15,-13 0 0-15,-14 7 4 16,-3-2 1-16,0-3-4 16,7-1-1-16,9-5 0 15,6 1-4-15,7 0 1 16,1-2-1-16,0 2 0 16,1-1 0-16,26 8 5 15,15-4 5-15,21 3 0 16,5-3-5-16,8 0-4 15,-4-3-1-15,-5 0 0 16,0-5-2-16,-4 0-7 16,-11-3-11-16,-6-6-95 15</inkml:trace>
  <inkml:trace contextRef="#ctx0" brushRef="#br2" timeOffset="383230.9817">1618 6287 225 0,'-19'-18'46'0,"8"17"-12"15,1-1-11-15,9 2-6 16,1 0 2-16,0 0 1 16,0 0 0-16,0 0 3 15,0 0-4-15,0 0-5 16,0 0 1-16,0 0-11 15,0 10 0-15,0 8-4 16,10 15 10-16,-1 9-1 16,3 7-1-16,-4 14 0 15,-3 7-1-15,-2 11-1 16,-1 14-3-16,-2 12 1 0,0 14-3 16,0 4 3-16,0 4-3 15,0 2 0-15,0-6 2 16,0-4-2-16,1 0 1 15,1-3-2-15,-2 7 2 16,0 4-2-16,0 2 2 16,0 9-1-16,-3 3 1 15,-9 1-2-15,-3-2 0 16,-3-10 0-16,3-6-1 16,-1-9 1-16,5-4 0 15,1 1 0-15,-2 0 0 16,3-1 0-16,0-3 1 15,6-5-1-15,0-6 0 0,3-9 1 16,0-5-2-16,0-11 2 16,9-8-1-16,3-12 0 15,1-6 0-15,-1-11-2 16,-1-7 0-16,-1-9 0 16,-1-10-3-16,-4 0 3 15,-2-7-3-15,-3-1 2 16,0-3-4-16,0 0 1 15,0-3-6-15,1-26-26 16,5-19-106-16,6-23-156 16</inkml:trace>
  <inkml:trace contextRef="#ctx0" brushRef="#br2" timeOffset="385676.8204">2293 6324 186 0,'13'0'3'15,"4"0"2"-15,5 0 10 16,5 0 10-16,10 0 8 16,6 0-9-16,4 0-3 15,5-4 8-15,3-4 2 16,6-1-10-16,3-3-4 15,8-2 5-15,10-2-10 16,12-2-1-16,6-1-8 16,6 4-1-16,-3 1 0 15,-6 0-2-15,0 7-2 16,0-1 2-16,0 3-1 16,-3 3 0-16,4-3 1 15,4 1 0-15,1 1 0 16,10 3 2-16,-1 0 1 15,-3 0-3-15,-2 0-1 0,-5 1 1 16,-2 5 0-16,7-4 0 16,2-2 0-16,6 0 3 15,-6 0-2-15,3 0-1 16,1 0 0-16,2 0 1 16,6 0 0-16,7-8 1 15,-1 3-2-15,-2-1-1 16,-1-1 0-16,-3-1 0 15,-6 4 1-15,-3-3 0 16,1 7 0-16,-1-1 0 16,3 1 3-16,-5 0-3 15,4 0 0-15,-1 0-2 0,-1 0 2 16,7 5 0-16,-5-2 0 16,-1 1 0-16,-5 2 0 15,-1 0 1-15,-1 3-1 16,0-2 1-16,-3 3 2 15,0-1-3-15,1 0-3 16,1 1 2-16,-1 0 1 16,-1 1 0-16,3-2 0 15,3 2 0-15,4-3 4 16,-2 1-3-16,8-1 1 16,2 0-1-16,1 3 1 15,5-1-2-15,-3-3 0 16,0 1 0-16,-2 0 0 0,2 2-1 15,-7 1 1-15,3-3 1 16,4 3 1-16,1-1 1 16,5 1-2-16,7-2 1 15,-1 1-1-15,4-3-1 16,2 1 0-16,2 0 2 16,-2 0-2-16,5 2 0 15,-1-3 1-15,3 5 3 16,0-2-4-16,-4 2 0 15,6-2 2-15,-2 2-2 16,-3-2 1-16,3 0 0 16,8-1-1-16,-2-2 0 15,8 0 2-15,-2 1-2 16,-5 2 0-16,0-3 0 0,-10 5 2 16,3-1 2-16,1 3-2 15,3-3 2-15,5 5-1 16,2 1-1-16,-1-6 0 15,4 5-2-15,-5-1 0 16,-2-3 1-16,3 0 2 16,-4 3-1-16,5-3-2 15,1 2 0-15,-3-2 0 16,0 1 0-16,-5-1 2 16,3-5-1-16,0 5 1 15,6-5 0-15,0 0-2 16,4 3-2-16,-7-2 2 15,-3 2 2-15,-10-1-2 0,-10 2 1 16,-3 0 4-16,-4 0-1 16,-1 3 1-16,2-2-1 15,2-2-4-15,-5 1 2 16,2-4-2-16,-1 4 0 16,-4 0 0-16,5-2 1 15,-3-7-1-15,4 3 3 16,1-2-2-16,-1 0-1 15,-1 4-2-15,-9-3 2 16,1 8 1-16,-2-5 2 0,-8 3-3 16,2-1 1-1,5 1 3-15,1-1-3 0,7 0 0 16,2-2-1-16,1-1 0 16,-7-1 0-16,-3-1 1 15,-4 1-1-15,-6-1 3 16,0 3-2-16,2-4 0 15,9 3 1-15,6-2-1 16,8 1 0-16,2-4-1 16,-3 2-2-16,1-1 1 15,-12-1 1-15,-10-1-1 16,-6 6 2-16,-8-2 0 16,-2 1-1-16,-1-1 2 15,2-1-1-15,-4 4-1 16,1 0 0-16,-3 0-1 0,1 1 0 15,1-4 1 1,-2 2-2-16,-5-4 2 0,-2 4 0 16,-5-2 1-16,-5 0-1 15,-8 0 0-15,-3 0 0 16,-7-1 2-16,3 2-1 16,-4-2-1-16,-1 3 1 15,-7-2-1-15,-6 2 0 16,-8-3 0-16,-8 0 0 15,-6 0-1-15,-7 0 0 16,-6 0-1-16,-3-2 1 16,-1 5-1-16,-1-1-1 0,1 2 3 15,-1 3 1-15,2 0 0 16,-3 6 0-16,0 2 0 16,0 3-1-16,0 3 3 15,-4 4-1-15,-7 1 2 16,-1 7-3-16,-1 4 0 15,1 4 1-15,-1 4-1 16,2 3 0-16,3 1 0 16,1 5-1-16,0 2 2 15,1 4 0-15,3 7-2 16,0 6 1-16,-2 6 0 16,1-2 1-16,1 1-1 15,-3 3 4-15,3 2-2 16,3 5 0-16,0-3 0 15,0-1-2-15,0 1 1 0,0 1-1 16,1 3-1-16,2 0 3 16,2 3-1-16,-4 5 0 15,-1 2-1-15,0-3-1 16,0 4 2-16,0 0 1 16,0 3-2-16,-13 1-1 15,-1-1 2-15,-3 1-1 16,-2 3 2-16,2 0-3 15,5 7 1-15,-5 0 0 16,8-6-1-16,-1 2 0 16,1-10 1-16,1-1-1 15,-2-5 0-15,-2-6 0 0,-1-7 1 16,-4-6-1-16,2-1 2 16,-4-4-1-16,1-4 1 15,-1-6 1-15,-4 0-1 16,1-1-1-16,-1-4 3 15,1-3-3-15,0-7 2 16,4-11-3-16,3-12 0 16,6-3 0-16,4-13-2 15,4-6 2-15,1-1-2 16,0-2-2-16,0 0-3 16,-2-9-13-16,-5-24-44 15,-12-11-329-15</inkml:trace>
  <inkml:trace contextRef="#ctx0" brushRef="#br2" timeOffset="388173.7355">1635 10761 119 0,'16'0'11'16,"-4"0"16"-16,-3 0 4 15,0 4-8-15,0-1 13 16,-3 0-6-16,0-2 8 16,3-1-4-16,-2 4-3 15,4-1-10-15,-2-3-1 16,4 3-3-16,2-2-1 15,3-1-4-15,10 0 1 0,7 0 0 16,8-4-2-16,9-4 0 16,8-3-1-16,4 1-5 15,8-1-3-15,-1 2 0 16,1 0-2-16,-5 2 1 16,6-1-1-16,-1 1 0 15,1 0 0-15,3 0 1 16,0-1 3-16,6 4-1 15,3-3-2-15,6 4 2 16,3-2 1-16,0 2-1 16,9-5-2-16,6 0 0 15,3-2-1-15,6-2 1 0,-5 1-1 16,3 0 0-16,-2 6 2 16,7-4 1-16,4 1-2 15,5 6 3-15,4-7-2 16,2 6-2-16,1 0-3 15,5-1 3-15,1 0 1 16,3-4-1-16,6 4 1 16,2 1 0-16,1 0 1 15,5 3-2-15,-5 0 0 16,-3 0-1-16,-4 0 1 16,-3 4 0-16,7 6 1 15,5-2 0-15,5-1 0 16,13 0 0-16,1-2-1 0,1-3 0 15,-5-2-1-15,-2 5 1 16,2 1 1-16,-4 0 1 16,1 4-2-16,4 2-1 15,-6-3 1-15,0 2 1 16,-6-2 1-16,5 2-2 16,7 0 1-16,3-5 1 15,9 2-2-15,0 0 0 16,-7-1-2-16,-1 0 2 15,-4 2 1-15,0 1 0 16,-5-1-1-16,4 3 0 16,-6-2-1-16,-5 2 0 0,-1 3 1 15,-8 2 0 1,9-5 0-16,-6 3 2 0,3 3 2 16,2-7-4-16,-11 7-4 15,-4-3 3-15,-5-4 1 16,0 3 4-16,-4 1-2 15,4-3-1-15,0 2 2 16,6-3-2-16,7 3 0 16,-4-2-1-16,-4 0 0 15,2-1 0-15,-4-2 0 16,4 3 1-16,-2-2 1 16,4-1-2-16,3-2 0 15,2 0 0-15,-2 1 0 16,-3-1 0-16,-2-1 1 15,-3 2-1-15,4 0 0 0,1-2 1 16,6-1 1-16,5 1-2 16,-5-5-2-16,1 6 2 15,-3 1 0-15,-7-1 0 16,1 1 1-16,1 2 0 16,2-6 0-16,8 7-1 15,-1-7-1-15,8 2 1 16,-4-2 0-16,2 5 3 15,-4 1-3-15,1 2 1 16,-4-2 3-16,6 2-4 16,-3-5 1-16,4 4-1 15,-7 0 0-15,3 3 0 0,-1-3 1 16,0 3-1-16,2-2 2 16,3-5-2-16,-1 5 0 15,-3-5-1-15,0 2 0 16,-3 0 1-16,3 1 2 15,-6 1-2-15,2 0 0 16,1 0 0-16,-12 0 0 16,-1 1-1-16,-5 0 1 15,-6 5-1-15,-3-2 1 16,3 0 1-16,-2 1 1 16,3-3-2-16,-3 1 0 15,-3 3-1-15,-8 0 1 16,-3 1-1-16,-5 1 1 0,-6-2 1 15,-1 5 0-15,-4-3-1 16,4 3 0-16,2 0 2 16,0 0-1-16,4-3-1 15,-5 3-2-15,-2-4 2 16,-2 4-1-16,-5-4 0 16,-5-2 1-16,1 1 1 15,-2-5 0-15,-1 0-1 16,-1-2 0-16,-6 1 2 15,-1-5-2-15,-9 2 0 16,-13-1 0-16,-11-6-1 16,-14-1 0-16,-10 3 1 0,-10-3 0 15,-8 0-1 1,-5 0-3-16,-1 0-3 0,0 0-7 16,0-15-68-16,-3-11-351 15</inkml:trace>
  <inkml:trace contextRef="#ctx0" brushRef="#br2" timeOffset="389832.4922">4589 6622 231 0,'-57'-29'45'15,"-7"-8"-27"-15,19 3 7 16,-10 5-10-16,-6 11 0 16,-5 2 0-16,-5 3 2 15,-1 1 2-15,5 5 1 16,-5 3 4-16,-2 4-8 15,-4 0 1-15,-1 10-9 16,-4 13-4-16,-3 9-2 16,-3 5 3-16,-4 11-2 15,2 7 1-15,-3 16 0 0,-4 17-3 16,1 15 5-16,0 19-6 16,6 12 0-16,6 5 0 15,9 7 4-15,12 2 0 16,7-6-4-16,12 6 1 15,14 5-1-15,7-5 1 16,18-1-1-16,6-6 1 16,18-10-1-16,21-2-2 15,13-5 2-15,14-11-2 16,11-6 1-16,17-8-2 16,21-3 2-16,18-8 0 15,13-5 1-15,9-5 0 0,-10-6-3 16,-5-2 3-16,-4 1 1 15,-5-2-1-15,2-6 0 16,3-8 2-16,1-12 0 16,-1-13-2-16,1-19 0 15,-4-11 0-15,3-11 1 16,4-24-1-16,-1-15 4 16,-5-11-2-16,-1-6-2 15,-11-2 4-15,-7-8-2 16,-12-4-2-16,-12-11 0 15,-15-10 1-15,-9-1 1 16,-16-7 0-16,-11-7-2 16,-13-9 3-16,-12-6-1 0,-12-8 3 15,-3-6-5 1,-6-8 3-16,-18 0-3 0,-10 4 1 16,-14 2 4-16,-9 6-4 15,-14 5-1-15,-10 9 0 16,-13-1 0-16,-10 12 0 15,-1 2 0-15,-2 6 0 16,7 7 0-16,6 12 1 16,3 17 0-16,6 15 3 15,10 14-1-15,-2 8-3 16,5 9 0-16,2 5 0 16,4 3-5-16,5 6-1 0,9 2 2 15,13 2-4 1,6 3-12-16,17 6-47 15,13 0-142-15</inkml:trace>
  <inkml:trace contextRef="#ctx0" brushRef="#br2" timeOffset="391600.7315">8780 9944 209 0,'0'-12'56'15,"0"2"-20"-15,-9 0 8 16,-3 1-8-16,6 6 0 16,0-3-6-16,3 6 6 15,3 0-11-15,-3 0-4 16,3 0-9-16,0 0-7 15,0 6-5-15,0 18 0 16,0 6-2-16,0 11 2 16,0-2 0-16,9-5-1 15,18-12-2-15,4-12-1 16,8-7 4-16,7-3 3 16,2-25 0-16,1-11-1 0,-7-8 0 15,-9-5 0 1,-11 2 3-16,-11-4-2 0,-11 10-1 15,0 5-1-15,-23 10 5 16,-8 12 0-16,-9 10-6 16,-2 4 4-16,-7 14-4 15,1 20 0-15,9 2-1 16,12 4 1-16,11-7-1 16,16-8-1-16,0-6-3 15,22-8 3-15,11-9-6 16,9-2 8-16,7-17 2 15,3-12 1-15,-7-7-3 16,-15 3 1-16,-14 11 2 16,-16 6-2-16,0 10 5 15,-16 3-1-15,-14 3-5 0,-9 6-1 16,-4 17 1-16,6 2-1 16,13-4 1-16,12-9 0 15,12-1-6-15,0-7-9 16,22 0 7-16,11-4-7 15,9 0-15-15,7-4-33 16,-4-7-187-16</inkml:trace>
  <inkml:trace contextRef="#ctx0" brushRef="#br2" timeOffset="392725.1728">17596 10427 147 0,'7'-18'57'15,"-4"-1"19"-15,-3 5-10 0,-13 3-18 16,-6 10-13-16,-1 1-12 16,-4 0 1-16,-1 4-8 15,-4 18-5-15,1 12-6 16,-2 9-2-16,3 5-2 15,8 5 1-15,10-7-2 16,6-2 0-16,3-6 0 16,3-13 0-16,15-7 0 15,9-8 3-15,6-10 2 16,16-6 3-16,9-29 4 16,6-15-9-16,-4-5 0 15,-16 1 0-15,-14 9-2 0,-15 5 2 16,-14 7 0-16,-1 11 1 15,-19 6 0-15,-20 10-1 16,-16 6-2-16,-7 11 0 16,-6 18 0-16,12-3-1 15,17 0 0-15,17-5-1 16,12-6-1-16,10-3-2 16,4-2-2-16,19-3 3 15,18-7 0-15,11-11 3 16,10-18 2-16,-3-5 0 15,-17 10-2-15,-20 5 1 16,-21 7-1-16,-1 6 8 16,-34 6-8-16,-17 0 0 0,-11 6-1 15,-4 16 2 1,9-3-2-16,18 0 2 0,19-8-2 16,14-4 1-16,6 5-4 15,0 5-7-15,6 1 10 16,11 1-8-16,5 0-10 15,0 3-10-15,2 0-72 16,-5-3-287-16</inkml:trace>
  <inkml:trace contextRef="#ctx0" brushRef="#br2" timeOffset="393799.6549">22599 10793 205 0,'-11'-11'20'0,"-1"1"27"16,6 6 4-16,0-3-11 0,-6 4-10 15,4-1-2-15,-1-1-10 16,-2 2 2-16,-5 3-1 16,-3 0-5-16,-9 4-7 15,-9 18-4-15,-2 7 0 16,-2 5 2-16,7 5-3 15,12 2-1-15,7 0 0 16,12 1 0-16,3-7 1 16,3-6-1-16,21-7 2 15,7-7-1-15,11-12 3 16,12-3 2-16,2-7 0 16,5-18-3-16,-4-6 1 0,-11-4-3 15,-14 1 0-15,-15 1-2 16,-14 3 6-16,-3 5-2 15,-10 1-1-15,-22 5-2 16,-10 7-1-16,-12 11 0 16,-6 1 1-16,-1 5-1 15,9 16 0-15,17-2 0 16,21 2-2-16,14-6-1 16,0 2-4-16,17 0 3 15,19-10 4-15,13-7 0 16,8 0 3-16,0-3 1 15,-10-8-4-15,-18 1 3 16,-19 4-1-16,-10 6 0 0,0-3 10 16,-10 0 0-1,-19 2-12-15,-10 1-2 0,-3 0-5 16,0 0 3-16,4 4-6 16,14 5-11-16,8-6-78 15</inkml:trace>
  <inkml:trace contextRef="#ctx0" brushRef="#br2" timeOffset="409643.0869">28681 6588 132 0,'-41'1'38'0,"4"-1"1"16,10 0 26-16,14 0 13 16,10-1-21-16,3-2-9 15,0 3-17-15,0 0-12 16,0 0-11-16,0 0-8 16,3 0-4-16,16 0 4 15,11 7 3-15,14 4-2 16,9 3 2-16,5-3-3 15,3 0 4-15,4 0-4 16,-3 4 0-16,-1-2 0 0,-2-3-1 16,-12 3-8-16,-10-1-16 15,-17-1-65-15,-13 0-241 16</inkml:trace>
  <inkml:trace contextRef="#ctx0" brushRef="#br2" timeOffset="409859.9544">28697 6929 215 0,'0'0'83'0,"0"0"-73"0,0 0-2 16,14 1 20-16,12-1-1 15,12 4-14-15,9-2-1 16,8 2-12-16,4 4 0 15,2 0-4-15,3 4-9 16,-7 3-20-16,-6 2-108 16</inkml:trace>
  <inkml:trace contextRef="#ctx0" brushRef="#br2" timeOffset="411337.7899">29733 6789 81 0,'-12'-15'82'0,"1"5"-55"16,2 0 16-16,5 2 7 15,1 4 1-15,0 1-7 16,3-1-5-16,-2 4-9 16,2 0-9-16,0 0-8 15,0 0-11-15,0 0-2 16,0 5-13-16,12 16 8 15,12 7 5-15,11 5 1 16,7 1 0-16,5 3 0 0,-1 0 0 16,-4 4 0-16,-8 0 2 15,-5-6-6-15,-10 2 6 16,-9-2-6-16,-10-4 3 16,0 4-3-16,-28-3 3 15,-24 0 6-15,-15-3-5 16,-5-5 0-16,5-4 0 15,10-2-1-15,11-3 1 16,13-3-1-16,12-3 0 16,6 0 0-16,11-3 0 15,4-2-4-15,0 1-6 16,0 2 7-16,18-1-2 0,10-1 3 16,9 1 2-16,8-4-1 15,9 1-1-15,4-2-7 16,6 0-9-16,5 3-17 15,-3 0-89-15</inkml:trace>
  <inkml:trace contextRef="#ctx0" brushRef="#br2" timeOffset="411676.1774">30796 6930 245 0,'0'-8'165'16,"0"3"-159"-16,-9 5-6 16,-10 0 2-16,-15 9-1 15,-15 20 1-15,-13 11 2 16,3 12 0-16,6 6-4 15,7 4 1-15,7 1-1 16,3 9 1-16,7-1-1 16,8-4 1-16,7 2 2 15,13-8-3-15,1-5 0 0,9-4-3 16,19-9-2 0,9-6-12-16,8-10-5 0,6-12-86 15</inkml:trace>
  <inkml:trace contextRef="#ctx0" brushRef="#br2" timeOffset="412238.19">30980 7682 347 0,'1'-15'61'15,"2"-4"-47"-15,0-6 18 16,-1-6-7-16,-2-4-8 0,0-1-10 15,0-1 2 1,-5 4-5-16,-8 4-3 0,-5 9 6 16,-4 7-3-16,-10 9-4 15,-8 4-3-15,-9 17 3 16,-4 14 1-16,1 8-1 16,13 5 0-16,9 3 0 15,11-3-1-15,13-2 0 16,6-3 1-16,0-8-1 15,9-3 1-15,15-12 0 16,9-6 3-16,16-10 2 16,12 0 4-16,12-26-9 15,9-11 0-15,5-13 0 16,-5-8-2-16,0-12-7 0,-3-4-7 16,-4 1-9-16,-8 7-4 15,-13 10 14-15,-17 12 9 16,-13 12 6-16,-15 13 5 15,-9 8 9-15,0 11 9 16,0 0-8-16,-2 0-15 16,-22 22-3-16,-11 18 3 15,-14 9 5-15,-1 8-3 16,4 3 1-16,7 3-2 16,8 2 1-16,7-3 1 15,6-3-1-15,6-8-2 16,8 0 0-16,4-7-1 15,0-3-4-15,6-8-1 16,11-7-9-16,6-9-16 16,1-17-198-16</inkml:trace>
  <inkml:trace contextRef="#ctx0" brushRef="#br2" timeOffset="412433.5436">31433 7725 235 0,'0'0'164'0,"0"0"-164"16,0 1 0-16,2 2 10 15,10 6 13-15,9-5 0 0,10 2-5 16,6-2-14 0,5-4-4-16,0 0-14 0,-3 0-27 15,-4-5-161-15</inkml:trace>
  <inkml:trace contextRef="#ctx0" brushRef="#br2" timeOffset="412793.7128">31814 7575 342 0,'0'0'80'16,"7"0"-75"-16,14 0-5 15,4 0 5-15,5 0 4 16,5 7-2-16,-3 8 1 15,0 5-2-15,-4 1-3 16,-11 3 1-16,-3-1 1 0,-12 2-4 16,-2 3 2-16,-18 1 2 15,-21 3 0-15,-10 2-1 16,-3 2 2-16,1 4-4 16,12-1-1-16,9-4-1 15,10-3 1-15,6-3-2 16,8 2 2-16,6-2-1 15,0 1 2-15,8-5 1 16,11 3 0-16,10-5-2 16,7-4 2-16,0-1-3 15,3-4 1-15,-1-10-1 16,-5 0-6-16,-5-4-6 0,-9-4-20 16,-17-14-91-1</inkml:trace>
  <inkml:trace contextRef="#ctx0" brushRef="#br2" timeOffset="412995.5046">31762 7829 251 0,'3'0'46'16,"17"2"-33"-16,7 11-13 15,3 6 9-15,3 2 5 16,0 4-1-16,3 1 2 15,0-4-9-15,-4-7-5 0,-2-5-1 16,-6-10-14 0,-3 0-8-16,-1-10-151 0</inkml:trace>
  <inkml:trace contextRef="#ctx0" brushRef="#br2" timeOffset="413242.8323">32373 7667 156 0,'12'25'19'0,"3"9"4"15,1 9 10-15,-1 7 12 0,2 7 4 16,-7 6-11 0,-2 0-14-16,-8-2-2 0,0-3-4 15,-9-2-4-15,-18-2-5 16,-4 1-1-16,-11-1-7 15,-12-3-1-15,-7-5 0 16,-18-8-11-16,-5-4-19 16,-5-10-197-16</inkml:trace>
  <inkml:trace contextRef="#ctx0" brushRef="#br2" timeOffset="419335.6777">18428 9707 36 0,'0'4'39'15,"2"0"-12"-15,2-3 4 16,-1-1 2-16,-2 0-3 0,-1 0-3 15,2 0 14 1,-2 0-2-16,0 0-10 0,0 0 2 16,0 0-9-16,0 0-5 15,0 0 1-15,1 0 2 16,-1 0 3-16,0 0-2 16,0 0-10-16,0 0 1 15,5 0-5-15,6 0-6 16,6 0 5-16,7 0 1 15,4 0-5-15,0 0-2 16,-5 2 1-16,3 2-1 16,-7 4 0-16,1 3 0 15,0 4 0-15,-1-1 0 16,-3 5-1-16,-3 2 1 16,-4 1-1-16,0 1 1 0,-1-1 1 15,-5-1 0-15,-3-3-1 16,4-2 2-16,-4 1-2 15,0 3 0-15,0-6 0 16,0-2 0-16,0-1 0 16,0 0 0-16,-7-1 2 15,0-3-2-15,0 1 1 16,-4 2 0-16,0-3-1 16,-1-2 0-16,-5 4 0 15,1-4 0-15,-5 3 0 16,-1 0 0-16,-5-2 0 15,0-2 0-15,1 4-1 16,3-5 1-16,2 1 0 0,6 0 0 16,2-2-1-16,3-1 2 15,3-1-2-15,4 4 1 16,0-4 0-16,1 3 0 16,2-3-1-16,0 0-2 15,0 0 0-15,0 0 0 16,0 0-4-16,0 0 0 15,0 0 0-15,5 0 1 16,5 0 3-16,7 0 3 16,4 2 0-16,3-2 2 15,4 0-2-15,3 0 0 16,7 0 1-16,-2 0 0 0,0 0-1 16,2 0 0-16,-5 0 1 15,-3 0-1-15,-4 0 0 16,0 0 1-16,-7 0-1 15,4 0 0-15,-3 1 0 16,5-1 1-16,-5 1-1 16,3-1 1-16,-5 0 0 15,-2 0-1-15,-2 4 0 16,-1-1 0-16,-3 0 0 16,2-2 1-16,-1-1 1 15,-2 0-2-15,-3 0 0 16,-3 0 1-16,-2 0 1 0,2 0-2 15,-3 0 0-15,0 0 1 16,1 0 2-16,-1 0-2 16,0 0-1-16,0 0 0 15,0 0 1-15,0 0 0 16,0 0-2-16,0 0 1 16,0 0-2-16,0 0-1 15,0 0-4-15,2 0 0 16,-1 0-15-16,4 0-68 15,-4 0-226-15</inkml:trace>
  <inkml:trace contextRef="#ctx0" brushRef="#br2" timeOffset="425559.9153">23234 3926 198 0,'0'-9'73'0,"0"2"-36"15,0 6-13-15,0 1-4 16,0 0 1-16,0 0-5 0,0 0 3 15,0 0-1 1,0 0-5-16,0 0 6 0,0 0-4 16,0 0-5-16,0 0 2 15,0 0-4-15,0 0 1 16,0 0-3-16,0 0 0 16,0 0-2-16,0 0-1 15,0 0-1-15,0 0-1 16,0 0 0-16,0 0-1 15,0 0 0-15,0 0 0 16,0 0 0-16,0 0-1 16,0 0 1-16,0 0 1 15,0 0-1-15,0 0 1 16,0 0-1-16,0 0 1 16,0 0-1-16,0 0 1 0,0 0 1 15,0 0 1-15,0 0-1 16,0 0-2-16,0 0 1 15,0 0 2-15,0 0-1 16,0 0 0-16,0 0-2 16,0-2 2-16,0 2 0 15,1 0-2-15,-1-1 0 16,0-1-2-16,0 0-3 16,0 0-8-16,0-1-6 15,0 3-32-15,0 0-89 16</inkml:trace>
  <inkml:trace contextRef="#ctx0" brushRef="#br2" timeOffset="429872.3237">23936 4026 101 0,'18'-30'90'16,"-12"14"-52"-16,-4 4 9 15,-2 1 4-15,0 2-9 16,-2-1 0-16,-8 1 3 16,-8-1-21-16,-3 3-13 15,-6 2-2-15,-7 5-5 16,-6 0-1-16,-13 8-2 16,-5 14 0-16,-7 7 0 15,0 7-1-15,6 7 0 16,11 8 0-16,9 7 0 0,14 7 0 15,2 3-1 1,13-2 1-16,8-3 0 0,2 2-2 16,2-5 2-16,13 0 2 15,3-3-1-15,-5-9-1 16,-1-7 0-16,-6-6 0 16,-3-6 1-16,-3-3-1 15,0-6 1-15,0-2-2 16,-21-2 2-16,-13-3 1 15,-18-2-2-15,-18-4-1 16,-8-3-14-16,-6-4-37 16,11 0-86-16,15-24-157 0</inkml:trace>
  <inkml:trace contextRef="#ctx0" brushRef="#br2" timeOffset="430075.3978">23054 4416 250 0,'41'0'8'15,"17"0"11"-15,15 0 6 16,8 6 1-16,-5 3-8 16,0 0-7-16,-5-3-5 15,1 1-6-15,0-7-8 16,-7 0-12-16,1 0-46 15</inkml:trace>
  <inkml:trace contextRef="#ctx0" brushRef="#br2" timeOffset="430286.1356">24357 4090 205 0,'-11'17'6'16,"-11"17"0"-16,-9 5 4 16,-2 5-3-16,-1-3-3 15,4-4-4-15,6-8-1 0,11-3-14 16,10-11-13-16,3-10-100 16</inkml:trace>
  <inkml:trace contextRef="#ctx0" brushRef="#br2" timeOffset="430525.7168">24575 4313 49 0,'-51'37'189'0,"-11"6"-170"16,-9 5 1-16,1 3 0 15,7 0 2-15,11 2 13 16,12-2-13-16,9 5-11 0,4-3-2 15,9-2-6-15,10-5-3 16,8-3-2-16,4-7-1 16,19-9-13-16,7-5 1 15,6-12-9-15,3-10-38 16,4 0-24-16</inkml:trace>
  <inkml:trace contextRef="#ctx0" brushRef="#br2" timeOffset="430734.783">24733 4635 292 0,'-12'0'43'0,"-10"22"-41"16,-5 13-1 0,-3 6 7-16,0 1 1 0,10-1 1 15,6-4-7-15,5-4-1 16,4-6-2-16,5-3 0 15,0-7-1-15,0-6-15 16,5-6-18-16,13-5-45 16</inkml:trace>
  <inkml:trace contextRef="#ctx0" brushRef="#br2" timeOffset="430891.7462">24787 4784 208 0,'6'-4'123'15,"1"2"-119"-15,8 2-4 0,5 0 7 16,8 0-2-16,6 0 2 16,6 0-7-16,5 0-5 15,4 0-10-15,2 0-41 16</inkml:trace>
  <inkml:trace contextRef="#ctx0" brushRef="#br2" timeOffset="431221.5549">25791 4495 277 0,'0'0'82'16,"-2"0"-72"-16,-19 8-7 16,-20 13 2-16,-9 8 6 15,-5 5 4-15,5 4 1 16,8 2-5-16,7 4 2 15,7 3-7-15,7 1-3 16,6 0 1-16,3 4-1 16,9-1-3-16,3 1 3 15,0 0 0-15,0-2-2 16,0-2 0-16,0-6 1 16,0-7-2-16,-1-4-1 15,-8-7 1-15,-7-3 0 16,-10-5-1-16,-11-7 1 0,-10-9-8 15,-2 0-16-15,4-12-128 16</inkml:trace>
  <inkml:trace contextRef="#ctx0" brushRef="#br2" timeOffset="431409.7353">25206 4845 221 0,'28'0'37'16,"8"0"-35"-16,10 0 3 16,8 0 11-16,1 0-3 0,4 4-5 15,4-1-8 1,0 0-3-16,3-3-20 0,-1 0-110 16</inkml:trace>
  <inkml:trace contextRef="#ctx0" brushRef="#br2" timeOffset="431611.7407">26364 4753 265 0,'1'29'11'0,"2"8"10"16,0 11-8-16,2 3 0 15,-5 1-2-15,0 6 5 16,-2-2-1-16,-26 2-4 15,-18 3-9-15,-25 1-2 0,-24-1-2 16,-17-7-28-16,-10-6-141 16</inkml:trace>
  <inkml:trace contextRef="#ctx0" brushRef="#br2" timeOffset="432767.7916">17168 10779 177 0,'4'-7'0'0,"-4"7"-12"16,9 0 0-16,3 0 9 0,15 0-9 15,-10 0 1 1,5 0-3-16,1 0 3 0,0 0 8 16,-4-4 0-16,-1-3-1 15,0 0-8-15,-6-4-6 16</inkml:trace>
  <inkml:trace contextRef="#ctx0" brushRef="#br2" timeOffset="433366.7493">17422 10677 39 0,'0'-4'47'0,"0"-3"-10"15,0 5 5-15,0-4-9 16,0 6 4-16,0 0 9 16,0 0-9-16,0 0-22 0,0 0-14 15,-7 3-1-15,3 12 0 16,-5 1 0-16,6 2-1 16,3 4-4-16,0-4 1 15,6 3-1-15,11-5-1 16,9-2-2-16,5-10 2 15,5-4 1-15,3 0 1 16,0-15 2-16,-3-7-4 16,-5-3-1-16,-7-8-10 15,-10 0 13-15,-8 3 4 16,-6-3 2-16,-3 7 16 16,-17-3 5-16,-10 7-10 15,-3 0-8-15,-1 11 8 16,1 0 0-16,1 11 0 15,9 0 1-15,3 4-9 0,8 10-3 16,8 2-2-16,1 3-2 16,3 1-2-16,0 2 3 15,18-4-4-15,9 1 5 16,6-8 0-16,3-3 0 16,3-8 1-16,-1 0-1 15,-5 0-4-15,-10-11-1 16,-4-5 2-16,-9-1 3 15,-7-5 3-15,-3 3 1 16,0 0 1-16,-9 6 2 16,-14 1 0-16,0 5-2 15,-7 7-5-15,0 0-2 0,2 3 2 16,1 9-1-16,12 1 0 16,2 0 0-16,5 0-2 15,6 2-3-15,2-2-2 16,0 0-5-16,10-2 4 15,6-3-3-15,-6-1-6 16,2-3-16-16,-4-1-25 16,-5-3-88-16</inkml:trace>
  <inkml:trace contextRef="#ctx0" brushRef="#br2" timeOffset="445586.4279">22043 7521 87 0,'24'-22'5'16,"-3"6"-5"-16,0 8-5 16,-5 6 5-16,2 2-1 15,-4 0-4-15,-4 11 1 16,-4 10 0-16,-3 6 1 15,-2 2-15-15</inkml:trace>
  <inkml:trace contextRef="#ctx0" brushRef="#br0" timeOffset="476520.0432">5290 15037 310 0,'0'-4'62'16,"-3"4"-24"-16,3 0 8 0,0 0-13 15,0 0-12-15,0 0-8 16,0 0-6-16,0 0-1 16,0 0-3-16,0 0 1 15,12 0-1-15,9 0 1 16,10 0-3-16,8 0 4 16,6 0 0-16,4 0-1 15,5 3-1-15,-6 2-2 16,-1-2-1-16,-8 0-1 15,-3-2 1-15,-6 2 0 16,-2 1 0-16,-4-4-3 16,-5 0-3-16,-5 0-4 15,-5 0-6-15,-2 3-36 0,-7 2-85 16</inkml:trace>
  <inkml:trace contextRef="#ctx0" brushRef="#br0" timeOffset="476794.4951">5217 15382 347 0,'-3'0'76'0,"3"0"-76"15,0 0-3-15,0 3 3 0,18-3 10 16,12 4 6-16,10-4-3 15,11 3 3-15,7-3-2 16,3 1-2-16,5 3 2 16,-5-1-7-16,0-3-7 15,-3 0 0-15,-4 0 0 16,-5 0-7-16,-13 0-6 16,-3 0-29-16,-17 0-160 15</inkml:trace>
  <inkml:trace contextRef="#ctx0" brushRef="#br0" timeOffset="481836.5723">7209 13606 233 0,'-24'-8'32'16,"0"-2"-12"-16,0 1 25 15,5 3 8-15,13 2-10 16,3 4-9-16,3 0-8 16,0 0-8-16,0 0-6 0,0 0-5 15,0 0-4 1,0 0 0-16,3 0-3 0,16 0 1 16,7-3 4-16,12-1-2 15,7 4-2-15,1 0 1 16,5 0-2-16,0 4 2 15,-3 9-2-15,1 6 0 16,-3 0-2-16,-7 3 2 16,-5 3 0-16,-4 1-2 15,-8 3 2-15,-2 9 0 16,-7 1 0-16,-7 6 0 16,-6 5 1-16,0-1-1 0,-3 2 0 15,-19 4 2 1,-2-8-2-16,-9 2 0 15,-7-1 1-15,-6-8-1 0,-2-4 2 16,2-9-2-16,1-10 0 16,3-6 1-16,-1-11 3 15,4 0-2-15,0-7-2 16,6-19 3-16,2-4-2 16,1-3-1-16,8 1-3 15,7-9 3-15,9 1 0 16,3 6 0-16,3-2-1 15,6 7 1-15,15 7-1 16,1 7-4-16,8 0 5 16,4 0-1-16,2 9 1 15,6-2 0-15,7 5 0 0,-4 3 0 16,1 0-1-16,-7 0 1 16,-6 0-1-16,0 0-1 15,-8 0-2-15,2 0-2 16,-2 0-10-16,5-5-30 15,-2-9-79-15</inkml:trace>
  <inkml:trace contextRef="#ctx0" brushRef="#br0" timeOffset="482233.2226">8231 13459 347 0,'0'0'79'16,"0"0"-69"-16,0 0-1 15,0 0 3-15,0 7-2 16,3 23-3-16,-3 18 4 15,0 13 3-15,0 3-5 16,0 8-3-16,0-5 2 16,0 6-4-16,0-5 0 0,0-4-1 15,0 2-2-15,0-5 1 16,0-8-2-16,0-7 0 16,0-8 0-16,0-12 0 15,0-4-2-15,0-7 2 16,0-8-6-16,0-4 1 15,-3-3-2-15,-6-13-13 16,-2-18-130-16,-5-17-107 16</inkml:trace>
  <inkml:trace contextRef="#ctx0" brushRef="#br0" timeOffset="482579.542">8095 13473 324 0,'0'-11'33'0,"0"0"-25"16,6 0 2-16,15-4 11 16,7 4 1-16,8 0-4 15,9 4-1-15,7 0-4 16,3 6 5-16,5 1-9 16,-2 0-1-16,-7 13 0 15,-8 8-4-15,-7-3-4 16,-11 1 3-16,-8 3-1 15,-4 0-2-15,-10 4 3 16,-3 7 0-16,0 3 4 16,-16 5 0-16,-14-1-2 15,-9 4 0-15,-7-4-3 0,-2 0 0 16,-4-3 0-16,4-8-2 16,5 2 0-16,4-10-2 15,9 1-4-15,2-3-10 16,4-1-62-16,-1-4-169 15</inkml:trace>
  <inkml:trace contextRef="#ctx0" brushRef="#br0" timeOffset="483073.0335">6745 14684 285 0,'0'0'54'0,"0"0"-54"16,3 0 0-16,19-3 9 15,14 2 24-15,9-2 2 16,16-1-10-16,9 1-3 16,11-5-4-16,11 1-1 0,8 4-6 15,6-5-2-15,4 4-4 16,4 4 2-16,-1-3-2 16,-1 3-4-16,6 0 2 15,-3 0-2-15,-2 0 2 16,-2 0-3-16,-4 0 1 15,-7 0-1-15,-6 0 2 16,-18-1-2-16,-12 1 0 16,-16 0 0-16,-8 0 0 15,-10 0-1-15,-9 0 1 16,-3 0 0-16,-6 0-3 16,-2 0 2-16,-7-3-2 15,-3 3-6-15,0 0-8 0,0 0-19 16,-7 0-81-16</inkml:trace>
  <inkml:trace contextRef="#ctx0" brushRef="#br0" timeOffset="484619.4877">7309 15282 274 0,'-6'-3'95'16,"0"0"-80"-16,6-1-3 0,0 4 32 15,0-4-19-15,0 4-12 16,0 0-11-16,0-4-2 16,15 4 1-16,10 0 1 15,11 0 5-15,7 0-1 16,2 8-2-16,4 6-3 16,-1 5 2-16,-2 6-2 15,-1 1 2-15,-5 7-1 16,-7 4 1-16,-5 2 0 15,-11 7-1-15,-1 5 2 16,-13 3 0-16,-3 5-2 16,0 3 0-16,-25-2-1 15,-11-1 1-15,-10-5-2 16,-5 1 0-16,-4-11-2 0,1-4 2 16,-1-11 0-16,7-10 0 15,-1-10 2-15,4-9-4 16,2-6 4-16,9-22-4 15,7-6 2-15,7-5-5 16,10-6 0-16,7 5-2 16,3 3 6-16,10 0 1 15,10 8-1-15,10 3 1 16,1 7 0-16,5 6 0 16,7 1 1-16,2 9 0 0,4 2 1 15,-1 1-1 1,1 0-1-16,-3 4 0 15,-4 5-1-15,-6-4-1 0,-5 0-7 16,-1-2-9-16,-8-3-44 16,-5 0-181-16</inkml:trace>
  <inkml:trace contextRef="#ctx0" brushRef="#br0" timeOffset="485129.8052">8192 15188 396 0,'9'0'6'16,"9"6"-1"-16,7 5-1 15,8 0 10-15,3 5 6 16,6 2-9-16,7-7-3 15,-1 7-6-15,1-2-1 16,-7 1 1-16,-7 5-2 16,-9 0 1-16,-7 3 2 15,-14 4-3-15,-5 6 6 16,0 7 4-16,-24 4-1 0,-12 12-4 16,-15 4 1-1,-7 4-6-15,-3-3 0 0,1-5 2 16,5-6 0-16,9-8 0 15,10-3 1-15,11-9-3 16,8-3 0-16,8-2 0 16,6-3-1-16,3-2-2 15,0 2 3-15,15-2-2 16,6 0 0-16,10-2 1 16,2-4 1-16,3-1 0 15,6-5 0-15,4 2 1 16,5-9 1-16,-2 4-1 15,-3-6-1-15,-10-1-2 16,-8 0-4-16,-8 0-6 16,-7 0-5-16,-4 0-51 0,-6-11-165 15</inkml:trace>
  <inkml:trace contextRef="#ctx0" brushRef="#br0" timeOffset="485428.8709">8228 15660 189 0,'-12'-7'257'0,"7"0"-254"15,5 7 0-15,0 0 14 16,0 0 1-16,0 0-18 0,8 0 0 15,10 0 0-15,19 14 11 16,8 5-2-16,13-1 1 16,6 0-4-16,2-2-1 15,-5-3-3-15,-6-2-2 16,-13-3 0-16,-5-3-5 16,-11-1-6-16,-1-4-10 15,-7 0-87-15</inkml:trace>
  <inkml:trace contextRef="#ctx0" brushRef="#br0" timeOffset="486073.4117">9490 14512 369 0,'-9'-5'25'16,"9"5"-23"-16,0 0 5 16,0 0-1-16,0 5-6 15,6 17 7-15,10 3 6 16,4 2-7-16,-4-5-1 0,1-4-4 16,-4-7-1-16,-4-4 0 15,-3-3-1-15,-6-4 0 16,3 0 1-16,-3 0 2 15,0-21-2-15,0 1 0 16,-6-6 0-16,-6 12 4 16,-1 3-2-16,2 6 5 15,2 5 6-15,6 0-4 16,-4 0-7-16,7 0 0 16,-3 0-2-16,3 5-6 0,0 9-4 15,0-3-13 1,13 0-10-16,10-8-161 0</inkml:trace>
  <inkml:trace contextRef="#ctx0" brushRef="#br0" timeOffset="486900.0624">10364 13250 256 0,'-13'-2'35'16,"13"-1"-27"-16,0 3 12 15,0 0 10-15,0 0-9 16,3 0-13-16,22 0 0 16,14 0 22-16,18 9-1 15,7-2-6-15,0 8-6 16,2 3-9-16,-11 3-2 16,-6 2-4-16,-7 6 0 15,-6 4-2-15,-5 3 1 16,-4 9-1-16,-11 2 4 15,-2 4-2-15,-8 4-1 16,-2 1 2-16,-4 2 1 16,0 1 2-16,0 0-4 0,-10-4 0 15,-1 0-1-15,-5-7 0 16,-5-8 2-16,-6-3-1 16,-3-4-1-16,-4-8-1 15,-9-3 2-15,-5-8-2 16,-8-9 0-16,0-5 0 15,1-5-2-15,1-19 2 16,5-10-2-16,10-3-6 16,9-6 5-16,8 10 3 15,10 0-1-15,3 10 0 16,9 6-2-16,0 1 2 16,3-1-1-16,18 2 0 0,7 0 2 15,8 5 0 1,10 1 2-16,5 6 0 0,6 0-1 15,4 3 2-15,-3 0-3 16,-6 0 1-16,-13 0-1 16,-6 0-4-16,-11 0-5 15,-5 0-13-15,-1 0-63 16,0 0-317-16</inkml:trace>
  <inkml:trace contextRef="#ctx0" brushRef="#br0" timeOffset="487409.3181">11319 13232 367 0,'15'0'4'15,"12"0"4"-15,5 7 22 16,12 4 6-16,3 9-23 16,1-1-5-16,5 8-1 15,-7-2-2-15,-6 4-3 16,-4 2 3-16,-6 1-3 16,-11 1 1-16,-5 0 0 15,-8 3 3-15,-6 5-1 0,-6 0 2 16,-24 10 2-16,-9 3-4 15,-10 1-2-15,-5 2-2 16,-4-3-1-16,-1-2 0 16,9-2-1-16,8-2 1 15,8-7 0-15,7-5 0 16,11-2 0-16,5-10 0 16,6-2 0-16,5-2-2 15,0-1 2-15,5-2 0 16,13-2-2-16,6-1 1 15,9-2 1-15,4-8 0 16,2-1 0-16,3-3 0 16,-5 0 0-16,0 0 0 0,-7-3-2 15,-9-5-8 1,-6-3-17-16,-9-5-56 0,-6-4-207 16</inkml:trace>
  <inkml:trace contextRef="#ctx0" brushRef="#br0" timeOffset="487671.8223">11250 13819 429 0,'0'0'0'0,"0"0"-3"16,7 0 3-16,15 0 10 0,11 0 1 15,7 0-3-15,1 9-3 16,8 3 2-16,3-2-1 16,-3 1-2-16,2 0-4 15,-2 0 0-15,-3-6-1 16,-10 1-8-16,-15-4-9 16,-10 5-42-16,-11 0-261 15</inkml:trace>
  <inkml:trace contextRef="#ctx0" brushRef="#br0" timeOffset="488983.4223">9857 14754 328 0,'0'3'14'0,"0"-2"-11"16,6 5 4-16,18-1 26 15,9 3-9-15,7 1 5 16,20 2 0-16,14-3-6 16,14 4-4-16,13-2 1 15,19 4-5-15,7-3-2 16,6 2-5-16,-4-2-4 16,-2-5 0-16,-7-1-4 15,-10-2 2-15,-13 0-1 16,-9-3-1-16,-16 0 0 15,-14 0 0-15,-12 0 1 16,-13 0-1-16,-5 0 0 16,-5 0 0-16,-4-3 0 0,-1 0 0 15,-9 1 0-15,0 2-1 16,-3 0 0-16,-2-3 1 16,-4 3 0-16,3 0 0 15,-3 0 0-15,0 0-1 16,0 0 3-16,0 0-4 15,0 0 2-15,0 0 0 16,0 0 0-16,0 0 0 16,0 0-1-16,0 0-1 15,0 0 2-15,0 0 0 16,0 0-1-16,0 0 1 16,0 0 0-16,0 0 0 0,0 0 3 15,0 0-3-15,0 0-1 16,0 0 1-16,0 0 1 15,0 0-1-15,0 0 0 16,0 0 0-16,0 0 0 16,0 0-1-16,0 0-1 15,0 0 2-15,0 0 0 16,0 0-1-16,0 0-1 16,0 0 2-16,0 0-1 15,0 0 0-15,0 0 1 16,0 0-1-16,0 0 2 15,0 0-1-15,0 0 0 16,0 0 0-16,0 0 0 16,0 0 0-16,0 0-1 15,0 0 1-15,0 0 0 0,0 0 1 16,0 0-1-16,0 0-3 16,0 0 3-16,0 0-1 15,0 0-1-15,0 0 1 16,0 0 1-16,0 0 1 15,0 0-1-15,0 0 0 16,0 0 0-16,0 0 2 16,0 0-2-16,0 0 0 15,0 0 0-15,0 0-2 16,0 0 2-16,0 0 0 16,0 0 0-16,0 0 0 15,0 0 0-15,0 0 0 0,0 0-2 16,0 0 1-16,0 0 0 15,0 0 1-15,0 0 1 16,0 0-1-16,0 0 0 16,0 0 0-16,0 0-1 15,0 0 1-15,0 0-2 16,0 0 1-16,3 0-3 16,-3 0 1-16,0 0 2 15,0 0 0-15,0 0 0 16,0 0-1-16,0 0 1 15,0 0 1-15,0 0 1 16,0 0-1-16,0 0 0 16,0 0-1-16,0 0 1 0,0 0-1 15,0 0-2-15,0 0-2 16,0 0 1-16,0 0-2 16,0 0 4-16,0 0-3 15,0 0-4-15,1 0 5 16,2 0-4-16,-1 0-7 15,3 0-5-15,-5 0-12 16,0 0-48-16,0 3-122 16</inkml:trace>
  <inkml:trace contextRef="#ctx0" brushRef="#br0" timeOffset="490392.9699">10097 15389 144 0,'-3'-8'48'0,"3"2"-19"15,0-6-19 1,0 2 37-16,3-2-2 0,0 5-20 15,2-1 3-15,-2 5-3 16,0-1-5-16,0 4-3 16,-3 0-6-16,4 0-3 15,2-2-5-15,6 1 3 16,2 1 4-16,8 0-3 16,1 0-2-16,6 0 2 15,4 0-6-15,3 0 2 16,1 0-2-16,3 0 0 15,-1 0 0-15,3 7 1 16,-2 4-2-16,2 3 3 16,-6 5-1-16,-5-1 0 15,-4 0-2-15,-8 1 1 0,-5-3 1 16,-1-3-2-16,-7 1 1 16,0 3 1-16,0 1-1 15,0 10 3-15,-6 2 2 16,0 7-3-16,0 7 0 15,0 4-1-15,-6 2-2 16,-6-2 2-16,-4 4-2 16,-4-5 0-16,-2-2 1 15,-2-2 2-15,-1 1-3 16,-2 0 0-16,-2-7 1 16,4-1-3-16,1-6 3 15,-4-3-2-15,-2-6 1 0,-3-6-2 16,2-4 0-16,-5-8-1 15,0-3-2-15,-4-10-2 16,6-21 1-16,1-8 2 16,6-10 0-16,9-6-3 15,2 4 3-15,11 4 4 16,5 7 1-16,0 6-1 16,5 5 1-16,14 7-1 15,3 1 1-15,11 6 1 16,3 3 1-16,3 4-1 15,6 6 0-15,10 2 3 16,0-3-2-16,3 3 2 16,-4 0-5-16,-9 0-5 0,-5 0-5 15,-3-4-18 1,-7-7-131-16</inkml:trace>
  <inkml:trace contextRef="#ctx0" brushRef="#br0" timeOffset="490723.1184">11067 15334 387 0,'0'3'16'0,"3"20"-15"15,3 9 17 1,-6 8 8-16,3 10-12 0,-3 7 1 15,3 11-3-15,0 7 0 16,-3 3-3-16,3-5-5 16,0-7 3-16,0 0-5 15,-3 0 0-15,0-8 4 16,0-6-4-16,0-11-1 16,0-12-1-16,-3-10 0 15,3-12 0-15,-3-4-3 16,0-3 2-16,-6 0-5 15,-3-18-15-15,0-8-75 16,-4-18-136-16</inkml:trace>
  <inkml:trace contextRef="#ctx0" brushRef="#br0" timeOffset="491091.4566">10988 15304 303 0,'9'-18'35'16,"7"0"-33"-16,10-4 8 16,3 3 29-16,13 2-17 15,-3 6-12-15,6 3-2 16,-2 4-3-16,-1 4-4 16,-2 0 0-16,-7 0-1 15,-6 12-1-15,-6 5 1 0,-2-1 0 16,-7 5 1-16,-6 2-1 15,-3 2 0-15,-3 4 10 16,0 4 4-16,-12 4 0 16,-13 1-3-16,-2-3 2 15,-5 6-2-15,-3-2 0 16,-4 2-7-16,-7 3 0 16,1 0-4-16,3-4-2 15,5-2-1-15,4-10-4 16,9-1-4-16,4-5-10 15,10-4-38-15,3-6-96 16</inkml:trace>
  <inkml:trace contextRef="#ctx0" brushRef="#br0" timeOffset="491495.5551">11397 15958 137 0,'3'0'297'0,"0"3"-297"16,3 1-14-16,7 4 14 15,2 2 7-15,9-2-5 16,6 3 0-16,1-4 1 16,2 5-3-16,-6-2 2 0,-5 2-2 15,-10-2-2 1,-6 4-3-16,-6 6 2 0,0 2 3 15,-24 4 3-15,-16 7-2 16,-11 3 3-16,-1-3 3 16,6-4 1-16,7-3 3 15,10-7-2-15,13-5-1 16,10-6-5-16,2-1-3 16,4 3 0-16,10-2 0 15,20-1 1-15,5-4 4 16,13 1 0-16,11-4-3 15,9 0 2-15,4 0 4 16,4-4-8-16,0-2 0 16,-12 5-60-16,-18-5-286 15</inkml:trace>
  <inkml:trace contextRef="#ctx0" brushRef="#br0" timeOffset="493428.1543">12681 14871 37 0,'0'-3'214'16,"-5"0"-166"-16,0 1-10 0,5-1 9 15,0 3-6 1,0 0-16-16,0 0-5 0,-3 0-5 16,3 0 1-16,0 0-5 15,0 0-1-15,0 0-3 16,0 0-2-16,0 0-5 15,0 0 0-15,0 0-1 16,-3 11-2-16,3 5-1 16,0 1 4-16,0-2 0 15,0-8-2-15,0-4 1 16,0-1-5-16,3-2 3 16,7 0-1-16,1 0 1 15,-2-2-1-15,1-8 4 16,-4-2-1-16,-3-5 2 15,-3 2 0-15,0 0 2 0,0-4-1 16,0 8 1-16,-6 2-1 16,-7 5 0-16,0 1 4 15,-1 3-3-15,2 0-2 16,0 0 1-16,0 3-2 16,3 7-2-16,0 4 1 15,2-1-1-15,4 1 2 16,3-3-3-16,0-5 3 15,0 2-5-15,7-4 3 16,5-4-2-16,6 0 0 0,0 0 4 16,-1-10-2-1,-1-2-2-15,-6-3 4 0,-4 1-2 16,-6 4 2-16,0 1 1 16,0 3 1-16,-3 4 5 15,-10 0-2-15,3 2-1 16,0 0 0-16,0 0-1 15,4 0-1-15,0 0-2 16,3 0 0-16,3 0 0 16,-3 2-2-16,3-2 1 15,0 0 0-15,0 0-3 16,0 0-2-16,0 0-5 16,0 0-8-16,0 0-45 15,0 0-124-15</inkml:trace>
  <inkml:trace contextRef="#ctx0" brushRef="#br0" timeOffset="494213.1179">13581 13828 367 0,'-3'-9'40'15,"0"5"-18"-15,3 0 11 16,0 4 0-16,0 0-17 16,0 0-16-16,15 0 3 15,18-3-3-15,13 3 7 16,9 0-2-16,-1 0-5 16,-2 7 0-16,1 3 2 15,-6 6-1-15,-3 2-1 16,-5 1 0-16,-4 3 1 0,-8 5 0 15,-2 3 2-15,-4 3-3 16,-3 2 1-16,-8 4 0 16,-1-2-1-16,-8 2 3 15,-1 2 0-15,0 0-2 16,-14 3 0-16,-7-4 0 16,-9 1-1-16,-10 2 0 15,-5-9-1-15,-1-4 1 16,-2-8-1-16,5-11 0 15,-2-8-2-15,3-3 3 16,0-3-2-16,4-16 1 0,2-7-2 16,6-3 3-1,11-1 0-15,3 5-2 0,10-5 2 16,6 1-5-16,0-1-5 16,6-3-1-16,16 3 9 15,6 5 1-15,5 3 0 16,-3 9 1-16,3 1 0 15,0 1 0-15,-1 10 1 16,1-2-1-16,-1 3 0 16,3 0 0-16,4 0 0 15,-3 4 1-15,-5 3 0 16,-1-3 0-16,-6 2-2 16,-5 0 1-16,-10-3 0 15,-2-3 0-15,-4 0-1 16,-1 0-2-16,-2 0-4 0,0 0-16 15,0 0-99-15</inkml:trace>
  <inkml:trace contextRef="#ctx0" brushRef="#br0" timeOffset="497944.6156">14561 13631 283 0,'0'-8'87'0,"0"2"-52"15,0 1-2-15,-3 2 2 16,0 3-6-16,3 0-9 15,0 0-7-15,0 0-5 16,0 0 0-16,0 0-2 16,0 0-1-16,0 0 1 15,0 0-6-15,0 0 0 0,0 3-2 16,0 13 1-16,-4 13 1 16,1 11 2-16,-6 8 0 15,1-4 0-15,3 4-2 16,-2-2 1-16,4 3-1 15,2 9 0-15,-5 5 0 16,6-4 0-16,-3-3-1 16,0-7 1-16,3 0 0 15,0-9 0-15,0-3-2 16,-3-12 0-16,0-6 1 16,3-8-4-16,0-7-2 15,0-4-8-15,0-11-23 0,0-22-70 16</inkml:trace>
  <inkml:trace contextRef="#ctx0" brushRef="#br0" timeOffset="498292.7495">14470 13455 285 0,'0'-19'37'0,"0"8"-31"15,7 4-3-15,19 0 3 16,10 6 10-16,10 1 3 16,5 0-8-16,10 15-1 0,0 7 5 15,-1 8-4 1,-11 3-1-16,-14 6-8 0,-5 0 6 16,-11-4-3-16,-9-1-1 15,-10 0 0-15,0 1 6 16,-18 2 1-16,-13 0-4 15,-11 3 1-15,-4-2-1 16,-5-6-6-16,-1-2 3 16,1-2-4-16,3-2 0 15,7 0-3-15,5-8-3 16,7-3-5-16,13-4-16 16,10-4-42-16,6-7-158 0</inkml:trace>
  <inkml:trace contextRef="#ctx0" brushRef="#br0" timeOffset="498662.0711">15116 14146 57 0,'0'10'126'0,"3"7"-92"16,3 3 3-16,5-7-17 15,5 10-4-15,3-5 3 16,4 4-6-16,-3 1 0 0,-3-1-8 16,-8 0 0-1,-9 3 2-15,0 5 16 0,-20 3-2 16,-15 7-7-16,-4-2 2 16,-4-3-7-16,4-5-4 15,7-5 1-15,12-3-2 16,8-9-2-16,4-4-1 15,8-1-1-15,0 0-4 16,11-2 3-16,15 2 1 16,9-4 5-16,4-4-3 15,4 0-2-15,-4 0-2 16,-7 1-6-16,-3 1-26 16,-17 6-72-16</inkml:trace>
  <inkml:trace contextRef="#ctx0" brushRef="#br0" timeOffset="499035.1729">13266 15172 248 0,'48'8'7'0,"25"-1"2"15,18-6 14 1,15 2 17-16,18 0-3 0,13 0-2 16,11 2 1-16,17 2-7 15,10-3-4-15,4 2-6 16,0 2-6-16,-21 0-5 15,-21 3-8-15,-29 0 0 16,-30 0-1-16,-19-3-2 16,-21-2 2-16,-9-6-5 15,-16 0 0-15,-8 0 1 16,-5 0-7-16,0-10-7 16,-21-5-162-16</inkml:trace>
  <inkml:trace contextRef="#ctx0" brushRef="#br0" timeOffset="500139.6022">14045 15414 80 0,'-3'5'293'0,"3"2"-293"15,0 8 10-15,0 7-6 16,9 2 25-16,2 6-5 16,5 3-6-16,-3 2-7 15,-1 4 0-15,6 2 1 0,-6-5-5 16,3 0-1-16,-2-10-4 16,-2-4-2-16,-2-8-3 15,-2-6 0-15,-4-4 1 16,-3-4-6-16,0 0 7 15,0 0 1-15,0 0 2 16,0 0 3-16,0 0-4 16,0-7 0-16,0 2 7 15,0 5-4-15,0-2 1 16,0 2-1-16,0 0-1 16,0 0 0-16,0 0 0 15,0 0-1-15,0 0-2 0,0 0 2 16,0 0-1-16,0 0-1 15,0 0 0-15,0 0 1 16,0 0 0-16,0 0 0 16,-6-3 3-16,-1-6-4 15,1 1-1-15,-8-6 0 16,4 1 0-16,-2 0 0 16,3-5-1-16,-6 4 2 15,3-1 0-15,-1-3 1 16,1-1-1-16,-5 1 0 15,7-1 1-15,1 5 1 16,3 0 1-16,3 6-1 16,3 0 4-16,0 2-1 0,-5-2-3 15,5 0 2-15,0-3-4 16,0 0 0-16,0 4 1 16,0 3-1-16,0 4 3 15,0 0-2-15,0 0 0 16,0 0-1-16,0 0 0 15,5 0-3-15,4 0 1 16,6 8 2-16,2 3 3 16,3 6-2-16,-4 2 0 15,4 4-1-15,-2 6 1 16,3 7-1-16,1 1 2 16,-3 3 2-16,1-2-2 0,-5 5 0 15,-2-2-1 1,-2 6 5-16,-5 1-3 0,-2 4-1 15,-4 7-2-15,0-5 2 16,0 4 2-16,-13 2-4 16,-11-5 0-16,-4-1 2 15,-5-1-1-15,0-10 0 16,-5-2-1-16,-1-8 1 16,-5-4 0-16,-4-9 1 15,-1-7-2-15,1-6 1 16,0-7-1-16,6-7 0 15,3-19 0-15,6-15-5 16,4-9 1-16,16-2-6 16,7 1 0-16,6 7 8 15,0 7-1-15,19 1-4 0,7 6 2 16,10-2 4-16,0 8 0 16,5 4 0-16,4 4 1 15,1 6 0-15,-1 1 1 16,1 6-1-16,-4 3 0 15,-2 0-1-15,-1 0 1 16,0 3 0-16,-4 6 0 16,1-2-6-16,3 0-6 15,-3-2-36-15,0-5-83 16</inkml:trace>
  <inkml:trace contextRef="#ctx0" brushRef="#br0" timeOffset="500409.7289">14743 15653 339 0,'0'0'108'16,"3"0"-100"-16,3 22-6 15,4 7 15-15,10 8 7 16,-5 7-6-16,9 0-9 15,1 1-3-15,2-5 1 16,-2 4-4-16,2-7-3 16,-8 2 1-16,4-8-2 0,-8-9-4 15,3-12-10 1,-2-7-14-16,3-3-46 0,4-22-225 16</inkml:trace>
  <inkml:trace contextRef="#ctx0" brushRef="#br0" timeOffset="500702.261">15240 15738 275 0,'0'0'163'15,"0"0"-153"-15,0 15-4 16,0 9 6-16,-3 11 10 16,-3 8-9-16,-2 1-4 0,-1 4 1 15,-1 10-6 1,-3 4 1-16,-9 4 6 0,-1 9-3 15,-7-2-3-15,-6 1 1 16,-2-1 1-16,-4 0-3 16,0-8 2-16,-4-1-3 15,1-5 1-15,-1-13-2 16,1-2-1-16,2-10-1 16,1-8-1-16,6-8-6 15,1-11-7-15,12-7-9 16,7-10-62-16,9-30-246 15</inkml:trace>
  <inkml:trace contextRef="#ctx0" brushRef="#br0" timeOffset="501691.101">16185 15227 209 0,'-5'-8'41'16,"5"8"-3"-16,0 0 14 0,-2 0-1 15,2 0-13-15,0 0-8 16,0 0-9-16,0 0-8 15,0 0-6-15,-1 0-5 16,1 0 3-16,-3 12-5 16,-3 11 1-16,0 5 2 15,3-2-1-15,0 0 1 16,3-4-2-16,0-3-1 16,3-9 0-16,12 2-1 15,1-6 0-15,7-6 1 16,0 0-3-16,6-6 2 15,-5-13-5-15,-5-6-2 16,-10-1-8-16,-5 3 11 16,-4 1 3-16,0 1 2 15,-10 6 0-15,-9 7 4 0,-5 1 9 16,3 7-4-16,-5 0-1 16,6 0-2-16,-1 10-2 15,9 3 3-15,3-3-4 16,6 2-2-16,3 2-1 15,0-7-1-15,0 4-3 16,12-3 4-16,0-5 0 16,2 1-2-16,-1-4 2 15,-7 0-4-15,-2 0 0 16,-4 0 4-16,0 0 1 16,0 0-1-16,0 0-3 15,0-6-18-15,0 5-17 0,0 1-118 16</inkml:trace>
  <inkml:trace contextRef="#ctx0" brushRef="#br0" timeOffset="502665.398">17542 13598 319 0,'0'-7'44'15,"0"4"-36"-15,12 3-6 16,21 0 12-16,13 0 2 15,11 18 1-15,4 10-7 16,6 7 4-16,-5 9-6 16,-2 2 4-16,-8 10-1 15,-9 1-6-15,-10 6 0 16,-7 4-2-16,-14 2 2 16,-8 6 1-16,-4 1-1 15,-4 1 3-15,-15-7-4 0,-7 0-2 16,-4-11 0-16,-2-9 1 15,-10-6 2-15,-3-6-3 16,-14-9-1-16,-5 0 1 16,-2-11-4-16,0-9 1 15,8-9 0-15,7-5 0 16,8-25-1-16,5-10 2 16,8-5-5-16,8-2 2 15,9 4 3-15,10 6 3 16,3 8-1-16,0 3-2 15,12 4 0-15,14 3 0 16,13 1 1-16,13 0-1 16,7 6 0-16,6 3 2 0,3 8-2 15,-4 1 0-15,-5 0-4 16,0 0-8-16,-4-4-14 16,3-4-89-16</inkml:trace>
  <inkml:trace contextRef="#ctx0" brushRef="#br0" timeOffset="502959.5325">18642 13793 320 0,'3'0'32'0,"4"0"-27"16,0 7 13-16,7 15 14 16,4 3 1-16,5 6-14 15,6 4-3-15,0 3-6 16,4 1-5-16,-1-4-3 16,-1-4-2-16,-3-8-1 15,-3-5-3-15,-2-10-7 16,3-8-12-16,-1 0-44 15,5-19-156-15</inkml:trace>
  <inkml:trace contextRef="#ctx0" brushRef="#br0" timeOffset="503199.3549">19211 13777 389 0,'0'0'43'15,"0"4"-35"-15,-4 23-4 16,-16 15 28-16,-6 13-7 15,-10 5-11-15,0 2-3 16,-2 1 0-16,-1 3-4 16,-3 7 3-16,0-3 0 15,2 7-7-15,-1-7 1 16,5-4-4-16,-1-5 0 16,-1-4 0-16,2-3-2 15,-9-2-3-15,-4-2-7 0,-9 0-16 16,-8-7-97-16</inkml:trace>
  <inkml:trace contextRef="#ctx0" brushRef="#br0" timeOffset="504045.2297">16700 15187 392 0,'0'1'28'16,"4"5"-28"-16,22-1-1 0,22 6 1 16,27-2 30-16,19 3-9 15,28-5-3-15,26 1 3 16,11 0-1-16,22-2-3 15,7-5-2-15,7 2-3 16,-3-3-5-16,-3 0-1 16,-14 0-6-16,-19 0 0 15,-20 0 0-15,-25-3 0 16,-23 3-1-16,-22 0 0 16,-21 0 0-16,-17 0-2 15,-13 0 3-15,-7 0 0 16,-8 0 0-16,0 0 0 0,3 0 0 15,-3 0 0-15,0 0 0 16,0 0 0-16,0 0 0 16,0 0-1-16,3 0 1 15,0 0-1-15,0 0 1 16,0 0 0-16,-3 0 0 16,0 0 0-16,0 0 0 15,0 0 0-15,0 0 0 16,0 0-1-16,0 0 1 15,0 0 0-15,0 0-2 16,0 0-1-16,1 0 2 16,2 0-1-16,1 0 2 15,-2 0 0-15,-1 0-1 0,-1 0 1 16,0 0 0-16,0 0 0 16,0 0-1-16,0 0 1 15,0 0-1-15,0 0 1 16,0 0 0-16,0 0 0 15,0 0 0-15,0 0 0 16,0 0 0-16,0 0-1 16,0 0 0-16,0 0-1 15,0 0 2-15,0 0-1 16,0 0-3-16,0 0 3 0,0 0 0 16,0 0 1-1,0 0 0-15,0 0 1 0,2 0-1 16,-2 0 0-16,0 0 0 15,0 0 0-15,0 0 1 16,0 0-1-16,1 0-1 16,2 0 0-16,-1 0-2 15,1 0-4-15,0 0-3 16,-2 3-5-16,3-3-4 16,-4 0-20-16,0 4-75 15</inkml:trace>
  <inkml:trace contextRef="#ctx0" brushRef="#br0" timeOffset="504909.7089">17370 15671 335 0,'-1'-3'59'0,"1"0"-33"16,0 3 17-16,0 0-3 15,0 0-19-15,0-4-6 16,0 4-9-16,0 0 2 0,0 0-4 16,3 0-4-1,24 0 0-15,11 0 7 0,21 0-6 16,0 10 1-16,4 6-1 16,-3 6-2-16,-2 3 1 15,-6 7-1-15,-7 3 1 16,-3 4 1-16,-9 2-1 15,-7 3 0-15,-6 4 0 16,-8 7 1-16,-9 4-1 16,-3 3 0-16,0 0 2 15,-15 0-2-15,-12-2-1 16,-3-3 1-16,-4-5 1 16,-5-5 0-16,-1-6 1 15,-4-6 0-15,2-4-2 0,-2-8 0 16,0-5 1-16,0-10 0 15,2-8-1-15,3 0 0 16,2-16 0-16,3-17-1 16,4-3 0-16,6-8-3 15,4 3 2-15,11 2-1 16,5 4 1-16,4 6-3 16,1-3 3-16,21 6-4 15,9-3 6-15,10 7 0 16,7 3-1-16,9 5 1 15,6 2 0-15,2 5 1 16,3 4 1-16,-7 3-2 16,-5 0 0-16,-11 0-1 0,-9 0-5 15,-10 0-9 1,-4 0-25-16,-2 0-66 0,6 0-197 16</inkml:trace>
  <inkml:trace contextRef="#ctx0" brushRef="#br0" timeOffset="505171.4492">18424 15865 354 0,'0'0'38'0,"0"16"-37"16,0 9 14-16,0 9 4 0,0 9 9 15,0 8-6 1,-3 9 0-16,0 6-10 0,3 4-3 15,0-1 1-15,0 0-5 16,0-2 0-16,0-4-3 16,0-7-1-16,0-3 0 15,-3-12-1-15,0-15-4 16,-2-5-3-16,-4-14-10 16,0-7-16-16,-1 0-118 15</inkml:trace>
  <inkml:trace contextRef="#ctx0" brushRef="#br0" timeOffset="505552.7098">18297 15679 465 0,'0'-18'23'15,"1"6"-23"-15,25-2 0 16,11-1 5-16,20 4 5 15,11 8-6-15,17 3 2 16,6 0-2-16,-1 14 8 16,-8 12-6-16,-12 0-3 15,-10 7-2-15,-16-1-1 16,-12 3-2-16,-14-6-1 0,-15 4 2 16,-3 3 1-1,-18 1 1-15,-18 6 4 0,-7 1 0 16,-11-7 2-16,-1-1 0 15,-2-6 2-15,2 1-4 16,-5-4 0-16,-3 0-2 16,4-1 0-16,7-12-6 15,7 1 3-15,8-4-4 16,10-6-7-16,9 1-9 16,9-3-26-16,5-1-72 15,4 4-194-15</inkml:trace>
  <inkml:trace contextRef="#ctx0" brushRef="#br0" timeOffset="505823.8285">19037 16428 350 0,'0'8'20'15,"-2"6"-12"-15,-2 8 8 16,-2 11 16-16,0 7-1 16,-1 2 1-16,0 4-11 15,6 5-3-15,1-7-9 16,0 0 0-16,0-3-7 16,0-9-2-16,0-5-4 0,0-13-2 15,1-12-9 1,9-2-23-16,6-20-171 0</inkml:trace>
  <inkml:trace contextRef="#ctx0" brushRef="#br0" timeOffset="506692.9594">20114 15261 287 0,'-3'-4'47'0,"1"4"-20"15,2 0 22-15,0 0-1 16,0 0-21-16,-1 0-9 16,1 0-3-16,0 0-3 15,0 0-5-15,0 0-4 16,0 0-3-16,-2 15 1 16,2 3 0-16,0 4-1 15,0 0 1-15,0 0 1 16,0-7-2-16,13-1 0 15,0-2 0-15,2-6 3 16,6-6-3-16,-1 0 1 16,5 0-1-16,-2-14 0 0,3-8-4 15,-13-4 2 1,-4 1 1-16,-8-1-1 0,-1 4 0 16,-4 4 0-16,-12 3 1 15,-7 4 1-15,1 6 3 16,-4 5 1-16,0 0-1 15,2 0-2-15,9 8 2 16,0 3-1-16,9 1-1 16,4-2 0-16,2 2-1 15,0-5-1-15,0 4 0 16,13-6 0-16,3-3 0 16,3-2 0-16,4 0-3 0,-7 0-1 15,-4-3-1 1,-7-5 1-16,-5 4 5 0,0 1 3 15,0 0-1-15,-7 3 2 16,-5 0 0-16,-2 0-2 16,2 0-1-16,0 0 1 15,7 3-2-15,2-3-2 16,3 0 0-16,0 0-3 16,0 3-3-16,0-2-7 15,0 6 2-15,5-2-77 16,3 1-274-16</inkml:trace>
  <inkml:trace contextRef="#ctx0" brushRef="#br0" timeOffset="508043.6377">22103 13668 350 0,'-8'-12'38'16,"4"6"-26"-16,2 6 4 15,2 0 5-15,0 0-2 16,0 0-7-16,0 0-5 16,14 0-5-16,5 0 9 15,17 7-1-15,10 5-5 16,9 1 3-16,5 5-5 16,0 4 1-16,-1 1-1 15,-2 6-1-15,-3 4-1 0,-4 4 3 16,-6 7-2-16,-7 7 2 15,-3 0-1-15,-10 1-1 16,-4-1-1-16,-7 5 0 16,-1 1-1-16,-5 6 2 15,-3 4-1-15,-4-5 0 16,0-2-1-16,-14-6 0 16,-11-2 1-16,-16-8 3 15,-8-3-1-15,-11-6-2 16,-5-2 0-16,-2-7 1 15,-3-11-2-15,3-5 0 16,4-10 0-16,9 0 2 0,9-25-2 16,9-8 3-16,10-4-3 15,6-3-1 1,8 4 1-16,9 2-2 0,3 0 2 16,0 1-2-16,14 2 0 15,7 1 1-15,5 4 0 16,4 0-1-16,6 4 1 15,5 1-1-15,-2 6 2 16,5 8-2-16,3-1 2 16,2 8 0-16,0 0-1 15,-4 0 0-15,-5 0 0 16,-3 5-8-16,-3 1-10 16,-2-3-31-16,3-3-106 0</inkml:trace>
  <inkml:trace contextRef="#ctx0" brushRef="#br0" timeOffset="508373.5274">23290 13968 283 0,'2'0'49'0,"-2"1"-44"16,3 24 25-16,1 12 16 16,-4 11-6-16,0 13-10 0,0 11-14 15,0 8-7-15,-6-3-3 16,2 3 0-16,-1-2-2 16,2-13-3-16,2-2 2 15,-1-5-1-15,2-7-2 16,0-7 0-16,0-11 0 15,0-6 0-15,0-13-5 16,0-6-4-16,0-8-11 16,-4 0-19-16,-2-25-127 15</inkml:trace>
  <inkml:trace contextRef="#ctx0" brushRef="#br0" timeOffset="508749.9036">23154 13869 319 0,'-11'-19'111'0,"8"9"-109"15,3 4 1-15,0 2 11 16,5 2 0-16,23-1-12 16,16 3 1-16,13 0-1 15,11 0 5-15,10 12-5 16,9 3-1-16,4 5 3 15,-6 2-2-15,-14 2 0 16,-15 4-1-16,-24 2-1 16,-12 3 1-16,-14 4 5 0,-6-4-1 15,-3 7-2-15,-20-3 6 16,-6 0-5-16,-9 0 4 16,-4-1-3-16,-7 0 1 15,-6 2-3-15,-6-2-1 16,-3-3-1-16,4-3-1 15,3-1-2-15,11-7-2 16,4-5-10-16,8-4-31 16,13-2-78-16,12 0-203 15</inkml:trace>
  <inkml:trace contextRef="#ctx0" brushRef="#br0" timeOffset="509175.2726">23553 14706 42 0,'-2'0'172'0,"1"0"-133"16,1 0-16-16,0 0-1 16,0 0 0-16,0 4-10 0,0-4-5 15,0 0 1-15,-2 0 12 16,2 0-2-16,0 0-1 16,0 5 2-16,-1 4-5 15,1 3-8-15,-2 10 16 16,0 6-10-16,0 3-6 15,2 1 2-15,0 1-1 16,0 1-2-16,-1-5-2 16,-1 0-2-16,-1-3 1 15,2-8-1-15,-4 0-1 16,2-7-3-16,3-3-4 16,-2 0-6-16,2-8-20 15,-4 0-152-15</inkml:trace>
  <inkml:trace contextRef="#ctx0" brushRef="#br0" timeOffset="509611.6891">21290 15378 285 0,'44'11'19'15,"25"-3"-12"-15,25 2 17 16,19 5 22-16,22 1-5 15,14 6-6-15,17 0-7 16,11-1-5-16,2 1-7 16,0-3-5-16,-10 2-4 15,-14-6-1-15,-9-1-5 16,-16 1 1-16,-9-4 2 16,-7 0-4-16,-7 0 0 0,-3-2 4 15,-7 0 3-15,-15-4-7 16,-15 1-4-16,-22-5-1 15,-21-1-6-15,-17 0-4 16,-7 3-26-16,-36 1-104 16</inkml:trace>
  <inkml:trace contextRef="#ctx0" brushRef="#br0" timeOffset="510315.3079">21953 15843 268 0,'0'0'54'15,"2"0"-48"-15,-2 8-2 16,0 8 27-16,0 13 24 16,0 11-15-16,0 8-10 15,-6 11-13-15,-6 4-4 16,5-1-1-16,1 0-3 16,0-4-3-16,6-6 0 15,0-2-4-15,0-9 2 0,3-5-3 16,6-9 2-16,5-10-2 15,5-5-1-15,1-12 0 16,15-3 2-16,7-31-2 16,16-16-2-16,4-9-5 15,0-7-2-15,-10 7-4 16,-13 6 3-16,-14 9 8 16,-8 19 2-16,-7 8 0 15,-9 13 4-15,-1 4 2 16,0 0-2-16,0 0 0 15,0 0-2-15,0 19 0 16,-1 10 3-16,-5 10 2 16,-3 2-5-16,6-1 2 0,3 0-1 15,0-2-1-15,0-6-1 16,1-7 0-16,10-6-1 16,-5-8 1-16,-5-3-1 15,1-8 0-15,-2 0 2 16,0 0-2-16,0 0 2 15,0 0 1-15,0 0 0 16,0 0 2-16,0 0-5 16,0 0 1-16,0 0-1 15,0 0 0-15,0 0-2 16,0 0-2-16,0 0 0 16,0 0-1-16,0 0-6 15,0-8-9-15,0-3-39 16,-2-4-83-16</inkml:trace>
  <inkml:trace contextRef="#ctx0" brushRef="#br0" timeOffset="511275.0517">21113 15687 224 0,'0'0'100'16,"0"0"-76"-16,0 0-15 0,3 0 7 15,19 0 8-15,7 7 13 16,11 8-17-16,5 7-7 16,1 7-4-16,1 8-1 15,-5 6-2-15,-2 5-1 16,-4 11-1-16,-11 3-2 15,-5 7 4-15,-9 2-2 16,-8 1 2-16,-3-5 0 16,0 0 1-16,-14-8 1 15,-9-1-3-15,-9-3 2 16,-4-7-1-16,-3-4-3 16,-5-8 0-16,0-5 0 0,-3-11-1 15,-2-5-1 1,3-10 0-16,-2-5-1 0,3 0 1 15,2-15-1-15,7-16 0 16,10-12-2-16,2-12-1 16,12-7-4-16,6-1 2 15,6 5 1-15,3 5 4 16,16 10-5-16,11 4-1 16,9 12 5-16,6 8 1 15,7 5 1-15,6 6-1 16,4 8 2-16,4 0-1 15,-3 8 0-15,-4 9-1 0,-3 2 0 16,-11 0 2-16,-8-1-2 16,-7-3-2-16,-3-1-2 15,-8-3-6-15,-3-3-16 16,1-5-93-16</inkml:trace>
  <inkml:trace contextRef="#ctx0" brushRef="#br0" timeOffset="512153.1406">22443 16392 70 0,'-2'-2'58'0,"2"2"-9"0,-1 0-22 16,1 0-6-16,0 0 5 15,0 0 3-15,0 0 0 16,0 2 8-16,0 7 6 16,3 6-10-16,3 0-3 15,1 7-14-15,1 0 3 16,1 5-7-16,-6 1-3 16,3 2 3-16,1-5-4 15,2-1-1-15,-2-4-4 16,1-8 1-16,0-2 0 15,-2-3-2-15,-1-7 0 0,1 0-2 16,3 0 2 0,8-3 0-16,2-19 2 0,10-15 0 15,0-7-4-15,4-10 0 16,0-4-1-16,0-8-1 16,1-2 2-16,-1-1-1 15,-5 6 1-15,-1 5 0 16,-6 9 3-16,-7 9-2 15,-3 12 2-15,-3 1-3 16,-2 9 0-16,-2 5-1 16,4 1-2-16,-5 8-5 15,1-3-8-15,4 7-20 16,-2 0-44-16,2 0-143 16</inkml:trace>
  <inkml:trace contextRef="#ctx0" brushRef="#br0" timeOffset="512505.1957">23114 16445 243 0,'0'16'179'0,"-3"3"-178"16,3 9 5-16,0 2 20 16,0 6 0-16,0-1-2 15,0 1-7-15,0-1-8 16,0 3-2-16,0-2-4 15,-6 2-1-15,0-2-2 16,-4 0-3-16,-3-12-8 16,-3-2-5-16,-3-5-30 15,3-12-147-15</inkml:trace>
  <inkml:trace contextRef="#ctx0" brushRef="#br0" timeOffset="515089.8447">2606 17463 302 0,'0'0'37'15,"0"0"-34"-15,0 0 1 16,0 0 7-16,0 0 3 15,3 0 1-15,9 0 9 16,7 3 1-16,4 0-5 16,7-3 1-16,10 0 1 15,8 0-10-15,13 0 0 16,16-6 1-16,11-5-5 16,5 3-2-16,-2 1-2 15,-3 3-4-15,-3 4 1 0,3-3-1 16,0 3 0-16,6-3 1 15,3-2 0-15,7-6 5 16,-2 0-3-16,1 4-1 16,4-3 1-16,2 8-3 15,0 2 4-15,-3 0-4 16,-3 0 0-16,-6 5 0 16,6 6 0-16,0 3 0 15,4 0 0-15,1 2 0 16,8 2 0-16,8-7 0 15,9 4 0-15,4 0 0 16,2-2 0-16,-2 3-1 16,-4 2-1-16,-2 1 2 0,0 2 0 15,-1-2 0-15,-3-2 0 16,3 2 1-16,4-1 0 16,-3-3 1-16,7-2-2 15,2-3 0-15,6-2-1 16,9-2 1-16,2-3 0 15,4 0 0-15,8-1 1 16,2 1-1-16,5-3 1 16,6 0-1-16,-4 0-1 15,1 0 0-15,0 0 1 16,0 5 1-16,0 1 1 16,1-1-2-16,-5 1-2 0,1-2 2 15,0 0-1 1,-1-1 1-16,4-3 1 0,-2 0 0 15,2 3-1-15,-7-1 0 16,-2 5 0-16,-6-3 0 16,3 2 0-16,0-2 1 15,6-2 0-15,2 0 0 16,4 2-1-16,-6-4 0 16,0 0 0-16,0 0 1 15,0 3-1-15,2-2 3 16,-3 2-1-16,6 0-2 15,-3-3-1-15,-2 3 0 16,-5-3 1-16,1 5 1 0,3-5-1 16,-2 4 4-1,2-1-2-15,2-3-2 0,-1 0 0 16,2 0 1-16,0 0 0 16,7 0 1-16,3 0-1 15,5 0-1-15,-4 0-1 16,-2 0 1-16,-5 0 0 15,0-3 2-15,0 3-1 16,-1 0 1-16,1 0 0 16,-3 0-2-16,-8 0 0 15,2 0 0-15,-9 0 4 16,3 0-2-16,1 0 0 16,-7 3 1-16,1 4-1 15,-6-4 0-15,-1 2-1 0,-6-1 2 16,-7-2 0-16,-2 3-1 15,-6 0-2-15,-1 1 2 16,3-1 1-16,-7 1-2 16,-5-3-1-16,-2 2 0 15,-9 1 0-15,0 2 1 16,-2-4 0-16,-3 3 2 16,3-7-1-16,2 4-2 15,1-4 0-15,1 1 3 16,-2-1-3-16,0 0-1 15,4 0 1-15,-1 0-1 16,5 0 1-16,-2-2 0 16,-1-1 2-16,-1 0-2 0,2 3 1 15,2 0-1 1,3 0 0-16,0 0 0 0,2-3 0 16,3 1-1-16,5-1-1 15,3-4 2-15,-1 3 0 16,5-4 0-16,2-3 0 15,-4 2 2-15,1 0-2 16,-6 2-1-16,-6-4 1 16,1 4-1-16,-5-2 1 15,-10-1 0-15,-6 1 1 16,-13 3-1-16,-5-1 1 16,-14 0-1-16,-9-1-4 0,-12 1 0 15,-14-5-8 1,-14-2-3-16,-20-4-19 0,-4-5-21 15,-17-10-134-15</inkml:trace>
  <inkml:trace contextRef="#ctx0" brushRef="#br0" timeOffset="516469.7849">1472 12545 215 0,'11'10'65'0,"-5"2"-60"16,-5 3 8-16,5 16 21 16,0 21-17-16,3-3-1 15,0 9 3-15,3 8-6 0,0 1 6 16,-3 10-6-16,1 11 2 16,-4 7 5-16,-1 7-7 15,-1 5-1-15,2 7-1 16,0 7-7-16,-3 11 4 15,3 5-2-15,-3-2 1 16,3 1-3-16,0 3-2 16,0 0-2-16,0 1 2 15,-2-4 0-15,-4 0 0 16,0-5-1-16,-1-3 3 16,-14-2 0-16,3-5 2 15,3-6-5-15,4-9 1 0,5-4-2 16,0-4 0-16,0-8 0 15,0 1 0-15,0-7 0 16,0-4 0-16,2-2 0 16,-2-4 1-16,0 2-1 15,0-1 1-15,0 2 3 16,0-3-4-16,0-2-2 16,0-3 2-16,-3-2 0 15,-1 10 0-15,1-4 0 16,0 2 0-16,0-7 0 15,0-9 0-15,1-11 0 16,2-11 0-16,-3-8 2 16,3-3-2-16,-3 3 0 0,0 3 0 15,-4 4 0-15,-2 7 0 16,1-4 0-16,1-2 0 16,4-11 0-16,-3-11 0 15,6-8-5-15,0-3 1 16,0-4-3-16,0 0-5 15,0-23-23-15,0-28-82 16</inkml:trace>
  <inkml:trace contextRef="#ctx0" brushRef="#br0" timeOffset="518868.9591">1920 12155 183 0,'25'0'29'0,"-1"0"-7"0,7-3 19 16,10-5 7-1,6 1-6-15,7 1-15 0,3 1-2 16,10-2 2-16,-3 0-5 15,3-1-7-15,-1 1-4 16,4 0-3-16,3 4-3 16,-3-2-1-16,-4 2-1 15,4 3 0-15,6 0 2 16,9 0 3-16,5 0 3 16,8 0-5-16,2 0-3 15,3 0-1-15,4-4 0 16,1-3 0-16,2 2 1 15,-2-1-2-15,-1 6 6 16,-1 0-5-16,9 0 0 16,6 0 2-16,4 0-3 0,2 0-1 15,3-4-1-15,-2 0 1 16,0-3-3-16,-8 0 3 16,-1 2 2-16,-4-2-2 15,9-3 1-15,1 6 1 16,2-3 0-16,4 2-2 15,-7 5-1-15,1-3 0 16,2 3 1-16,0-3 1 16,-2 3-1-16,-1-2 2 15,3 2-2-15,0-2 1 16,-2 2 3-16,-1 0-4 16,0 0-3-16,-2-3 2 0,2-1 1 15,0-1 0-15,0 2 0 16,-2 3 1-16,5 0-1 15,1 0 3-15,-1 0 0 16,7 0-3-16,3 0 0 16,2 0-2-16,2 0 2 15,2 0 0-15,-6 6 0 16,-3-4 1-16,4 5 0 16,0-3 1-16,2 2-2 15,1-1 2-15,-6 4-2 16,-2-1 1-16,0-3-1 15,-3 2 0-15,4 3 3 16,2-2-2-16,4 0 1 16,5 0-2-16,1-2 0 15,-3 2 0-15,-4 0 0 0,-5-2 0 16,-4 5 0-16,0 0 0 16,7-4 1-16,-1 4 2 15,7-3-3-15,-1 4-1 16,-2-2 1-16,-4 2 0 15,-2 1 0-15,-4 3 0 16,-4 1 0-16,7 2 1 16,4 0 0-16,2 1 1 15,7 0-2-15,1-5-2 16,-2-4 1-16,1 4 0 16,-3-8 1-16,-4 4 0 15,4-5 2-15,3-1-2 0,5 1 2 16,4-4-2-16,-2 1 0 15,3 0 0-15,-4 1 0 16,-6 3 0-16,8-3 1 16,3-3 0-16,-1-1-1 15,10 0 0-15,-4 0-1 16,7 0 1-16,-6 0 0 16,-2 0 0-16,6 0 0 15,-2 0 1-15,6 0-1 16,5 0 0-16,-5 0 0 15,4 0 0-15,-1 0-1 16,4 0 1-16,-2 0 0 16,-2 0 2-16,5 0-2 0,-4 0-1 15,-3 0 1-15,-2 0 0 16,-5 0 0-16,4 0 2 16,-5 0-1-16,2 6-1 15,-3-2-1-15,-4 3 1 16,-3-2-1-16,-3-2 1 15,-4 3 1-15,-1-2 1 16,-1 4 2-16,6-7-4 16,-1 2-2-16,-3-3 2 15,1 3-1-15,-4 4 1 16,-3 2 0-16,3 0 0 16,-6-1 2-16,0-1-1 0,2 1-1 15,-2-1-3 1,-3 5 3-16,-1 2 0 0,-7 4 0 15,-4-2 1-15,0 0-1 16,2 3 0-16,-6 0 3 16,0-2-3-16,-6 2-1 15,-10 0 1-15,-3 0-3 16,-11 0 3-16,-6-2 0 16,-7 1 0-16,-1 0 1 15,1-5-1-15,1 0 1 16,4 2-1-16,7-4 1 15,4-4-1-15,0 1 0 16,-6 0-1-16,-8 2 0 16,-8-2 1-16,-5-1-1 15,-4-1 0-15,-8 3 0 0,-6-2 1 16,-7 1 0-16,-6 1 0 16,-6-4-1-16,-8 1 1 15,-8 0 0-15,-7-3-1 16,-6-3 0-16,-1 4 1 15,0-4 0-15,0 3 1 16,0-3 1-16,0 3 0 16,0-3-2-16,0 9 0 15,0 7 0-15,-6 3 0 16,-2 11 1-16,0 3-1 16,0 4 1-16,-2 7-1 15,1 7 1-15,-3 5-1 0,0 5 1 16,3 2-1-16,-1 8 1 15,0 5-1-15,1 4 0 16,-1 2 0-16,-1 2 0 16,-1 1 1-16,-3 6-1 15,-3 0 1-15,-3 2 0 16,1 8-1-16,-3 7 2 16,-3 2-1-16,1 0 1 15,-3 5 1-15,4 0-3 16,-6 3 6-16,1 4-2 15,3-6-1-15,0 2-2 16,1 3 1-16,3 5-1 16,2-2 1-16,5-2-1 0,6 2-1 15,2-10 0-15,2-3 0 16,1-2 0-16,0-3 2 16,1-2-1-16,1-2 0 15,2-3 0-15,0 7-1 16,0-2 0-16,6-2 2 15,6-3-3-15,0-11 2 16,1-8-1-16,-2-6 0 16,-1-11 0-16,0-15 0 15,-4-7 0-15,-1-9 0 16,0-10-1-16,-5-3 0 16,0-9 1-16,1 2 0 0,-1-9 0 15,0 4-1-15,0-4 1 16,0 2-1-16,0-5 1 15,0 0-2-15,0 0-7 16,0 0-6-16,0-5-37 16,-11-20-74-16</inkml:trace>
  <inkml:trace contextRef="#ctx0" brushRef="#br0" timeOffset="591977.9566">30883 5793 87 0,'21'-30'26'0,"0"-3"-22"16,-2 3-2-16,-7 8 6 15,-9-3 4-15,-1-1 18 16,-2 2 9-16,0-1-9 16,0 1 15-16,-2 2-19 15,-4 5 10-15,0 0-18 16,-2 7-12-16,1-2-4 16,0 5 5-16,4 2 1 15,1 2 0-15,1 1 3 16,-1 2 0-16,2 0-7 15,-1 0-4-15,-4 0-2 0,-5 0-3 16,-7 11 5-16,-5 7 7 16,-2 0-7-16,3 0 0 15,2 4-2-15,8-4-5 16,3-4-2-16,3-5-1 16,5-3-1-16,0-5 11 15,0-1 3-15,0 0 4 16,0 0 1-16,10-1 0 15,8-13-7-15,0-1 0 16,-7 1 2-16,-5 1 12 16,-6 4-6-16,0 1-1 15,0 3-2-15,0 3-1 16,-5-1-4-16,-2 3 0 16,-1 0-1-16,-2 0-3 0,2 0-1 15,4 4 0-15,4 5-21 16,0 4 1-16,0 1 21 15,9 3-2-15,13-1-12 16,9-1-81-16</inkml:trace>
  <inkml:trace contextRef="#ctx0" brushRef="#br0" timeOffset="592336.8885">31900 6195 19 0,'0'0'228'16,"0"0"-197"-16,0 0-11 15,0 0 4-15,0 0 2 16,0-4-19-16,0-6 3 16,0 5-2-16,0-2 4 15,0 4-1-15,0 3-5 16,0 0-6-16,0 0 0 0,0 0-5 16,0 0 0-16,0 0 1 15,0 0 2-15,0 0-3 16,0 0-6-16,0 0-27 15,0 0-104-15</inkml:trace>
  <inkml:trace contextRef="#ctx0" brushRef="#br0" timeOffset="640810.886">4844 6656 26 0,'0'-10'17'0,"0"-2"-6"15,0 0 1-15,-3 2-2 16,-3 0 1-16,-3 1-2 16,2 4-9-16,-2 0 0 15,3 3-6-15,-5-1-33 16</inkml:trace>
  <inkml:trace contextRef="#ctx0" brushRef="#br0" timeOffset="671889.4036">26428 7061 69 0,'0'9'64'0,"0"-3"-37"16,0-3 3-16,0-2 4 16,0-1-5-16,0 3-7 15,0-2-6-15,0 3-6 16,0 3-7-16,0 0 4 16,0 8 2-16,0 0 10 15,0 2-3-15,0 2 1 16,0 6-1-16,0 2 5 15,-5 1-4-15,1 6 1 0,-2-2-7 16,3 2-4-16,-3 6-1 16,3 1 2-16,0 2-3 15,2 4 1-15,-1-2-2 16,1 6 3-16,1 1-4 16,0 0 4-16,0 6-2 15,0 5 2-15,0 6-3 16,0 2 0-16,0 2 3 15,0-3-6-15,0-5 3 16,0 0-3-16,0 3 4 16,0-2-2-16,0 5-1 15,0 4 3-15,0 3-3 0,0-2 5 16,0 4-3-16,0-2-2 16,0 3-2-16,0-1 1 15,0 1 0-15,0 4-1 16,0 6 1-16,-2-3 1 15,-3-1-2-15,1-4 0 16,-5 0 0-16,0 2 0 16,0 4 2-16,-4-1-1 15,1 0-1-15,0 4 1 16,-3-2 4-16,4 2-3 16,-2 7 0-16,1 5 0 15,0 2 1-15,2 4-1 16,4-3 1-16,3-3-1 0,3-3-2 15,0 2-1-15,0 7 1 16,0-3 0-16,0 6 0 16,0 8 0-16,0 4 0 15,0 0 1-15,-5 4-1 16,2-2 1-16,0-2-1 16,-2-1 0-16,0 2 0 15,1-4 0-15,-1-3 0 16,0-4 0-16,-1 2 2 15,1 1-2-15,0-1 0 16,1-2 0-16,2 1 0 16,-1-6 1-16,3-2-1 0,0 2 0 15,0-8 0 1,0 1 0-16,0-1 0 0,0-1 0 16,0-2 0-16,0 7 0 15,0-4 1-15,0 2-1 16,0-6 0-16,0 1 0 15,0-3 0-15,0-1 1 16,0 1-1-16,0-5 0 16,0-4 0-16,2 2 0 15,-1-3 0-15,1 0 0 16,-1 0 1-16,2 5 0 16,-1-3-1-16,1-1 0 15,1-8 1-15,-1-4-1 0,-3-1 1 16,0-1-1-1,0 1 0-15,0-5 1 0,0-4 0 16,0 0 0-16,0-4-1 16,0-1 1-16,0-2-1 15,0-1 0-15,0 1 1 16,0-7 0-16,0-1 1 16,0-4-2-16,-2-3 2 15,1-2-2-15,-2-5 0 16,0 1-1-16,2-7 1 15,-2-2 0-15,0-2 0 16,0-1 2-16,0-6-2 16,1-5 3-16,1-1-1 15,-1-1-2-15,2 0 2 0,-1-3-1 16,1 1-1-16,0-6 0 16,0-4 0-16,0 3 0 15,0-3 1-15,0 0-1 16,0 0 0-16,0 0 0 15,0 0 0-15,0 0 0 16,0 0-1-16,0 0-4 16,0-7-21-16,0-27-27 15,16-17-63-15,8-29-304 16</inkml:trace>
  <inkml:trace contextRef="#ctx0" brushRef="#br0" timeOffset="674259.3118">26696 7025 152 0,'6'0'31'15,"-3"0"-24"-15,-3 4-6 16,0 0 7-16,0-1 14 16,0 5 10-16,0-5 0 15,0 5 0-15,0 0-9 16,0 5 0-16,-1 3-3 16,-2 9 1-16,-2 1-2 15,1 3-5-15,-1 3-1 16,0 2 2-16,0-1-6 15,1 3-3-15,-3 8 3 0,3 2 3 16,-2-1-2-16,0 1-6 16,3-2 2-16,-1 4-3 15,-1 6-2-15,1 2 7 16,-1 2-2-16,1 8-1 16,1 7 3-16,3 3-3 15,0 2 4-15,0 4-4 16,0-5 1-16,10 0-3 15,2-1 2-15,1 4 0 16,-2 2-1-16,-3-1-2 16,-1 0 0-16,-1 0 1 15,-3 3-2-15,-3 3 1 0,0 2 1 16,0 6 0-16,0 3 3 16,-2-1 1-16,-5 2-5 15,4-5 0-15,-1-1 0 16,2-1-1-16,-1 3 1 15,2 1-1-15,-3 0 2 16,3 3-1-16,-4 0 0 16,2-1-1-16,-5 9 0 15,-1 3 0-15,-2 3 0 16,-4-2 0-16,0-1-1 16,-2-3 1-16,1-1-1 15,-3 0 0-15,2 1 0 16,-3-5 1-16,1 1-1 0,2 4 0 15,-1 7 2-15,2-2-2 16,-1 3 0-16,0-1 1 16,1 3-1-16,0-7 1 15,3 3-1-15,1-1 0 16,0-6 0-16,1-1 0 16,2 2 0-16,-1-4 0 15,1 10 0-15,-3 1 1 16,-3 5-1-16,0-2 0 15,-4 0 2-15,0 5-2 16,-1-6 0-16,-1-2 0 16,0-3 0-16,5-6 0 0,0 1 1 15,3 6 1 1,6 1-2-16,0 2 1 0,4-3-1 16,0-1 0-16,3 3 0 15,0 0 0-15,0-4 2 16,0 0-2-16,1-7 0 15,5 2 0-15,3-1 1 16,0-1-1-16,2-1 1 16,-1-4 0-16,-1-2-1 15,0-7 0-15,0 3 1 16,-2-7-1-16,-2-2 0 16,1-6 0-16,-2 0 1 15,-1 0-1-15,0 1 1 0,1-5-1 16,1 1 0-1,-1-6 1-15,1 7 1 0,1-2 0 16,3-4-2-16,1-3 1 16,-2-7 0-16,3-1 0 15,-1-2 0-15,-1-3-1 16,1 4 1-16,2-4 1 16,0-2-2-16,0 0 0 15,1 0-1-15,-2-3 1 16,1 3 0-16,-2-8 0 15,-4 1 0-15,3 0-1 16,-3-6 1-16,2 2 1 16,-4-9 0-16,1 2-1 15,-2-2 1-15,1-4 1 0,-3-3-2 16,1-2 1-16,-2-2-1 16,3-3 1-16,-2-2-1 15,1-4 0-15,-1-5 0 16,1-1 0-16,-2-5 1 15,0 0 0-15,1 0-1 16,-1 0 5-16,0 0-4 16,0 0 1-16,2 0 1 15,-1 0-1-15,-1 0 1 16,2 0-1-16,-1 0 2 16,1 0-3-16,-1 0-1 15,-1 0 0-15,0 0 0 16,0 0 0-16,0 0-1 0,0 0 1 15,0 0 0-15,0 0-5 16,0-6-4-16,0-10-13 16,0-6-18-16,0-15-48 15,-6-16-135-15</inkml:trace>
  <inkml:trace contextRef="#ctx0" brushRef="#br0" timeOffset="691741.2729">2812 2350 265 0,'0'16'29'16,"0"-3"-28"-16,0-2-1 0,0-3 3 15,0 6 7-15,0 0-1 16,0-8-3-16,0-3-3 15,0-2 4-15,0-1 4 16,0 0 0-16,0 0-3 16,0 0-1-16,0 0 0 15,0 0 2-15,0 0 6 16,0 0 6-16,0-3 6 16,0-11 3-16,0-5-22 15,0-2-8-15,-3 6 2 16,-6 1 1-16,-3 4 5 15,0 3-1-15,0 4-4 16,2 1 0-16,4 2-3 16,0 0-1-16,3 3-4 15,0 16-1-15,-2 6 5 0,4 0 0 16,1-3 0-16,0-3 0 16,0-4 0-16,9-4 0 15,0-3 1-15,7-5 0 16,-4-3 1-16,3 0-1 15,-3 0 3-15,-3-11-2 16,3-4 0-16,-9 0-1 16,-3 4 3-16,0 4-3 15,0 5-1-15,-10 2-2 16,-4 0 0-16,-1 0-1 16,5 6 2-16,1 4-1 15,1-1 2-15,8-2 0 0,-3-2-1 16,3-1-2-16,0-1 2 15,0-1-1-15,0-2 2 16,3 0 1-16,5 0-1 16,-2-5-2-16,-2-9 3 15,1-1 3-15,-5 1-3 16,0 7 0-16,0 3-4 16,-3 4 2-16,-6 0-3 15,-2 0 1-15,4 0 3 16,4 3 0-16,0-2-1 15,3 1 2-15,0-2 0 16,0 0-1-16,0 0-5 0,0 0 0 16,0 0-4-16,6 0 10 15,9 0 0 1,-3-6-2-16,-2 0-10 0,-4 1-9 16,0 5 14-16,-6 0-1 15,0 0 0-15,0 0-12 16,0 11 13-16,-3 2 7 15,-3-1 0-15,-4-4-1 16,5-3-4-16,4 0-5 16,-5-5-75-16</inkml:trace>
  <inkml:trace contextRef="#ctx0" brushRef="#br0" timeOffset="724323.0387">27584 3807 432 0,'-7'0'20'0,"1"0"-20"16,0 0 3-16,-8 0 6 15,14 0 3-15,-1 0-8 16,-14 0-4-16,-2 1 12 15,1 7 4-15,5 2-6 16,3 4-2-16,-1 11-3 16,-8 5 1-16,-4 13-3 0,-7 14 1 15,-5 16 0 1,-6 20 1-16,-5 15-1 0,-3 16 4 16,-6 14-5-16,-2 7 0 15,5-2 2-15,7 0-1 16,13-6 1-16,8-11-1 15,8 0-1-15,1-4 1 16,4-9-1-16,3-8-1 16,2-12 1-16,2-15-2 15,-3-6 1-15,-1-9-1 16,-2-10-1-16,-1-10 0 16,0-18 0-16,7-13-9 0,1-12-19 15,1 0-15 1,0-30-17-16,7-23-102 0</inkml:trace>
  <inkml:trace contextRef="#ctx0" brushRef="#br0" timeOffset="725934.7205">27823 3769 6 0,'34'-13'403'0,"-5"5"-395"16,9 8-7-16,16 0 0 16,13 0 5-16,5 0 0 15,8-1 0-15,9-2 1 16,10 0-6-16,7-2 7 15,7 2-1-15,8 3 9 16,3 0-1-16,3 7-6 16,1 9 0-16,4 6-2 15,3 4 2-15,-2 1-1 16,3 0-8-16,3-2 0 16,8 1 1-16,13-3 0 15,9-1 2-15,10 1-3 0,3 1 5 16,-2 4-3-16,-2 3-2 15,-13 3-1-15,-11-2-1 16,-11 0 3-16,-17-3-1 16,-16 1 0-16,-6-2 1 15,-5 2-1-15,4 2 1 16,3-1 2-16,-2 0-3 16,-4-1 0-16,-12-3 0 15,-12-5 1-15,-21-4-1 16,-20 0 1-16,-20-7-1 15,-15-3-2-15,0-4 0 16,0-3-1-16,0 5 3 16,0-2 0-16,0 1 0 0,0-2 0 15,0-3 0 1,0 0 0-16,0 0 0 0,0 0 0 16,0 0 1-16,0 0-1 15,0 0 0-15,0 0 0 16,0 0 1-16,0 2-1 15,0-2 3-15,0 1-2 16,0-1 1-16,0 2 0 16,0 0-1-16,0 1-1 15,0 7-1-15,-3 7 1 16,-2 14 0-16,2 7 1 16,-1 3 0-16,-2 6 0 0,0-5-1 15,0 0 1 1,3 3-1-16,-2 2 0 0,4 0 4 15,-1 1-4-15,-1-2 1 16,-2 0 1-16,-1-1-2 16,-2 1 2-16,1 0-2 15,-4-6 0-15,1 4 0 16,-2 1 0-16,-3-3 0 16,1 6 1-16,-3 1 0 15,0 4-1-15,-1-1 0 16,5-3 0-16,0-2 1 15,5-4-1-15,2-1 0 16,1-3 0-16,1-1 0 0,0-1 0 16,-1 0 0-1,2-2 1-15,2-1-2 0,-2-3 2 16,3-4-2-16,-3-1 2 16,0 2-1-16,3 0 0 15,-2-3 1-15,2-3-1 16,-2 4 0-16,2 2 0 15,0-1 0-15,0 1-1 16,-1-3 2-16,-3-2-2 16,1 6 3-16,-5 4-2 15,1 1 1-15,-1 5 1 16,0-2-2-16,5-6 1 16,-1-1-2-16,1-8 2 15,2-5-1-15,-1-5 0 0,1-7 0 16,-1-4 1-16,1-1 0 15,-2 0 1-15,1 0 4 16,1 0 5-16,-2 0 1 16,-6 0-2-16,-4-6-8 15,-11-2-1-15,-11-1-1 16,-9-1 1-16,-6 0-1 16,-5-2 4-16,-3-3-4 15,-6-2 2-15,-5-2-2 16,-13 1-2-16,-10-2 2 15,-8 0 0-15,-9-2 0 16,-6-2 0-16,-15 4-2 16,-7-2 2-16,-12-1 2 0,-3-3-2 15,3-3 4 1,-10-1-4-16,0-1-2 0,-4-1 2 16,-5 1 0-16,-1-4 0 15,-9 2 0-15,2 1 1 16,4-1 0-16,9 4 0 15,15-1-1-15,0 2 4 16,5-1-3-16,4-6-1 16,-1-1 2-16,1-3-2 15,5 1 2-15,1 4-2 16,8-2-1-16,7 3 0 16,9 0 0-16,8 1 1 0,14 2 2 15,17 5-1 1,13 3 0-16,17 3 3 0,13 4-1 15,12 8 4-15,8 2-5 16,5 1 1-16,2 4-3 16,0 0-3-16,0 0-1 15,0 0-1-15,0 0 0 16,0 0-6-16,0 0-11 16,0 0-10-16,7 0-5 15,6 2-36-15,4 8-91 16</inkml:trace>
  <inkml:trace contextRef="#ctx0" brushRef="#br0" timeOffset="727045.4205">27162 9327 309 0,'-2'-11'75'0,"-11"3"-38"16,3 1-20-16,8-2 12 15,2 9-1-15,0 0-9 16,0 0-2-16,0 0-6 15,0 0-8-15,0 16-3 16,0 16 0-16,-3 13 11 16,-3 21-2-16,0 6-4 15,-4 9 1-15,-5 15 2 16,-3 7-3-16,1 6 6 16,0-4-6-16,4-7-3 15,2-10 3-15,3-3-3 0,4-11-2 16,2-9 0-16,2-6 1 15,0-9 0-15,0-13-1 16,0-10-2-16,0-13 2 16,0-11-12-16,0-3-3 15,0-3-7-15,0-27-2 16,0-17-30-16,3-19-26 16,9-18-14-16,0-15-24 15</inkml:trace>
  <inkml:trace contextRef="#ctx0" brushRef="#br0" timeOffset="727429.677">27137 9087 354 0,'0'-11'40'0,"0"8"-7"16,4 3-24-16,8 0-7 15,4 0-1-15,17 0 16 16,19 9-6-16,14 8 5 15,11 8-7-15,0 5 0 16,-1 3 1-16,-6 7-4 16,-9 7-1-16,-7-1-1 15,-14 3-4-15,-12-5-1 16,-13-3 0-16,-10-4 1 16,-5 3 1-16,-12-2 0 0,-22 3 6 15,-19 3-4-15,-11 2 3 16,-6-2-2-16,-6-3-1 15,3-2 5-15,0-4-8 16,3-6 5-16,7-4 0 16,12-6 2-16,8-7-5 15,12-7-2-15,11-1-3 16,7-4-5-16,7 0-19 16,6 0-30-16,0-15-56 15,16-7-205-15</inkml:trace>
  <inkml:trace contextRef="#ctx0" brushRef="#br0" timeOffset="727945.1087">27905 9868 328 0,'-8'-2'64'16,"7"2"-31"-16,1 0 9 15,0 0-11-15,0 0-18 16,0 0-12-16,0 0-1 15,1 0-3-15,16 2 3 16,8 10 6-16,8-1 1 16,9 1-3-16,4-2-2 0,5 1 0 15,4-8 3-15,-6 1-5 16,-4-4-1-16,-11 0 1 16,-13 0-9-16,-9 0-14 15,-9 0-30-15,-3-4-70 16,-6 4-60-16</inkml:trace>
  <inkml:trace contextRef="#ctx0" brushRef="#br0" timeOffset="728201.79">27800 10137 328 0,'0'4'35'0,"0"-4"-35"15,0 0-2-15,3 6 2 16,11-1 23-16,8 2-4 16,6 3 5-16,7-5-4 15,4 2 3-15,4 0-10 16,2-2-7-16,4-2-2 16,0 0-1-16,-1-2-2 15,-6-1-1-15,-8 0-7 16,-9 0-31-16,-5 0-99 15</inkml:trace>
  <inkml:trace contextRef="#ctx0" brushRef="#br0" timeOffset="728810.1982">28927 9432 264 0,'12'-3'90'15,"-11"3"-79"-15,-1 0-1 16,0 0 28-16,0 0-5 16,-7 11-12-16,-11 7-12 15,-9 13-2-15,-4 5-1 0,-5 14 4 16,-2 10-1-16,-2 12 0 16,0 9 0-16,0 0-1 15,-2 7-2-15,6-3 3 16,5-1-3-16,9 1 1 15,8-8-4-15,6-1-1 16,8-3 1-16,0 1-2 16,3-7 2-16,14-6-3 15,4-14-1-15,1-9 0 16,-1-12-4-16,3-4-6 16,-2-12-28-16,4-10-24 0,0-3-43 15,6-18-102 1</inkml:trace>
  <inkml:trace contextRef="#ctx0" brushRef="#br0" timeOffset="729415.1867">29422 10234 473 0,'-15'-28'11'16,"2"-4"-6"-16,-4-6 9 16,-2-1 1-16,-4 1 8 15,0 7-3-15,-1 9-3 0,2 6-1 16,2 14-12-16,-4 2-2 16,-7 9 2-16,-10 25-4 15,-5 21 0-15,1 11 0 16,7 7 0-16,11 2 1 15,11-10-1-15,8-6 2 16,6-4-2-16,2-8 0 16,2-11-3-16,12-5 1 15,8-14-1-15,8-10 3 16,10-7 2-16,14-22 3 16,8-24-5-16,7-20-6 15,5-15-3-15,-2-16-4 0,0-12 2 16,-3-16-7-16,-4-21-2 15,-9 3-1-15,-7 13 6 16,-9 25 15-16,-12 38 5 16,-9 34 5-16,-9 15 4 15,-7 18 7-15,-3 0-9 16,0 11-12-16,-20 29 0 16,-18 27 6-16,-12 21 7 15,-5 18-1-15,0 7-3 16,4 2 5-16,11-6-7 15,7 1-2-15,12-7 1 16,12-4-3-16,9-6-2 16,0-6-1-16,12-14-1 15,9-14-2-15,4-15-4 16,2-14-18-16,3-13-31 0,4-17-45 16,4-6-205-16</inkml:trace>
  <inkml:trace contextRef="#ctx0" brushRef="#br0" timeOffset="729611.9865">29915 10412 436 0,'8'8'45'16,"7"-4"-41"-16,11-1-4 0,7 4 5 15,4 1 4-15,6-1 6 16,3 0-8-16,0-3-6 15,-4 0-1-15,-1-4-12 16,-7 0-54-16,-1-15-156 16</inkml:trace>
  <inkml:trace contextRef="#ctx0" brushRef="#br0" timeOffset="730061.5511">30473 9988 460 0,'0'0'0'15,"14"0"-7"-15,7 0 7 0,10 2 6 16,13 17 4-16,8 6 5 16,6 5 1-16,-1 0 0 15,-3 6-6-15,-7 0 0 16,-11 1-3-16,-7 3 0 15,-13-5-7-15,-6-3 5 16,-10 0-2-16,0 0 6 16,-30 6 2-16,-17 9 1 15,-17 2-7-15,-6 1-2 16,-3-5 0-16,9-4 0 0,14-5-3 16,14-2 0-1,11-5 0-15,10-4-2 0,9 0-1 16,6-1 2-16,0 1-5 15,5 4 6-15,17 2 2 16,11-4 1-16,6 0-2 16,10-10 0-16,7-1 1 15,1-7-1-15,-1-3-1 16,-7-3-2-16,-9-3-9 16,-10 0-11-16,-5-3-12 15,-9-15-32-15,-8-1-156 16</inkml:trace>
  <inkml:trace contextRef="#ctx0" brushRef="#br0" timeOffset="730421.7413">30686 10358 429 0,'0'3'14'0,"10"-2"-7"0,4 5-7 15,7 11 14-15,4 7 5 16,-1 1 0-16,1 8-6 16,1-3 0-16,-4 0-5 15,0 1-5-15,-2-5-3 16,-4-4-2-16,-4-6-14 16,-1-9-50-16,-4-7-109 15</inkml:trace>
  <inkml:trace contextRef="#ctx0" brushRef="#br0" timeOffset="730759.6679">31395 10056 322 0,'28'25'49'15,"3"9"-23"-15,2 8 22 16,-1 7-18-16,-6 6-4 16,-2 2-9-16,-12 1 0 15,-3 8-6-15,-9 3 4 16,0 1-2-16,-15 7-1 16,-5-3-4-16,-2 3 0 15,0-4-2-15,-2-10-3 0,1-4-1 16,-3-12-1-16,-1-10 0 15,-4-8-1-15,-1-7-3 16,5-7-4-16,2-12-23 16,7-3-14-16,2-14-18 15,5-19-89-15</inkml:trace>
  <inkml:trace contextRef="#ctx0" brushRef="#br0" timeOffset="731147.5742">31823 9565 417 0,'25'0'24'0,"18"0"-20"16,11 13 15-16,4 9-4 15,-4 4-2-15,-11 5-2 16,-10-2-2-16,-8 4 0 16,-7-2-5-16,-10 1 2 15,-8 7 2-15,-11 2-4 16,-30 7 6-16,-15 2-4 16,-8-5 0-16,3-8-3 0,13-7 5 15,18-8 1 1,13-8-8-16,11-3-1 0,6-4-1 15,0 2-5-15,1 0 2 16,26 5 4-16,23 2 9 16,15 3-1-16,11-6-8 15,-2-5-17-15,-13-8-38 16,-11 0-111-16</inkml:trace>
  <inkml:trace contextRef="#ctx0" brushRef="#br0" timeOffset="733271.5324">29331 10831 234 0,'-6'3'64'16,"3"2"-49"-16,-1-2 29 0,1 0 6 15,0 0-16-15,0-2-9 16,1 2-1-16,1 1-3 15,-1 0-9-15,-3 4-4 16,-6 7-8-16,-5 7 2 16,-2 6 1-16,-2-2 0 15,8 0-2-15,3-7-1 16,4-5-3-16,5-2 1 16,0-3 2-16,0 0 0 15,0-6-1-15,5 1 2 16,9-1 0-16,2-3 4 15,1 0-2-15,2 0 2 16,-1-7-3-16,-2-11-1 16,-4-4-1-16,-6 3 0 0,-4-3 2 15,-2 7-2-15,0 1-3 16,-6 0 1-16,-5 5 2 16,-3 3 2-16,-3 5 2 15,-4 1-4-15,0 0-1 16,-1 7 1-16,2 9 1 15,7 5-1-15,3-6-1 16,5 3 0-16,5-6-7 16,0-4 8-16,0-2 0 15,10 0 0-15,4 0 3 16,7-3 1-16,0-3-2 16,4 0 1-16,2-9 1 15,-3-11-4-15,-8-2 0 0,-3-1 0 16,-6 2 3-16,-7 2-1 15,0 6-2-15,0 1-1 16,-10 5-5-16,-7 7 6 16,-5 0 2-16,-4 6-1 15,-1 12-1-15,3 4 2 16,5 0-4-16,10-3 1 16,4-3-1-16,5-5-1 15,0-4 0-15,0-1-1 16,12-2 4-16,8-4 4 15,6 0 1-15,3 0-2 16,1-3-3-16,-6-16 0 16,-5-3 0-16,-7 0 0 0,-6 1 3 15,-6 6-6 1,0 3 3-16,-12 2-8 0,-6 3 8 16,-7 7-2-16,-2 0 4 15,2 0-2-15,5 6 1 16,7 1-1-16,7-1 1 15,4-6-1-15,2 0-4 16,0 0-3-16,0 0 2 16,0 0 1-16,5 0 4 15,5 0-12-15,5 0-49 16,-6-9-183-16</inkml:trace>
  <inkml:trace contextRef="#ctx0" brushRef="#br0" timeOffset="736112.97">28052 11575 447 0,'0'-10'57'0,"0"3"-57"15,0 6-8-15,0-3 5 16,14 4 3-16,13 0 2 16,16 0 7-16,5 5-3 15,1 16-1-15,-9 1 3 0,-10 1-3 16,-8 8 0-16,-6 0-2 15,-6 2 0-15,-10 1 0 16,0 1-2-16,-4 5 8 16,-18-3 4-16,-4 1-1 15,-7-5-6-15,-3-4-2 16,-6-5 1-16,8-7-1 16,4-4-1-16,11-8 3 15,7-2-3-15,6-3-3 16,0 0-1-16,3 0-5 15,-2 0-3-15,-2 0-15 16,0-7-20-16,-6-4-36 0,-1-1-123 16</inkml:trace>
  <inkml:trace contextRef="#ctx0" brushRef="#br0" timeOffset="736435.4416">27924 11613 422 0,'0'6'21'0,"0"6"-21"16,0 7 0-16,0 13 26 0,0 16 0 15,0 18-5 1,-1 3 3-16,-5 6-6 0,3-6-3 15,0-3-2-15,3 0-5 16,0-3-1-16,0-2-2 16,0-8-2-16,0-10-2 15,0-6-1-15,0-14-1 16,0-10 0-16,0-4-10 16,0-9-15-16,0 0-24 15,-15 0-48-15,-12 0-75 16</inkml:trace>
  <inkml:trace contextRef="#ctx0" brushRef="#br0" timeOffset="737245.9094">27226 11597 454 0,'-15'-14'23'15,"11"3"-20"-15,4 7 4 16,0 4 1-16,8 0-3 16,21 0-3-16,16 2 7 15,13 11 6-15,11 5-5 16,3 9-2-16,-1 8 0 15,-6 10-2-15,-10 14 1 16,-10 6-2-16,-12 2-2 16,-13-1-1-16,-14-4 3 15,-6 1 0-15,-6 0 4 16,-21-1-5-16,-8 0-3 16,-5-11 5-16,-2-7-5 0,2-8 1 15,3-13-2 1,2-5 2-16,2-11-1 0,0-7-1 15,1 0 2-15,6-7-2 16,3-18-4-16,3-12-6 16,10-10-2-16,4-14 4 15,4 0-1-15,2 9 0 16,0 17 7-16,12 13 0 16,8 9 0-16,2 4 1 15,5 8-1-15,3 1 1 16,4 0 1-16,3 0 0 15,2 7 0-15,2 9 0 0,-4-6-1 16,-3 4-7 0,-4-3-45-16,-12 0-146 0</inkml:trace>
  <inkml:trace contextRef="#ctx0" brushRef="#br0" timeOffset="737567.51">26605 12765 375 0,'15'0'5'15,"24"0"-5"-15,21 0 9 0,19 0 10 16,19 0 12-16,13 0-5 15,5 0-6-15,-1 0-6 16,-2 0-8-16,-1 7 1 16,-7-2-7-16,-5-3 3 15,-5 2-3-15,-5-1 1 16,-2-2 0-16,-2-1 4 16,-8 0-3-16,-11 0-2 15,-16 0-24-15,-17-1-74 16,-22-2-115-16</inkml:trace>
  <inkml:trace contextRef="#ctx0" brushRef="#br0" timeOffset="738072.3527">26844 12958 367 0,'0'2'41'0,"20"7"-36"15,18 4-5-15,10 4 22 16,9 10 0-16,4 2-5 16,2 7 0-16,-1 8 0 0,-4 3-5 15,-8 6-1 1,-7-2-6-16,-12 1 1 0,-10-1-4 15,-11 0-1-15,-8-3 0 16,-2-4 2-16,-21-3 1 16,-16-2-1-16,-12-4-2 15,-7-4 3-15,-6-5-3 16,-1-8 1-16,0-10-1 16,4-8-1-16,0 0 0 15,10-11 0-15,9-18 0 16,12-8-7-16,10 1-3 15,15 3-2-15,3 6 10 16,21 2 4-16,19-1-2 16,14-4 0-16,8-1 0 0,7 8 1 15,0 2-1-15,-1 9 1 16,-2 8-1-16,-5 4 2 16,-4 0-1-16,-8 0-1 15,-9 0-4-15,-10 0-47 16,-9 0-151-16</inkml:trace>
  <inkml:trace contextRef="#ctx0" brushRef="#br0" timeOffset="738543.8198">28003 13045 376 0,'12'0'63'15,"6"3"-61"-15,9 7 1 16,9 9 12-16,4-1 1 16,0 0-5-16,-2 2-1 15,-7 1 3-15,-9 1 0 16,-11 3-10-16,-11 6-3 15,-5 7 6-15,-26 0 1 16,-19 6-3-16,-8 0-1 0,-1 0 0 16,4-3 0-1,9 3 2-15,8 0 0 0,8-4 1 16,7 1-6-16,7-9 0 16,10-1 0-16,6-3 0 15,0-3 0-15,8-2 1 16,14-4 0-16,7-2 3 15,5-2-2-15,8-5 1 16,5-4-1-16,6-6-2 16,2 0 0-16,-4 0-3 15,-9 0-5-15,-14-9-9 16,-9-4-19-16,-10-6-7 16,-7 0-51-16,-2-3-80 0</inkml:trace>
  <inkml:trace contextRef="#ctx0" brushRef="#br0" timeOffset="738792.4195">27817 13323 542 0,'-3'-4'7'16,"3"4"-7"-16,1 0-13 15,19 4 13-15,9 11 9 16,10 4-4-16,12 2-1 16,7-7 3-16,8 5-6 0,3-1-1 15,-1-7 0-15,1 0-10 16,-5-11-26-16,-6 0-60 16,-6-15-145-16</inkml:trace>
  <inkml:trace contextRef="#ctx0" brushRef="#br0" timeOffset="739062.433">29178 12496 507 0,'0'1'16'0,"7"2"-16"16,27 5-2-16,10 7 2 15,11 3 4-15,7 1-3 16,0-2 2-16,-1-1-1 16,-11-1-2-16,-15-5-18 15,-19 2-63-15,-16-2-123 16</inkml:trace>
  <inkml:trace contextRef="#ctx0" brushRef="#br0" timeOffset="739241.6261">29024 12938 427 0,'0'7'113'0,"21"-5"-113"15,26 0 0-15,6 4-3 16,15-1 1-16,4-5 1 15,6 0-3-15,5 0 2 16,-1 0-38-16,-7-11-40 16,-9 0-46-16</inkml:trace>
  <inkml:trace contextRef="#ctx0" brushRef="#br0" timeOffset="739571.7994">30279 12038 504 0,'11'0'0'15,"12"4"1"-15,11 11-1 16,5 3 8-16,3 11 0 15,-3 4-1-15,4 5 8 0,-3 2-4 16,-1 0-6-16,-6 4 3 16,-6-1 2-16,-8 1 3 15,-13 1-9-15,-6 2-4 16,-19 2 2-16,-23-2-2 16,-13 0-2-16,-11-3-24 15,-4-3-19-15,-3-1-68 16,4-3-217-16</inkml:trace>
  <inkml:trace contextRef="#ctx0" brushRef="#br0" timeOffset="739735.5303">30125 13142 513 0,'19'20'10'0,"11"0"-4"0,0 4-5 16,-2 2 0-16,-5-8 3 15,-5-4-2-15,-1 0-2 16,-6 1-19-16,-11-11-189 16</inkml:trace>
  <inkml:trace contextRef="#ctx0" brushRef="#br0" timeOffset="756639.9833">28250 15235 446 0,'0'-8'44'0,"0"-14"-35"0,0-11-3 16,-6-6 7-16,-5 16 14 15,-1-2-15-15,-3 3 0 16,-1 6-4-16,-1 5 3 15,-5 0 1-15,-2 4-5 16,-2 3 1-16,-9 4-7 16,-2 0 1-16,-4 8-1 15,-3 25 0-15,0 12 1 16,5 8 3-16,5 7-1 16,9-5-2-16,9-6-1 15,13-6-1-15,3-3 0 16,0-11-2-16,20-7 0 15,10-3-3-15,8-13 5 0,14-6 2 16,16-3 1-16,16-36-3 16,11-17 0-16,-2-14-3 15,-9-11-6-15,-12-15-2 16,-9-8 1-16,-5-7 3 16,-8 3 7-16,-9 13 0 15,-9 18 2-15,-10 8 0 16,-7 17 3-16,-7 11 1 15,-5 16-2-15,-2 15 2 16,-1 6 4-16,0 4-5 16,0 4-4-16,-12 21 2 15,-16 23 3-15,-10 18-3 0,-3 18-1 16,3 12 1-16,4 6 0 16,6 5 3-16,4-1-1 15,6-4 0-15,5-5-4 16,7-16 0-16,6-12-1 15,0-9-1-15,1-14-1 16,14-8-1-16,-3-13-9 16,3-14-21-16,3-11-24 15,7-22-24-15,14-27-145 16</inkml:trace>
  <inkml:trace contextRef="#ctx0" brushRef="#br0" timeOffset="756923.4902">29194 14805 483 0,'0'0'21'0,"0"0"-18"16,0 19-3-16,-9 20 24 16,-10 18 13-16,-8 12-16 15,-5 11-8-15,0-1-6 16,5 4-1-16,3-2 0 15,7-4 0-15,8-15-6 16,4-13 0-16,3-13-2 16,2-14-5-16,0-14 1 0,0-8-19 15,0 0-7 1,0-27-5-16,15-17-23 0,7-25-67 16,4-16 49-16,4-13-68 15</inkml:trace>
  <inkml:trace contextRef="#ctx0" brushRef="#br0" timeOffset="757187.9231">29250 14724 368 0,'5'-14'76'16,"-2"6"-36"-16,0 8-14 15,2 0-14-15,5 0-5 16,6 0-6-16,11 0-1 16,9 15 5-16,10 11-3 15,2 7 0-15,0 5-2 16,-9 0 0-16,-11 3 0 15,-13-3 0-15,-8-2 0 0,-7-3 6 16,-4-4 10-16,-23 0 3 16,-13 1-3-16,-8-4-5 15,-3-1-5-15,2-6-6 16,1-5-2-16,5 1-3 16,-3-5-14-16,-5 2-22 15,-6-2-31-15,-13 2-97 16</inkml:trace>
  <inkml:trace contextRef="#ctx0" brushRef="#br0" timeOffset="757583.4502">27146 15562 418 0,'-32'3'41'0,"13"1"-34"15,11 2-3-15,8 3 23 16,0-2-9-16,12 8-8 16,21 3 9-16,19 9-7 15,20 1 2-15,22-3 0 16,21 5-9-16,18-1 0 16,16 5-1-16,12 2-1 15,7-2 4-15,-2 2-3 16,-3-7 4-16,-10-3-8 0,-13-4 2 15,-8-3-2-15,-14-5 0 16,-12-3 0-16,-14-4 1 16,-13 5 1-16,-10-5-2 15,-9 3 0-15,-8-3 2 16,-9 1-5-16,-8-3-1 16,-16 2 2-16,-12-5-4 15,-7-2-12-15,-12 3-32 16,-34-1-1-16,-21 4-65 15,-21 3-261-15</inkml:trace>
  <inkml:trace contextRef="#ctx0" brushRef="#br0" timeOffset="757832.6179">27668 16328 370 0,'5'0'0'16,"12"0"-32"-16,4 11 18 15,-1 0 14-15,-1 1 0 16,-7 3-34-16,-2-2-22 0,-4 1-6 15</inkml:trace>
  <inkml:trace contextRef="#ctx0" brushRef="#br0" timeOffset="758418.2053">27787 16483 332 0,'-12'-26'54'16,"-1"-8"-49"-16,2 3 0 16,1 1 21-16,-2 7 18 15,3 2-10-15,-2 9-16 0,3 2 8 16,-3 6-5-16,-3 4 0 16,-5 0-9-16,-9 19-8 15,-8 13-4-15,-4 12 0 16,0 9 6-16,5 5-2 15,7-3-3-15,5 3 0 16,4-2 0-16,8-15 1 16,7-6-2-16,4-8-3 15,0-5 2-15,6-8 0 16,9-7-3-16,13-7-2 16,13-7 6-16,15-30 0 15,19-16-4-15,4-12-5 0,3-15-2 16,-6-5-5-16,-4-9 3 15,-8 8 5-15,-8 6 8 16,-11 17 1-16,-12 19 1 16,-12 14 7-16,-12 13-4 15,-7 12 9-15,-2 3 2 16,0 2-7-16,0 0-6 16,-6 5 7-16,-15 31-4 15,-11 10-2-15,-3 20-2 16,-3 8 3-16,4 6-3 15,4 1 3-15,5 4-1 16,5-8-3-16,10-8-1 16,5-13 0-16,5-5-3 0,0-7 0 15,9-12-12 1,11-11-15-16,1-10-20 0,9-11-28 16,7-23-84-16</inkml:trace>
  <inkml:trace contextRef="#ctx0" brushRef="#br0" timeOffset="758791.9009">28488 16303 531 0,'0'0'0'0,"0"3"-13"0,6 8 13 15,13 5 17-15,13 1-4 16,8 1-7-16,9 6 1 15,4 5-1-15,-4-3-2 16,-9 2-2-16,-11-1-2 16,-18 1-2-16,-11-2-3 15,-11 11 5-15,-33 3 6 16,-19 7-1-16,-11 1 1 16,1 0-4-16,7-4 0 15,14-3 1-15,16-4 1 16,11-5 2-16,13-5 1 15,10 1-7-15,2-2-5 16,11 3 5-16,17-3-4 16,8-4 1-16,10-6-7 15,4-7-1-15,5 0-4 0,0-9-5 16,-5 0-19-16,-5-19-74 16,-13-7-92-16</inkml:trace>
  <inkml:trace contextRef="#ctx0" brushRef="#br0" timeOffset="759009.7959">28375 16677 346 0,'0'0'161'0,"0"0"-147"15,12 3-13-15,13 12 27 0,12 1-5 16,8 3-9-16,7-3-10 15,5 3-4-15,3 0-1 16,-1-5-6-16,1 1-7 16,0-11-19-16,2-4-60 15,-2 0-211-15</inkml:trace>
  <inkml:trace contextRef="#ctx0" brushRef="#br0" timeOffset="759413.6829">29877 15928 483 0,'5'-3'31'0,"-2"3"-31"16,5 0-9-1,6 0 9-15,7 11 17 0,9 11-6 16,6 3-6-16,5 5-2 16,7 3 1-16,0-1-1 15,-2 1-3-15,-10-6-9 16,-9-10-20-16,-12-1-69 16,-15-10-135-16</inkml:trace>
  <inkml:trace contextRef="#ctx0" brushRef="#br0" timeOffset="759601.9384">29700 16299 449 0,'0'12'48'16,"0"5"-48"-16,11 5 0 16,16 0 5-16,9 2 17 15,9 1-10-15,7-4-9 16,6 1 0-16,3-3-3 15,-1-1-11-15,-3-3-21 16,-5-4-98-16</inkml:trace>
  <inkml:trace contextRef="#ctx0" brushRef="#br0" timeOffset="761092.6334">30757 11070 208 0,'-14'0'129'0,"0"-8"-111"15,11 1-3-15,-7 7-9 16,4 0 12-16,4 0 14 16,-1 0-18-16,3 0-10 15,-1 0-4-15,-1 6-4 16,-2 10 4-16,1 6 5 16,1 7-2-16,2-6 1 0,0-6-3 15,6-6-1-15,11-7 0 16,5-1 6-16,6-3-2 15,1 0-1-15,-4-7 0 16,-8-8-3-16,-6 1 1 16,-9-1 2-16,-2 1 1 15,0 3-4-15,-6 0 2 16,-7 6 3-16,0-1-1 16,2 6-3-16,5 0-2 15,3 0 0-15,3 0 0 16,0 0-11-16,0 0-9 15,1 3 13-15,14 8-5 16,3 0 4-16,0 0 3 16,-6-6 2-16,-6-2 2 15,-4-3 2-15,-2 0 1 0,0 3 9 16,0-3-1-16,0 0 0 16,-7 0-9-16,-6-3-11 15,-2-8-6-15,0 3-14 16,-1-3-4-16,1 3-7 15,0-2-41-15,3 3-61 16</inkml:trace>
  <inkml:trace contextRef="#ctx0" brushRef="#br0" timeOffset="763035.7608">30653 15840 434 0,'0'-3'16'0,"0"3"-14"16,0 0-2-16,0 0 5 15,0 0 4-15,13 8 1 16,11 14 10-16,3 10-8 16,5 9-4-16,-2 2-1 15,-5 8 1-15,-7 4-8 16,-9 1 4-16,-9-2-3 15,-6 2 1-15,-29 3 5 16,-18-1-2-16,-15-2 2 16,-6-1-6-16,-1-5-1 0,5-9 0 15,7-6 0-15,14-11 1 16,12-5-1-16,15-8 2 16,11-4-2-16,6-4 0 15,5-2 0-15,0 2 0 16,0 0-9-16,8 8 6 15,16 6 3-15,15 5 0 16,10 2 2-16,6 1 1 16,3 2-3-16,-1-5-5 15,0-4-6-15,-2-3-10 16,-4-9-8-16,-1-6-29 16,-1-10-117-16</inkml:trace>
  <inkml:trace contextRef="#ctx0" brushRef="#br0" timeOffset="763365.2146">31524 16094 371 0,'-16'0'48'0,"-8"0"-41"16,-9 3-4-16,-9 19 23 16,-10 8 4-16,-7 10-11 15,-1 5-6-15,-1 13 6 0,3 11-5 16,8 5 4-16,7 4-8 16,7-4-2-16,8-3-7 15,7-8 0-15,5-5-1 16,7-5 0-16,4-2-1 15,5-7-6-15,0-7-14 16,3-5-17-16,17-10-49 16,8-11-135-16</inkml:trace>
  <inkml:trace contextRef="#ctx0" brushRef="#br0" timeOffset="763995.6446">31412 16820 432 0,'-6'-19'33'16,"2"2"-33"-16,2-2-8 16,2-6 8-16,0 1 8 15,0 3-8-15,0 6 5 16,0 8 9-16,-5 4 3 15,-6 3-6-15,-10 0-1 16,-11 0-8-16,-12 16-2 16,-6 11 2-16,0 3 3 0,5 8 4 15,7 1 6 1,6 2-3-16,7 3-6 0,4-4-4 16,8 0 1-16,3-2-1 15,9-12-2-15,1-4-3 16,0-5 3-16,15-6-1 15,15-7-1-15,12-4 0 16,13-10 2-16,11-21-2 16,8-11-6-16,1-14 4 15,-2-7-3-15,-3-3 1 16,-6-4-4-16,-4 7 6 16,-8 6 4-16,-6 5 0 0,-10 8 3 15,-8 6-3 1,-8 13 2-16,-10 6 0 0,-5 9 1 15,-5 6 1-15,0 1-3 16,0 3 7-16,0 0 0 16,-18 14-3-16,-15 20-3 15,-15 14-2-15,-11 17 5 16,1 8-1-16,1 5 6 16,7 10 1-16,6-3 1 15,8-9-11-15,6-6 5 16,9-14-6-16,3-5-2 15,9-11 1-15,5-4-4 16,4-9-21-16,0-10-29 0,4-12-58 16,13-5-258-1</inkml:trace>
  <inkml:trace contextRef="#ctx0" brushRef="#br0" timeOffset="764192.4478">31620 17148 456 0,'0'10'35'0,"0"5"-30"16,3 3-3-16,9-3 4 16,2-4-2-16,3-4-4 15,7 0-10-15,4-7-40 0,4 0-131 16</inkml:trace>
  <inkml:trace contextRef="#ctx0" brushRef="#br0" timeOffset="764611.169">31990 16886 297 0,'0'0'126'0,"10"2"-126"15,11 18 0-15,9 2 6 16,0 5 5-16,-1 2-6 16,1 3-4-16,-4-1 1 0,-4 2-2 15,-7-2 8 1,-10 0 1-16,-5-2-4 0,-12 4 2 16,-26 0 0-16,-13 4 4 15,-14 3 2-15,0-4-4 16,2-2 0-16,8-2 1 15,11-3-4-15,5-2 1 16,11-5-3-16,3 4-2 16,7-5-1-16,9 2 2 15,4 0-3-15,5 4 2 16,0-5-1-16,0 0-1 16,13 2 0-16,4 0-4 0,2-4 3 15,0 1-4 1,1-8-4-16,1 3-5 0,-3-4-1 15,2-7-10-15,-5-5-23 16,-2 0-66-16,-4-2-38 16</inkml:trace>
  <inkml:trace contextRef="#ctx0" brushRef="#br0" timeOffset="764903.6678">31891 17166 324 0,'0'0'115'16,"0"0"-110"-16,0 0-4 15,0 7 17-15,11 11 21 16,2 8-20-16,5 0-7 15,0 6-8-15,6 3-1 16,1 0 0-16,1-1-3 16,0-2-2-16,0-6-6 15,-5-4-11-15,0-12-12 16,-6-5-22-16,-1-5-123 16</inkml:trace>
  <inkml:trace contextRef="#ctx0" brushRef="#br0" timeOffset="765225.6892">32438 17184 332 0,'0'18'36'0,"0"11"-25"16,0 4 21-16,0 4 15 15,0 3-20-15,-8 0-7 16,-3 1-2-16,-3 3-2 16,0 3-4-16,-2-1-6 0,-2 1 4 15,-3 0-6-15,-6-2-1 16,-4 2-2-16,-5-2 4 16,-9-1-2-16,-6-7-2 15,-4-5-2-15,-6-3-3 16,-2-14-4-16,4-1-12 15,2-10-11-15,5-4-33 16,0-11-168-16</inkml:trace>
  <inkml:trace contextRef="#ctx0" brushRef="#br0" timeOffset="765893.3826">30455 16196 188 0,'-7'-10'60'15,"3"1"-39"-15,4 6 20 16,0 0 12-16,0 3-20 16,0 0-7-16,0 0-7 15,0 0-1-15,0 0-1 16,0 0 0-16,0 0-2 16,0 0-7-16,0 3-3 15,0 9-3-15,6 1 1 16,8 6 8-16,5 5-6 15,5 4-2-15,5-3 2 16,0 1-5-16,4-4 0 16,-8-7-5-16,1-5-2 0,-4-6-31 15,-1-4-51 1,-11 0-233-16</inkml:trace>
  <inkml:trace contextRef="#ctx0" brushRef="#br1" timeOffset="1.3918E6">9896 18202 220 0,'3'-62'21'0,"-3"-7"-21"16,4-8 13-16,2 4 13 15,1-3-3-15,0 9-4 16,-1 6 14-16,-2 8-15 0,-1 5 0 15,-3 8-5-15,0 4 0 16,0 9-10-16,0 2-2 16,3 11 1-16,-3 3-2 15,0 4 0-15,0 0 0 16,0 5 2-16,0 2-1 16,0 0-1-16,0 0 1 15,0 0 9-15,0 0 8 16,0 0-3-16,0 0 0 15,0 0-8-15,0 0 2 16,0 0 0-16,0 0-4 16,0-3 1-16,0-8-2 0,6-7 2 15,3-8 3-15,-3-9-4 16,3-9-1-16,-3-11 1 16,0-9-5-16,-3-21 2 15,0-3-1-15,0-3-1 16,0 18 2-16,1 10 1 15,-4 12 0-15,3 13 4 16,-3 3-6-16,0 8 4 16,0 5-3-16,0 2-2 15,0 7 0-15,0 2 3 16,0 8 0-16,0-2 1 16,0 5 0-16,0 0 0 15,0 0 3-15,0 0-3 0,0 0-1 16,0 0-3-16,0 0 2 15,0 0-2-15,0 0 0 16,0 0 1-16,0 1 0 16,0 3 0-16,0-1 0 15,0 5 2-15,0 6 0 16,-7 5-3-16,-8 6 0 16,-6 5 5-16,-3-1-5 15,-3 5 1-15,-4-2 0 16,-2 9 0-16,-13 3 3 15,-6 11-3-15,-2 7-1 16,-6 4 2-16,-1 0-2 0,3-3 2 16,1-4 0-16,2 3-2 15,-3-3 2-15,4-1-1 16,5-9 1-16,7-7-2 16,5-10-1-16,16-10 1 15,6-11 1-15,9-2 0 16,6-9-1-16,0 0 0 15,0 0-2-15,0 0-4 16,3 2-4-16,21 4 3 16,11-3 7-16,21 2 5 15,11 1-3-15,5 2-2 16,8-4 0-16,5 6 0 16,12-8 1-16,8 3-1 0,11-1 1 15,5-2 0-15,-5 1-1 16,-8 4 3-16,-4-1-3 15,-4 3 2-15,-9 1-2 16,-6-3 0-16,-12-2 0 16,-13-3-1-16,-21-2 1 15,-14 0-1-15,-16 0-2 16,-6 0 3-16,-3 0 5 16,0 0 3-16,-3 0 1 15,-15-5-5-15,-12-14-1 16,-12-8-4-16,-7-6 1 15,-9-11 0-15,-9-14 0 0,-3-12-2 16,6-8 0-16,4-2-2 16,9 11 4-16,5 3-1 15,7 6 1-15,5 5-1 16,1 5-6-16,6-2-15 16,5 1-36-16,4-2-119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4T13:42:48.161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6057 2742 349 0,'3'-26'47'0,"0"19"-25"16,-3 3 5-16,0 2 6 15,0 2-18-15,3 0 18 16,-3 0-16-16,3 0-5 16,-3 0-5-16,0 0-2 0,9 0-3 15,15 0-1-15,10 0 4 16,15 0 0-16,5 0 0 15,3 0-1-15,1 2-4 16,2 19 1-16,-5 12 1 16,0 8 0-16,-7 5-1 15,-2 3 4-15,-7 7-4 16,-8 3 3-16,-4 3-1 16,-11 7 0-16,-7-5 1 15,-9-2-4-15,-3 1 6 0,-22 1-4 16,-8 0-2-1,-6 2 0-15,-7-2 0 0,-6-7 0 16,-5-7 1-16,-4-11-1 16,-2-11-1-16,2-14 1 15,3-8 0-15,6-6 0 16,3-6-1-16,7-16 0 16,3-10-1-16,15-6 0 15,8-4-2-15,16-2-3 16,0 2 5-16,25-4-4 15,8 6 3-15,7 5 2 16,2 9 1-16,3 7-3 16,7 4 3-16,3 2 3 15,5 2-3-15,-2 2 0 16,-3 3-4-16,-4 3-2 0,1 0-12 16,0 3-34-16,-1-4-74 15</inkml:trace>
  <inkml:trace contextRef="#ctx0" brushRef="#br0" timeOffset="285.6331">7410 2789 376 0,'6'0'18'0,"0"11"-12"0,2 19 11 15,2 12 11 1,-4 12 2-16,3 15 3 0,-3 7-18 16,4 5-8-16,-2 5 1 15,1 2 2-15,0-1-7 16,1-3-1-16,-4-2-2 16,0-10 0-16,-1-11 0 15,-5-10 0-15,0-10-4 16,0-12-1-16,-8-12-13 15,-11-17-87-15</inkml:trace>
  <inkml:trace contextRef="#ctx0" brushRef="#br0" timeOffset="585.7884">7385 2627 335 0,'15'-13'28'0,"7"2"-26"16,14 3 8-16,10 3 17 16,8 5 7-16,3 0-11 15,4 6-1-15,-6 11-6 16,-3 5-2-16,-7 4 3 16,-9 0-9-16,-9 3-1 15,-8 3-2-15,-13 3-3 16,-6 6 6-16,0 6 3 15,-22 4-4-15,-11 6 0 0,-6 1-7 16,-6 0 0-16,-7-4-7 16,-12 0-14-16,-2-2-44 15,-16-3-115-15</inkml:trace>
  <inkml:trace contextRef="#ctx0" brushRef="#br0" timeOffset="1027.3549">5226 4448 429 0,'0'2'0'15,"18"1"-6"-15,18-3 6 16,22 0 16-16,27 0 2 16,25-3 5-16,20-14 6 15,19-1-8-15,8-4 0 16,13 0-2-16,3-6-6 16,3-2-4-16,9 4-4 15,0-1 2-15,3 1-1 16,-9 3-4-16,-16 4 2 0,-11 0-1 15,-25 7-2-15,-14 2-1 16,-16 4 1-16,-16 4 0 16,-8 2-1-16,-15 0 1 15,-16 0-2-15,-11 0 0 16,-10 0-1-16,-9 0 0 16,-6 0-3-16,-6 0-2 15,0 0-2-15,-3 2-11 16,-22 9-39-16,-20 5-110 15</inkml:trace>
  <inkml:trace contextRef="#ctx0" brushRef="#br0" timeOffset="1904.2825">5884 4750 361 0,'-12'-3'44'16,"6"1"-29"-16,6 0 22 15,0 2-3-15,0-1-12 16,0-1-11-16,9-5-4 0,16-2-5 16,11-4 0-16,19 3 2 15,8 1 1-15,10 8 1 16,9 1 0-16,-1 0-3 15,2 10-1-15,-11 9 2 16,-6 4-1-16,-8 6-1 16,-9 4-2-16,-1 7 4 15,-5 4-4-15,-7 2 2 16,-2 4 1-16,-7 2-3 16,-8-2 1-16,-8 4 2 15,-5-1-3-15,-6 2 0 16,-3 6 4-16,-21-2-3 0,-12 0 0 15,-6-3 1-15,-10-1-1 16,-3-1 1-16,-3-9-1 16,1-4 0-16,-7-10-1 15,-3-12 1-15,1-15 1 16,-1-4-2-16,4-3-1 16,2-24 0-16,9-6-2 15,13-2 3-15,11-3-6 16,11 0-2-16,13 2 6 15,4 1-2-15,4 1 3 16,16 6-1-16,11 1-1 16,8 2 3-16,10 2 0 15,6 1 0-15,8 4 1 0,4 4 1 16,2 3-1 0,-5 6 0-16,-3 2-1 0,-7 3 0 15,-5 0-4-15,-1 0-7 16,1 0-26-16,-1-3-138 15</inkml:trace>
  <inkml:trace contextRef="#ctx0" brushRef="#br0" timeOffset="2467.4976">7212 4922 436 0,'0'0'24'15,"0"0"-21"-15,3 0 1 0,3 13 5 16,1 14 12-16,-1 14 5 16,-3 8-12-16,3 8-5 15,-3 6 1-15,2 1-5 16,-1-3 1-16,5-4-6 16,0-10 0-16,0-9 0 15,3-12 0-15,0-9-1 16,-2-11 0-16,-1-3-3 15,-3-3 4-15,5-18 0 16,5-15 8-16,-1-12-3 16,3-3-5-16,-3 0 2 15,-2 4-2-15,1 9 1 16,-4 11 0-16,-4 10-1 0,-3 11 0 16,0 3-4-16,6 3-8 15,1 23 11-15,4 11 1 16,5 9 0-16,-2-1 4 15,2 5-3-15,0-10-1 16,7-5-1-16,-4-5 1 16,5-8 0-16,0-11 0 15,-5-5 0-15,1-6 2 16,2-17 1-16,2-21 3 16,1-11 3-16,-1-10-4 15,-6-7 2-15,0-4 2 16,-8-1-5-16,-4 3-2 0,-6 11 0 15,-3 11-2-15,0 12 0 16,0 12-1-16,0 8-1 16,0 6-9-16,0 8-11 15,0 0-33-15,0 0-133 16</inkml:trace>
  <inkml:trace contextRef="#ctx0" brushRef="#br0" timeOffset="2828.0715">8052 5288 265 0,'10'9'3'0,"7"2"4"16,2-1 17-16,5-2 8 0,4 2-2 15,2 5-3-15,1-2 6 16,-1 0-9-16,-7 1-10 15,-4 6 0-15,-10 0-6 16,-9 8 1-16,0 7 0 16,-12 7 0-16,-18 5-4 15,-4 0-2-15,1-7 3 16,6-5 1-16,5-8-1 16,10-7-4-16,7-7 1 15,1-2-3-15,4-5-2 16,4-4 0-16,16-2 2 0,8 0 0 15,5-3 0-15,10-16-1 16,5-7-6-16,10-3-5 16,8-2-7-16,13-7-160 15</inkml:trace>
  <inkml:trace contextRef="#ctx0" brushRef="#br0" timeOffset="3450.2922">9536 3946 380 0,'-7'-4'24'0,"7"4"-7"16,0 0 3-16,0 0-7 15,0 0-1-15,0 0-5 16,16 0 3-16,8 11 7 16,12-1-4-16,9 0 3 0,7-1-4 15,9-1-3-15,5-2-3 16,-2-1-4 0,-6-2 4-16,-3 1-2 0,-1-1 0 15,-6-3-1-15,-2 0-1 16,-9 0-1-16,-4 0-1 15,-9-4-1-15,-12-1-3 16,-9 4-10-16,-3 1-8 16,-3 0-34-16,-27 14-122 15</inkml:trace>
  <inkml:trace contextRef="#ctx0" brushRef="#br0" timeOffset="3742.3851">9548 4452 349 0,'0'0'27'15,"0"0"-16"-15,0 0 6 16,5 1-4-16,17 1 5 16,14-2 11-16,10 2-5 15,8-2-10-15,4 0 0 16,-2 0 1-16,3 0-2 15,-1 0-5-15,0 0-2 16,-7-4-2-16,-1-1 1 16,-6-2-4-16,-7 6-1 15,-7-4 0-15,-9 3-7 16,-3 0-5-16,-6 1-17 0,-6 1-51 16,-6 0-195-16</inkml:trace>
  <inkml:trace contextRef="#ctx0" brushRef="#br0" timeOffset="5490.0766">13927 2578 394 0,'-8'-15'7'0,"1"4"12"16,4 2 6-16,3 4-11 15,9-5-7-15,12 1 0 16,13 0-1-16,6 2 0 15,8 7 5-15,4 0-6 16,4 5-1-16,2 17 2 16,4 7-5-16,0 4 4 15,-1 5-5-15,-9 3 1 0,-7 3 1 16,-9 0-2-16,-8 2 1 16,-7-2 0-16,-6 2 0 15,-14 8 1-15,-1 5 2 16,-4 4 0-16,-28 0 1 15,-11-5-4-15,-12-3 2 16,-12-6-1-16,-9-3-1 16,-2-8-1-16,1-11 3 15,12-13-3-15,10-14 2 16,10 0 0-16,8-22 3 16,6-9-1-16,7-7-4 15,9-6 0-15,15-1 0 16,0-3 1-16,13 3-1 0,22 2-4 15,7 10 1-15,4 8 0 16,6 8 0-16,6 8 0 16,11 3 3-16,10 1 0 15,4 1-1-15,1 1 0 16,-12-1-13-16,-5-2-46 16,-12-8-231-16</inkml:trace>
  <inkml:trace contextRef="#ctx0" brushRef="#br0" timeOffset="5759.9747">15125 2522 417 0,'1'15'4'15,"4"11"1"-15,4 16-5 16,0 14 6-16,3 9 9 15,-4 10-2-15,5 10 5 16,-7 5-4-16,0 0 5 16,-3-4-8-16,-3-9-7 15,0-4 0-15,0-13-1 16,0-5-3-16,0-9-5 16,-3-13-3-16,-14-12-11 15,-2-14-34-15,-8-7-150 16</inkml:trace>
  <inkml:trace contextRef="#ctx0" brushRef="#br0" timeOffset="6059.3189">14964 2360 441 0,'3'-17'16'15,"7"4"-14"-15,10 1-1 16,6 6 1-16,15 5 2 15,8 1 6-15,13 4 2 16,6 16-4-16,2 5 4 16,3 6-7-16,-9 1 4 15,-1 3-3-15,-12 3 0 0,-14 0-5 16,-15 0-1-16,-17 7 1 16,-5 3 0-16,-27 2 0 15,-22 3 0-15,-8-1-1 16,-1-2-2-16,0-6 0 15,7-1-7-15,2-1-6 16,4-2-33-16,-1 1-99 16</inkml:trace>
  <inkml:trace contextRef="#ctx0" brushRef="#br0" timeOffset="6428.0792">15552 3424 253 0,'26'4'11'0,"6"-1"26"15,-3 1 23-15,0 0-19 16,-5 3-12-16,-12 2-11 16,-9 2-9-16,0 6-2 15,-3 6 1-15,-9 12 5 16,-23 9-6-16,-9 5-1 15,-4-2-5-15,4-5-1 16,12-9 0-16,9-4 0 16,10-8-1-16,7-5 0 0,3-3 1 15,0-4-1-15,9-2 0 16,18-3 1-16,5-1 2 16,13-3-1-16,8 0 1 15,-1 0-2-15,-1 0 0 16,-5-8-1-16,-4 0-3 15,-2 1-9-15,-15-1-48 16,-5 1-179-16</inkml:trace>
  <inkml:trace contextRef="#ctx0" brushRef="#br0" timeOffset="6959.4275">12692 4319 363 0,'28'0'6'0,"28"0"-2"15,28 0 11-15,20 0 8 0,22-2 9 16,18 2-7-16,15 0-3 16,3-1-3-16,13-4-3 15,4 0 1-15,9-3-5 16,7-1-1-16,7-4-1 15,4 0-10-15,-8-5-1 16,-5 2 1-16,-8 3 0 16,-8 2 0-16,-11 1 1 15,-14 4-1-15,-12 0-5 16,-23 1-1-16,-18 0 3 16,-22 2 3-16,-19 2 0 15,-19 1 0-15,-13 0 0 16,-6 0 0-16,-11 0 0 0,0 0 0 15,-4 0 0-15,-2 0 0 16,-1 0 0-16,-2 0-4 16,0 0-17-16,-22 3-65 15,-14 5-238-15</inkml:trace>
  <inkml:trace contextRef="#ctx0" brushRef="#br0" timeOffset="8264.2944">13432 4665 315 0,'-10'-10'54'0,"9"6"-30"16,1 3 24-16,0-2-13 16,0 1-16-16,4-2-4 15,16-2-7-15,13 0-2 16,9 2 1-16,7 4 1 15,5 0-3-15,4 0 1 16,3 11 0-16,2 4 0 16,-5 7-1-16,-3 4-2 15,-3 0 0-15,-9 7-2 16,-5 3 0-16,-8 3-1 16,-8 3 1-16,-4 4 2 15,-9 0 1-15,-9 0-4 16,0 0 3-16,-15 1-1 15,-13 0 0-15,-11 1 2 0,-9-4-4 16,-4-3 0-16,-6-5 0 16,-2-9 0-16,2-5 0 15,0-11-3-15,7-11 3 16,5 0 0-16,10-16 0 16,6-17-2-16,8-4-3 15,5-4-1-15,12-2 0 16,5 3 2-16,3 3 4 15,19 3 0-15,6 9 0 16,5 4 0-16,7 3 0 16,2 2 0-16,10 6 1 15,2 3 2-15,10 6-1 0,-3 1-1 16,-3 0-1-16,-1 0-3 16,-8 4-1-16,-6 0-10 15,-1-2-36-15,-3-2-159 16</inkml:trace>
  <inkml:trace contextRef="#ctx0" brushRef="#br0" timeOffset="9239.328">14612 4689 417 0,'0'0'52'16,"0"0"-52"-16,0 5 1 0,0 17 2 15,0 7 9-15,5 10 5 16,0 3-4-16,0 3-3 16,1 3-4-16,3 3 7 15,-2-3-8-15,2-1 1 16,1-6-4-16,4-5-1 16,-2-2-1-16,-5-11 0 15,3-6-1-15,0-6 1 16,-4-7-3-16,0-4 1 15,-2 0-2-15,2 0 4 16,-2-7 1-16,4-10 1 16,3-4-1-16,-1-2 0 0,-4 1 0 15,0 0-1 1,-2-1 1-16,-2 3 0 0,-2 3 0 16,0 6 1-16,0 5 1 15,0 3 1-15,0 3 1 16,0 0-3-16,0 0-2 15,0 0 0-15,0-2 0 16,0-2 0-16,3-5 0 16,1 0 0-16,0 0 0 15,3 2 2-15,-4 0-1 16,3 0 0-16,4-1 0 16,-4 1-1-16,3-1 1 15,6 1-1-15,-6 0 4 16,6 0-4-16,2-1 2 15,3-3 0-15,2-2-1 0,7-5 5 16,1-5-2-16,-1-4 4 16,6-3-2-16,-5-6-2 15,-5 1 1-15,-1-6-1 16,-1-3 2-16,-4 1-5 16,0 9 1-16,-9 2 0 15,0 9 2-15,-3 7-4 16,-1 5 0-16,-3 10-1 15,-3 1 1-15,0 0-2 16,0 0-3-16,3 11 0 16,3 14 2-16,-2 12 3 15,3 9 6-15,-2 5-4 0,3 4-2 16,1-4 2-16,1-3-2 16,2 0 0-16,2-6 0 15,2-3 0-15,1-6-1 16,2-3 1-16,-3-6-1 15,2-9 0-15,0-4 2 16,0-7-1-16,3-4 0 16,1 0 1-16,8-4 3 15,1-20 0-15,5-10-3 16,3-10 2-16,-6-7-3 16,-4-11 0-16,0-9 1 15,-5 2-1-15,-5-1-2 16,-6 6 2-16,-4 7 0 0,-1 12 0 15,-2 8 0-15,-6 8-1 16,3 11 2-16,-3 6-2 16,0 7 0-16,3 3 0 15,-3 2-10-15,3 0-10 16,1 12-18-16,2 18-5 16,3 13-65-16</inkml:trace>
  <inkml:trace contextRef="#ctx0" brushRef="#br0" timeOffset="9629.8059">15892 4992 500 0,'0'0'25'16,"0"0"-20"-16,0 3-5 15,7-2 3-15,13 1-5 16,6 3 4-16,9-1-2 16,-2 4 0-16,-1 5-2 15,-3 2 1-15,-13 4 0 16,-2 5-8-16,-14 4 2 16,-4 7-1-16,-25 3-6 15,-10 4 1-15,-4-2 8 16,-1-5 5-16,8-4 1 15,10-8 4-15,9-7-1 0,8-6 2 16,8-1-2-16,1-1-1 16,4 0 0-16,22-2 2 15,10-4 1-15,13-2-6 16,8 0 0-16,8-6-6 16,4-9-10-16,-2 1-46 15,-4-1-209-15</inkml:trace>
  <inkml:trace contextRef="#ctx0" brushRef="#br0" timeOffset="10432.1361">17469 4021 330 0,'-5'-3'42'16,"-8"3"-33"-16,-8 0 13 15,-1 20 4-15,10-1-6 16,-3 3-2-16,4 0-5 16,7 0-1-16,1-2-4 0,3-1 4 15,0-1-8-15,0-6 3 16,7-1-4-16,7-7 0 16,7-4 3-16,-2 0 2 15,5-2 2-15,-6-16-4 16,-4 1-3-16,-1-2 2 15,-10 2-4-15,-3 4-1 16,0 2 3-16,0 5-1 16,-3 2 3-16,-5 3 3 15,-4 1-6-15,2 0 1 16,-5 0-3-16,0 8 0 16,1 4 1-16,6-2-1 15,2-1 0-15,6-6-4 0,0-1-1 16,0 0 1-16,0-2 0 15,3 2-1-15,3-2 3 16,1 0 1-16,-3 0 2 16,-4 0 1-16,0 0 0 15,0 0 2-15,0 0-1 16,0 0 1-16,0 0 0 16,0 0 0-16,0 0-4 15,0 0 0-15,0 0 0 16,0 0-1-16,0 0-5 15,0 0-6-15,0 0-14 16,0 3-34-16,-11 5-78 0</inkml:trace>
  <inkml:trace contextRef="#ctx0" brushRef="#br0" timeOffset="11481.7298">19416 2347 183 0,'0'0'51'0,"0"0"-27"15,0 0 16-15,0 0 3 0,0 0 1 16,0 0 1-1,0 0-10-15,0 0-5 0,0 0-5 16,0 0-7-16,0 0-5 16,5 0-6-16,11 0-3 15,12-1 2-15,11-3-3 16,7 2 0-16,7 1-2 16,9 1-1-16,-4 0 1 15,7 0-1-15,-3 8 0 16,-8 13-1-16,-2 4 0 15,-6 11 1-15,-4 2 0 16,-6 7 1-16,-8 4-1 16,-3 7 1-16,-7-1 0 15,-4 4-1-15,-8-4 1 0,-6-1-2 16,0-1 2-16,-17 3 0 16,-8-3-1-16,-15-1 1 15,-7-5-1-15,-6-5 3 16,-10-7-3-16,-3-11 0 15,1-10-4-15,0-8 4 16,9-6 0-16,7-3 5 16,10-22-4-16,6-4 0 15,8-10-1-15,8-5 0 16,10-1-1-16,7-3 1 16,1 6-5-16,22 6 3 15,5 7-1-15,8 5 0 16,3 6 2-16,5 5 1 0,8 1 0 15,4 8 1-15,7 1 0 16,-2 3-1-16,-3 0 0 16,-3 0-2-16,-8 1-5 15,-3 7-4-15,-4 1-20 16,-1-7-57-16,3-2-201 16</inkml:trace>
  <inkml:trace contextRef="#ctx0" brushRef="#br0" timeOffset="11918.1704">20804 2290 413 0,'10'0'35'16,"3"0"-34"-16,11 0 4 15,12 3-1-15,7 12 5 16,3 4-6-16,5 1 8 15,-3 6-2-15,-1 2 2 16,-5 6 2-16,-7 4-2 16,-8-1-7-16,-11 3 2 15,-12 1-3-15,-4 5 1 16,-14 2 5-16,-28 5-3 16,-13 4 3-16,-13 1-7 15,0 2 0-15,0-3 1 0,12-8-1 16,13-5 1-1,13-8-2-15,12-6-1 0,9-1 0 16,5-4-1-16,4-1-2 16,8 0 3-16,19 0-2 15,10-4 2-15,8-4 2 16,10-5 2-16,7-5 2 16,-6-3-4-16,1-3-1 15,-6 0-1-15,-5 0-3 16,-10-3-8-16,-9-10-9 15,-15-4-54-15,-11-5-178 16</inkml:trace>
  <inkml:trace contextRef="#ctx0" brushRef="#br0" timeOffset="12171.8551">20726 2722 481 0,'-10'-2'28'0,"7"2"-27"16,3 0 14-16,0 0-7 16,3 0-8-16,20 6 1 15,17 9 7-15,17-2 1 16,15 1-1-16,9 3-5 16,6-2 0-16,1 0-3 15,-4 1-3-15,-9 1 3 16,-11-1-3-16,-14 1-1 0,-14 2-6 15,-15 2-22-15,-21 1-171 16</inkml:trace>
  <inkml:trace contextRef="#ctx0" brushRef="#br0" timeOffset="12583.6462">19034 4002 392 0,'13'0'18'15,"30"0"-17"-15,22 0 11 16,26 0 6-16,22-6 5 15,20 0 5-15,20-4-5 16,9 3-9-16,-1-2-5 16,3 5-2-16,-21 1-4 15,-3 3 1-15,-10 0-4 16,-11 0 1-16,-5 3 0 16,-5 1-1-16,-4 0 0 15,2 1 0-15,-4-1 0 16,-4 2 0-16,-8 0 0 15,-7 1 0-15,-6 1-1 0,-13 0-1 16,-7-2-1-16,-7 0-4 16,-12-1 1-16,-12 0-11 15,-17-1-114-15</inkml:trace>
  <inkml:trace contextRef="#ctx0" brushRef="#br0" timeOffset="13410.6242">19330 4358 397 0,'-1'-3'40'16,"1"1"-31"-16,0 1 19 15,11-2-14-15,12 0 10 16,16-5-3-16,10 0-6 16,8 5-2-16,9 3-7 0,1 0-3 15,5 11 3-15,-8 11-3 16,-1 8-3-16,-14 2 0 16,-11 8-1-16,-5 2 1 15,-4 6 0-15,-6 3 1 16,-7 8 0-16,-6 3 2 15,-10 1-3-15,0-1 0 16,-7-3 2-16,-16-4-1 16,-10-1 0-16,-8-9 0 15,-8-6-1-15,-3-9 2 16,-4-4-2-16,2-9 1 16,3-9-1-16,1-8 1 15,5 0 1-15,3-21-2 16,8-4 0-16,6-5 0 15,9 1 0-15,11 0-3 0,8 1 2 16,0 0 0-16,17 1-1 16,12 2 2-16,7 3 0 15,3 3 0-15,10 6-1 16,3 1 1-16,7 5 1 16,12 0-1-16,0 2-2 15,4 2 0-15,-5 0-4 16,-7-1-12-16,-8-3-50 15,-7-5-194-15</inkml:trace>
  <inkml:trace contextRef="#ctx0" brushRef="#br0" timeOffset="13671.9289">20548 4546 121 0,'0'0'342'15,"0"0"-341"-15,0 17 0 16,3 14 2-16,0 11 14 16,4 14 9-16,-1 7-13 15,0 6-1-15,4 2 3 16,-3-1-8-16,0 1 0 16,1-6-6-16,-1-2 1 15,-2-6-2-15,-4-11 0 16,-1-9-2-16,0-12-5 0,-4-12-2 15,-11-7-16 1,-12-6-113-16</inkml:trace>
  <inkml:trace contextRef="#ctx0" brushRef="#br0" timeOffset="14017.9892">20405 4365 454 0,'0'-19'41'0,"4"3"-39"16,8 3-1-16,11 2 1 0,9 0 0 15,15 7 9-15,13 2 2 16,8 2-4-16,4 2-1 16,-7 16-1-16,-2 4 0 15,-3 7-3-15,-7-2-3 16,-6 2-1-16,-7-1 2 15,-18 1-2-15,-5 1-2 16,-17 4 2-16,0 7 2 16,-33 4-2-16,-15 2-3 15,-5-1 3-15,-6-4-6 16,4-6 3-16,1-3-1 16,2-3-10-16,1-3-7 15,4-2-15-15,6-8-49 16,10-3-129-16</inkml:trace>
  <inkml:trace contextRef="#ctx0" brushRef="#br0" timeOffset="14392.0274">20884 5024 325 0,'18'6'6'0,"4"-1"31"16,10-3 4-16,3 3-10 16,1-1-13-16,0 4-3 15,-3 0-4-15,-8 2-5 0,-5 1-4 16,-9 2 1-16,-8 0-3 16,-3 6 0-16,-7 6-3 15,-26 8 2-15,-10 2 0 16,-2-1-3-16,5-7 4 15,9-5 0-15,9-4 0 16,11-10 3-16,6-2-3 16,5-2 1-16,0 0-1 15,8-1 1-15,19-1 5 16,7-2-3-16,12 0-1 16,8-1-2-16,0-11-4 15,5-2-4-15,1-1-16 16,0-3-88-16</inkml:trace>
  <inkml:trace contextRef="#ctx0" brushRef="#br0" timeOffset="15337.8926">22571 3890 320 0,'-4'0'63'15,"1"0"-54"-15,-1 0 4 16,4 1 3-16,0 3-3 16,0 5-9-16,0 3-1 15,0 7 4-15,0 3 2 0,0-2 1 16,4 0-4-16,3-3-2 16,4-7 0-16,0-3 3 15,5-4 1-15,-2-3 7 16,1 0 0-16,5-5-4 15,-8-10-5-15,-2-3-1 16,-3 1-4-16,-7-1 3 16,0 3-1-16,0 4 0 15,-4 4 0-15,-6 3 0 16,1 2-2-16,-1 2-1 16,-3 0 0-16,0 15 0 15,0 5 0-15,-1 2 0 16,6-2 0-16,3-5 0 0,5-3 0 15,0-5-1-15,0-5-6 16,0 0 6-16,7-2-2 16,7 0 3-16,0 0 0 15,0-11 0-15,-4-3-1 16,-4 3 0-16,-6 2 0 16,0 2 1-16,0 4-1 15,0 1 0-15,-9 2-2 16,0 0 3-16,-1 0 0 15,1 0-1-15,5 0 1 16,1 0-1-16,3 0-1 16,0 0-3-16,0 0-8 0,0 0-20 15,0 0-81 1</inkml:trace>
  <inkml:trace contextRef="#ctx0" brushRef="#br0" timeOffset="16132.1258">24208 2749 345 0,'-6'-12'23'16,"3"1"13"-16,3 10 27 16,0 1-27-16,0 0-14 15,0 0-5-15,1 0-7 16,20 0-10-16,15 0 6 15,9 2-3-15,5 16-3 16,4 4 0-16,2 8 0 16,-3 6 1-16,-5 8-1 15,-3 9 2-15,-6 6-2 16,1 5 2-16,-8 3 1 16,-3-3-2-16,-8-4 0 15,-8 0 0-15,-8-8-1 16,-5 1 0-16,-14-5-1 0,-18-3 1 15,-15-6 2-15,-10-4-2 16,-4-7 0-16,-4-7 0 16,0-8 0-16,1-10 0 15,3-3-1-15,4-9 1 16,8-14-1-16,10-8 1 16,8-4 1-16,10-3 1 15,8 3-2-15,8 1 0 16,5 5 0-16,0 2 2 15,12 5-2-15,11 1-1 16,6 8 1-16,7 1 0 16,8 7 1-16,9 2-1 0,10 3 0 15,7 0 0 1,2 0-1-16,-2 0-1 0,-3 0-10 16,-6-2-14-16,0-5-75 15,-1-5-248-15</inkml:trace>
  <inkml:trace contextRef="#ctx0" brushRef="#br0" timeOffset="16393.8544">25382 2805 419 0,'0'0'38'0,"0"7"-38"0,0 23 0 16,0 16 8-16,0 17 11 15,0 8-2-15,0 8-6 16,0 2-2-16,0-5 3 16,0-1-6-16,2-5-1 15,1 0-1-15,-2-7-4 16,-1-12-2-16,0-11 0 16,0-9 0-16,-1-12-7 15,-13-11-8-15,-4-6-22 16,-3-2-120-16</inkml:trace>
  <inkml:trace contextRef="#ctx0" brushRef="#br0" timeOffset="16715.6824">25288 2776 404 0,'5'-13'21'16,"3"1"-8"-16,7 5-10 15,6 0 4-15,7 4 1 16,11 3-7-16,8 0 5 16,9 11 1-16,7 10 6 15,3 3-8-15,2 4 8 16,-7 3-4-16,-7 0-4 16,-14 2 2-16,-11 1-3 15,-13 3 5-15,-10 1-5 0,-6 1 3 16,-12 4 0-16,-22-2 2 15,-17-3-3-15,-10-5-5 16,-5-2-1-16,-1-3-3 16,-2 1-9-16,-2-2-31 15,-1 4-65-15,-8 2-282 16</inkml:trace>
  <inkml:trace contextRef="#ctx0" brushRef="#br0" timeOffset="17077.0501">23772 3961 330 0,'-7'2'113'16,"7"-1"-104"-16,0 3 2 15,6 1-1-15,25 2-2 16,23 3 24-16,25 1-9 15,19 0-9-15,20 0-3 16,21 1 1-16,6 1 3 16,14-2-6-16,4-2-2 15,-3-2-4-15,-2-4-2 16,-11 0 3-16,-14-2-3 16,-9 2 1-16,-11 2 0 15,-13 2-1-15,-10-1-1 0,-17 0-4 16,-15 3 0-1,-10-2-4-15,-15 0 0 0,-11 0-8 16,-16 1-10-16,-6 3-35 16,-28 3-20-16,-26 3-171 15</inkml:trace>
  <inkml:trace contextRef="#ctx0" brushRef="#br0" timeOffset="17615.5887">23969 4578 264 0,'-7'-4'252'0,"4"0"-245"15,3 0 8-15,3 1-7 16,23-1-6-16,19 1 2 15,14 3 0-15,10 0 1 16,6 18-2-16,6 7 0 16,-2 7-2-16,0 7 2 15,-7 3-3-15,-16 8 1 16,-11-1-1-16,-12 5 0 16,-14 0-2-16,-11 3 0 15,-8 3 2-15,-8-4-1 16,-20-3-1-16,-11-4-2 0,-7-12 4 15,-7-5 1-15,-5-7 2 16,-4-9-2-16,-3-7-1 16,4-9 0-16,6 0-2 15,6-12 0-15,9-18 1 16,5-1 1-16,8-7 0 16,8 0-4-16,9 4 2 15,7 3 2-15,3 8-1 16,4 1 1-16,18 3-1 15,10 1-1-15,4 2 1 16,9 6 2-16,7 0-2 16,6 5 2-16,11 2-2 0,3 3 1 15,3 0-1 1,4 0-4-16,-3-4-1 0,0-6-16 16,-4-1-65-16</inkml:trace>
  <inkml:trace contextRef="#ctx0" brushRef="#br0" timeOffset="18098.095">25280 4529 437 0,'30'0'2'0,"12"0"5"0,10 0 2 15,3 0 1-15,2 14 3 16,-4 4 1-16,-1 5 7 16,-3 2-10-16,-7 2-5 15,-6 7 0-15,-5 4-2 16,-6-1 5-16,-8 3 7 16,-12-2-16-16,-5 6 4 15,-14 6 0-15,-21 3 0 16,-17 9 5-16,-16-4-9 15,-10 2-2-15,-6-1-7 16,13-8 3-16,11-7 6 16,17-8 0-16,13-7 0 15,12-3 1-15,5-3 2 0,10 1-3 16,3-1 0-16,1 3 1 16,20 0 8-16,6-4-5 15,9-4-1-15,6-3-2 16,4-6 0-16,-1-3-1 15,5-3-3-15,0 1 3 16,2-1 1-16,-2-2-1 16,-11-1-1-16,-7 0-4 15,-10-5-17-15,-12-11-36 16,-7-7-131-16</inkml:trace>
  <inkml:trace contextRef="#ctx0" brushRef="#br0" timeOffset="18366.7677">25202 5003 505 0,'0'0'0'16,"16"0"0"-16,18 0 4 15,15 3 4-15,12 11 3 16,7 3 0-16,6 3-2 16,4 2-5-16,0 4-2 0,-1-3-2 15,-7 1-2 1,-9-6-8-16,-7-2-7 0,-12-1-33 16,-9-7-180-16</inkml:trace>
  <inkml:trace contextRef="#ctx0" brushRef="#br0" timeOffset="21283.7016">6060 7721 435 0,'-18'-9'21'16,"6"0"-13"-16,6 0 14 15,6 5 13-15,0 4-16 16,0 0-13-16,0 0-1 15,9-2-5-15,18 2 1 16,12-3 1-16,13 3 1 16,2 0-2-16,4 9-1 15,0 7 0-15,-1 3 1 0,1 10 1 16,-3 0-2-16,-4 6 1 16,-5 1-1-16,-7 4 2 15,-3 8-1-15,-5 3-1 16,-4 7 4-16,-3 2-2 15,-5 3-1-15,-10-5 1 16,-9-7-1-16,0-2 0 16,-16-3 2-16,-14 2-2 15,-12 4 4-15,-7-1-5 16,-5 1 0-16,-4-11 0 16,3-12 0-16,1-10-5 15,3-16 5-15,5-3 0 0,7-12-2 16,5-14 2-16,7-14 0 15,5-4-5-15,14-3-3 16,8-4 0-16,0 2 5 16,11 6 2-16,17-1-1 15,2 9 1-15,6 7 0 16,4 6 1-16,5 7 0 16,4 8 0-16,2 0 0 15,4 3 0-15,-3 4-3 16,-4 0-8-16,-2 0-60 15,-7 0-256-15</inkml:trace>
  <inkml:trace contextRef="#ctx0" brushRef="#br0" timeOffset="21569.78">7319 7844 267 0,'9'10'191'0,"-3"16"-190"16,2 11-1-16,2 18 10 15,-1 14 1-15,0 13-1 16,4 5 0-16,1 2-1 16,2-1 0-16,1 0-1 0,-4-8-5 15,-1 1-2 1,-3-12-1-16,1-13 0 0,-5-6-1 15,-2-16-2-15,-3-12-2 16,0-7-5-16,-5-15-13 16,-14 0-123-16</inkml:trace>
  <inkml:trace contextRef="#ctx0" brushRef="#br0" timeOffset="21846.4135">7289 7884 311 0,'0'-59'129'0,"0"8"-125"16,5 6-3-16,10 8 4 16,10 8 2-16,2 11-2 15,3 9-2-15,9 9 1 0,2 0 1 16,9 13 5-16,2 17 4 16,0 5-2-16,-4 3-5 15,-9 2 1-15,-11 1-5 16,-7-2 4-16,-12 2-3 15,-9 3 1-15,0 5 1 16,-15 5-1-16,-21 4-5 16,-16-1-5-16,-8 0-7 15,-10-2-26-15,-12 5-65 16,-12 1-204-16</inkml:trace>
  <inkml:trace contextRef="#ctx0" brushRef="#br0" timeOffset="22174.7606">5578 9476 310 0,'-12'3'91'16,"12"-3"-76"-16,9 0-4 15,27 0 8-15,25-3 4 16,27-11-3-16,21-8-6 15,16 0-5-15,14-5-1 16,12-1 3-16,7-2-1 16,12 2 0-16,8 1-5 0,4-2 0 15,-2 3-5-15,-13 4 0 16,-9 4 0-16,-25 3-2 16,-21 4 4-16,-18 0-4 15,-24 7 0-15,-16 1 0 16,-17 0-1-16,-19 3-6 15,-15 0-11-15,-3 0-36 16,-30 3-106-16</inkml:trace>
  <inkml:trace contextRef="#ctx0" brushRef="#br0" timeOffset="22775.7683">6127 9947 386 0,'0'0'27'16,"0"0"-23"-16,18-12 16 15,9-1 13-15,13-3-8 16,11 1-2-16,16 5-7 16,12-2-1-16,12 9-2 15,8 3 0-15,-2 0 1 0,-3 7-9 16,-14 14-3-16,-14 10-2 16,-14 6-2-16,-16 6 2 15,-8 4 1-15,-10 5-1 16,-12 3 0-16,-6 7 1 15,-6 0 1-15,-21 4 1 16,-9 0 0-16,-13 2-1 16,-9-2 0-16,-12 2 0 15,-6-5 1-15,-5-7-3 16,5-16 0-16,3-15 3 16,10-17-1-16,5-8-1 15,3-14 1-15,16-20-2 0,8-6-3 16,13-4-6-16,12-8 4 15,6 5 3-15,19 3-1 16,17-1 3-16,9 4-2 16,4 5 2-16,9 4 0 15,2 6 1-15,4 4-1 16,5 3 3-16,4 6-2 16,-6 1 1-16,-6 7-2 15,-13 3-8-15,-12 2-12 16,-3 0-20-16,-8 0-83 15</inkml:trace>
  <inkml:trace contextRef="#ctx0" brushRef="#br0" timeOffset="23549.8148">7440 9792 460 0,'0'15'3'16,"0"18"1"-16,0 14-4 15,-4 13 11-15,-1 8-5 16,-1 10 8-16,3 0-9 16,3 1 6-16,0 0-2 15,0-10 1-15,6-8-8 16,6-15 1-16,3-14-1 15,1-10 0-15,-2-10-1 16,2-12 0-16,-1 0 1 16,6-19 11-16,7-22-4 15,5-17-5-15,6-11-2 0,-6-6-2 16,1 0-1-16,-7 4 1 16,-3 11 0-16,-6 10 1 15,-5 17-1-15,-7 14 1 16,-3 13 2-16,-3 6-3 15,0 0 1-15,3 3-1 16,-1 27-1-16,4 17 1 16,1 15 9-16,2 7-5 15,0 3 1-15,6-7-4 16,3-6 1-16,4-13-2 0,2-11 0 16,1-13-1-1,2-9-1-15,-1-9 0 0,5-4 2 16,9-25 0-16,2-23 0 15,0-11-2-15,4-14 2 16,-7-10-1-16,-11-6 1 16,-4-3 0-16,-12 1 0 15,-6 5-2-15,-2 13 2 16,-4 11 3-16,0 17-3 16,-10 12 2-16,-5 7-2 15,5 9 0-15,-1 5-2 16,5 5-1-16,3 6-17 15,0 1-23-15,3 8-46 16,0 16-79-16</inkml:trace>
  <inkml:trace contextRef="#ctx0" brushRef="#br0" timeOffset="23872.512">8607 10339 495 0,'4'26'17'0,"-1"7"-16"16,-3 15 4-16,0 6 5 16,0 4 1-16,0 6-5 15,0-1-6-15,0-5-1 16,0 0-10-16,0-13 9 16,-10-6-18-16,-2-2-83 15</inkml:trace>
  <inkml:trace contextRef="#ctx0" brushRef="#br0" timeOffset="24682.7036">9617 8926 326 0,'3'-11'59'16,"0"6"-50"-16,7 3-4 16,10 2 12-16,23 0 11 15,9 0-4-15,8 0-1 16,7 0-5-16,6 2-10 16,2 3 0-16,2-1-3 15,2 0 0-15,-10-4-4 16,-5 0-1-16,-12 0-1 15,-13 0-9-15,-16 0-11 16,-16 0-45-16,-7 3-267 16</inkml:trace>
  <inkml:trace contextRef="#ctx0" brushRef="#br0" timeOffset="24905.3461">9818 9329 469 0,'0'1'0'16,"0"2"1"-16,20 2-1 16,11 2 7-16,9-1-1 15,8-2 4-15,5 3-1 16,12-3-1-16,2 1-1 0,3-2-1 16,0 5-5-1,-4-5-1-15,-2 0 0 0,-1 0-11 16,-8 1-13-16,-7 0-146 15</inkml:trace>
  <inkml:trace contextRef="#ctx0" brushRef="#br0" timeOffset="27883.6301">13059 8200 370 0,'-18'-23'30'16,"-3"-6"-1"-16,4 10 7 16,7 1 6-16,7 8-15 15,3 3-7-15,0 5-4 16,0 2 1-16,0 0-8 16,0-3-3-16,6-4-2 0,21 0-3 15,9-2 1-15,16 3-2 16,6 6 0-16,3 0 0 15,-1 15-1-15,4 13 1 16,0 5 0-16,-1 5 0 16,-8 2-1-16,-7 6 0 15,-9 0 1-15,-7 1 0 16,-6 8 0-16,-10 1 1 16,-8-2 0-16,-8 3 0 15,0-4-1-15,-10-2 0 16,-16-2 2-16,-10 2 0 15,-10-6-2-15,-9-4 0 16,-8-5 0-16,-1-7 0 16,0-8-3-16,4-12 0 15,5-9 0-15,7-5 3 0,2-20-3 16,8-12 3-16,12-3-3 16,10-5 1-16,10-2-6 15,6 6 5-15,3 8-3 16,23 4 4-16,10 4 2 15,6 2-1-15,7 2 1 16,-1 2 1-16,4 8-1 16,0 5-1-16,-4 1 1 15,1 5-1-15,-4 0 0 16,-9 0 1-16,-7 0-2 16,0 0-6-16,-2 0-16 15,-5 0-43-15,5 0-82 0</inkml:trace>
  <inkml:trace contextRef="#ctx0" brushRef="#br0" timeOffset="28521.1858">14421 7906 360 0,'0'-4'49'0,"0"4"-21"16,0 0 2-16,0 0 0 16,0 0-15-16,0 0-7 15,0 14-8-15,4 12 0 16,2 19 18-16,-3 12-6 16,1 3-3-16,0 3-3 15,2-1-4-15,0-4 4 16,-3 5-2-16,1-5-1 15,-4 2 3-15,3-6-2 16,-3-3-3-16,0-9 2 0,0-11-3 16,0-7 0-1,3-7 0-15,-3-5 0 0,0-6-2 16,3-5 1-16,-3-1-4 16,0 0-4-16,0 0-2 15,0-3-11-15,0-17-37 16,0-15-162-16</inkml:trace>
  <inkml:trace contextRef="#ctx0" brushRef="#br0" timeOffset="28858.1729">14351 7777 408 0,'-5'-17'18'16,"5"5"-17"-16,0 2 11 15,0-2 5-15,20 2-10 16,10 1-3-16,12 3 2 16,11 5 1-16,4 1-2 15,5 7 8-15,4 20-10 16,-2 2 1-16,-5 4 5 16,-12 2-5-16,-11-1-1 15,-12-4 0-15,-18 5 2 16,-6 0 3-16,-6 9-1 15,-27 4 5-15,-16-1-4 16,-13 1-5-16,1-12 1 16,2-3-3-16,-2-4 1 0,8-6-2 15,4-4-4 1,7-3-14-16,11-3-33 0,13-3-115 16</inkml:trace>
  <inkml:trace contextRef="#ctx0" brushRef="#br0" timeOffset="29083.7633">14955 8518 218 0,'9'25'94'0,"0"7"-54"15,-3 3 17-15,1-5-17 16,-3 4-12-16,3 1-4 0,-4-2-12 15,0 0-2-15,3-3-8 16,-6-1-2-16,0 4-1 16,0-1-7-16,-6-2-25 15,-17-4-166-15</inkml:trace>
  <inkml:trace contextRef="#ctx0" brushRef="#br0" timeOffset="29571.956">12776 9355 430 0,'0'5'2'16,"0"-2"-2"-16,23 5 0 15,16-5 8-15,19-3 7 16,23 0 4-16,20 0-1 16,14-3-2-16,19-5-9 15,6-3 3-15,13 4 2 0,5-2-4 16,6 2-1-16,-2-2-3 15,6-3-1-15,-9 5 0 16,-5-2-3-16,-18 3 0 16,-20 3 0-16,-15-1-1 15,-14-1-1-15,-9-2 1 16,-4-3-2-16,-2 5 1 16,-8 2-2-16,-1-1 4 15,-5 4-1-15,-5 0 1 16,-2 0-2-16,-8 12 2 15,-2 1-2-15,-5-1-14 16,-14-2 11-16,-7 3 3 16,-15-2-73-16,0 3-140 0</inkml:trace>
  <inkml:trace contextRef="#ctx0" brushRef="#br0" timeOffset="30989.7239">13256 9513 305 0,'-6'-7'60'16,"6"7"-45"-16,0-4 12 0,0 4 21 15,0 0-17-15,0 0-13 16,0-1-8-16,0-2-3 16,6-4-4-16,13 0 2 15,5 3-5-15,7 4 2 16,8 0-2-16,8 11 4 16,4 7-1-16,5 4 4 15,-1 1-3-15,-3 2-1 16,-1 4 1-16,-2 0-2 15,-7 5 1-15,-3 2 1 16,-11 4-3-16,-4 2 1 16,-7 1 2-16,-7 1-3 15,-10 2 2-15,0 1 1 0,-13 3 2 16,-16-1-3-16,-8-2-2 16,-5-5 1-16,-6-3-2 15,-1-7 0-15,-3-4 2 16,-3-6-4-16,0-9 2 15,2-10-1-15,7-3 1 16,5-11-1-16,12-16-1 16,2-8-2-16,9-5-2 15,6 6 2-15,9-5-1 16,3-1 1-16,12 3-5 16,12-1 8-16,9 7 1 15,4 4 0-15,0 8-1 0,3 9 1 16,3 4 1-16,2 4 0 15,1 2 1-15,-1 0 1 16,-1 0 0-16,-4 5-3 16,-4 5 1-16,-10-1-1 15,-4-4-7-15,0 0 2 16,-1-2-14-16,-2-3-58 16,4 0-201-16</inkml:trace>
  <inkml:trace contextRef="#ctx0" brushRef="#br0" timeOffset="31663.4065">14315 9539 397 0,'0'0'40'16,"0"4"-38"-16,0 18 0 15,0 13 15-15,-6 7 2 16,-2 13-6-16,1 0 0 16,2 4-2-16,5-4 0 15,0-5-5-15,0-4-1 16,0-10-3-16,5-4 0 16,2-12-1-16,4-6 0 0,-5-6-1 15,3-5 1-15,2-3-1 16,5 0 5-16,9-22 0 15,2-11 1-15,2-11-6 16,3-7 0-16,-8-1 0 16,-3-3 0-16,-2 3 2 15,-5 11 1-15,-1 12-1 16,-10 9-2-16,1 11 2 16,-4 6-2-16,0 3 2 15,0 0-2-15,0 0-2 16,0 10 1-16,0 19 1 15,3 12 2-15,0 11 0 0,2-2 0 16,4-5-1 0,0-1-1-16,6-6 0 0,6-5 0 15,4-5 0-15,2-9-1 16,-1-4 1-16,3-8-1 16,0-7 1-16,4 0 0 15,5-7 0-15,1-19-1 16,0-7 3-16,1-7-4 15,-8-4 2-15,0-4 0 16,-9-4 1-16,-7 5-1 16,-7-4 0-16,-6 5 0 15,-3 7 3-15,0 10-1 16,0 4-2-16,-2 2 0 16,-5 8 0-16,1 4-3 15,3 4 1-15,0 3-6 0,0 4-7 16,3 0-30-16,0 0-48 15,0 11-102-15</inkml:trace>
  <inkml:trace contextRef="#ctx0" brushRef="#br0" timeOffset="32003.002">15243 9997 392 0,'0'12'1'0,"0"10"2"16,0 3 20-16,0 3 18 16,0 3-13-16,0 6-5 15,-6-1-11-15,0-2 0 16,2 0-7-16,0-3-2 15,3-5-2-15,1 1 3 16,-2-9-4-16,2-3-3 16,0-8 2-16,0-3 0 15,0-1 0-15,0 0-3 16,0-3-3-16,0 0-7 16,0 0-11-16,0 0-48 0,0-10-171 15</inkml:trace>
  <inkml:trace contextRef="#ctx0" brushRef="#br0" timeOffset="39936.4959">16190 9076 304 0,'-9'15'2'0,"2"0"20"15,4 3 10-15,3 8-8 16,0-4 1-16,0-7 4 0,0-3-12 16,7-3-5-1,3-1 1-15,0-5-4 0,2-2 0 16,2-1 1-16,0 0 2 16,1-4-7-16,-6-11-2 15,-5 1-3-15,-2-1 1 16,-2 0-1-16,0 4 1 15,0 7 2-15,-6-2-2 16,-3 6 3-16,-1 0 2 16,-4 0 1-16,2 14-6 15,-1 4 2-15,3 3 0 16,4-1 0-16,6-6-3 16,0 4 0-16,0-7 1 15,0-3-1-15,6-1 0 0,1-2-1 16,-1-3 1-16,0-2-3 15,-2 0-1-15,-1 0-8 16,0 0-17-16,4-7-72 16</inkml:trace>
  <inkml:trace contextRef="#ctx0" brushRef="#br0" timeOffset="41220.6479">17217 7707 231 0,'0'-17'153'0,"0"6"-108"16,0 3-4-16,0 7-1 15,0 1-12-15,0 0-4 16,0 0-6-16,0 0-2 15,0 0-5-15,0 0-4 16,17-2-2-16,15-3-2 16,13-2 5-16,13 0 1 0,-5 4-6 15,0 3-1-15,-4 0 0 16,-4 0 0-16,-1 7-1 16,-2 8-1-16,-3 2 1 15,0 10 0-15,-6 3-1 16,-2 8 1-16,-1 3-1 15,-11 3 2-15,4 0-1 16,-9 8 1-16,-2 3-1 16,-2 1 1-16,-10 1 1 15,0-2-3-15,0-7 2 16,-20 4 0-16,-5-8 0 16,-8-1 0-16,-6-8 0 0,-7-3-2 15,-5-3 1 1,-4-7 0-16,-7-11-1 0,0-3 0 15,4-8-1-15,3 0 1 16,9-19 1-16,7-10-1 16,3-7 0-16,9-6-3 15,9 0-3-15,8 1 2 16,10 7 0-16,0 10 2 16,14 4-1-16,15 5 0 15,6 5 2-15,6 2-1 16,6 8-1-16,1 0 3 15,5 0 0-15,-5 0 0 16,4 4-1-16,0 0-1 16,-4-4-9-16,2 0-17 15,2-4-29-15,2-18-58 0,5-3-215 16</inkml:trace>
  <inkml:trace contextRef="#ctx0" brushRef="#br0" timeOffset="41550.0353">18554 7564 322 0,'0'-4'113'0,"-3"1"-80"16,0 3 11-16,-2 0-18 16,5 0-8-16,0 0-8 15,-2 7-7-15,1 19 1 0,1 3 7 16,0 1-4-16,0-1-2 15,0-3-1-15,0 4 1 16,3-4-1-16,2-4-2 16,1-5 1-16,-2-3 0 15,-1-2-3-15,0-4 2 16,0 3-1-16,0-5-1 16,-2-2-1-16,2 0 0 15,-1-4-2-15,-1 0-3 16,4 4-4-16,3-4-10 15,5 0-30-15,6-18-47 16,8-9-141-16</inkml:trace>
  <inkml:trace contextRef="#ctx0" brushRef="#br0" timeOffset="41811.1701">18952 7465 330 0,'0'0'105'0,"0"0"-91"15,0 8-4-15,0 18 0 16,-12 10 26-16,-4 4-12 16,-7 12-5-16,1 3-6 15,-5 4 4-15,-2 0-3 16,0 4-5-16,-3 3 0 16,-4-1-3-16,4 4-2 0,-7-3-2 15,3-8-2 1,2-6 0-16,3-8 0 0,-2-10-7 15,-2-1-4-15,1 1-20 16,3 1-54-16,-8 4-138 16</inkml:trace>
  <inkml:trace contextRef="#ctx0" brushRef="#br0" timeOffset="42209.259">16811 8964 425 0,'-3'0'34'15,"3"0"-30"-15,0 0 3 16,12 0-4-16,24 3 7 15,22-3 15-15,24 0-4 16,19 0-7-16,19 0 4 16,13-9-3-16,13-1-3 15,3-1-3-15,7 0 0 16,9 3-4-16,-6 0 4 16,-2 2 1-16,-15 1-9 15,-18 5 4-15,-14-2-5 0,-19 2 0 16,-21 0 0-16,-20 0 0 15,-20-1-3-15,-16-2-5 16,-9 3 1-16,-5 0-5 16,-10 0-30-16,-19 0-64 15,-23 8-199-15</inkml:trace>
  <inkml:trace contextRef="#ctx0" brushRef="#br0" timeOffset="42853.4763">17148 9320 439 0,'-2'0'48'0,"2"0"-40"16,0 0-5-16,3 0-1 16,23 0 5-16,13 0 6 15,13 0 2-15,6 0-2 16,-1 13-2-16,3 6 1 16,-5 10-4-16,3 3 2 0,-8 2-5 15,-2-1 0-15,-3 0-3 16,-9 4 2-16,-7 3-3 15,-5 0 4-15,-9 6-2 16,-5 6 4-16,-7 2-1 16,-3-1-1-16,0-1 0 15,-20-7-4-15,-2-1 3 16,-8-5-3-16,-5-8 1 16,0-2-2-16,-11-4 1 15,-6 0-1-15,-4-9 0 16,-2-5 0-16,3-11-2 15,0 0 2-15,6-7-1 16,7-16 1-16,6-5 0 0,4-4-1 16,13 0-1-16,2-3 2 15,13 2-2-15,4 3-3 16,0 1 5-16,21 6-3 16,6-2 2-16,14 5-1 15,7-2 0-15,10 1 2 16,7-1 0-16,0 4 0 15,7 0 2-15,-4 2-2 16,-3 3 0-16,-10 4 0 16,-7-1-2-16,-2 2-5 15,-4 2-11-15,-2-2-36 16,-1 1-51-16,-2-5-268 16</inkml:trace>
  <inkml:trace contextRef="#ctx0" brushRef="#br0" timeOffset="43153.961">18310 9342 435 0,'0'-2'39'0,"0"2"-29"16,0 0 10-16,0 5-1 16,0 21-3-16,-3 10 3 15,-4 14-1-15,1 4-3 16,3 0-11-16,0 7 6 15,3 6-2-15,0 3-1 16,0 3-3-16,0-3-1 0,0-1-3 16,0-7 3-16,0-5-3 15,-3-10-1-15,0-3 1 16,0-11-2-16,-1-7-3 16,-3-11-1-16,-2-5-1 15,-4-10-10-15,-3 0-26 16,-7-13-54-16,4-22-176 15</inkml:trace>
  <inkml:trace contextRef="#ctx0" brushRef="#br0" timeOffset="43475.3066">18048 9318 410 0,'0'-32'27'0,"0"10"-24"16,3 3 11-16,17 5 5 15,12 5 1-15,10 6-2 16,10 3-1-16,7 0-2 16,6 4-1-16,2 15-4 15,2 3-2-15,-8 6 1 16,-9 3-6-16,-10 5 1 16,-12 0-4-16,-11 1 3 15,-13 0 0-15,-6 7-1 16,-9-1 7-16,-27 1 0 15,-13-2-1-15,-9-6-2 16,-4 2 1-16,1-10-6 16,5 2-1-16,2-4-3 0,2-8-10 15,6-3-16-15,7-2-36 16,16-4-115-16</inkml:trace>
  <inkml:trace contextRef="#ctx0" brushRef="#br0" timeOffset="43701.6282">18521 10062 325 0,'0'38'34'0,"0"6"29"16,0 0-11-16,0 2-6 15,-6-2-12-15,-3-1-15 0,6-2-5 16,-1-9-6-16,4-6-8 15,0-4-1-15,0-5-5 16,4-9-11-16,8-8-10 16,10 0-77-16,8-29-248 15</inkml:trace>
  <inkml:trace contextRef="#ctx0" brushRef="#br0" timeOffset="44075.9167">19808 9013 502 0,'-13'0'18'0,"-14"0"-14"15,11 8 7-15,0 18-6 16,0 0 4-16,6-1 0 16,7-6-2-16,3-3-3 15,0-6-4-15,3-3 2 16,10-3-2-16,6-4 0 16,2 0 1-16,-3-11-1 0,-4-4-2 15,-8 3 2 1,-6 0 0-16,0 3 2 0,-6 1-2 15,-15 5-2-15,-1 1-1 16,-3 1 0-16,5 1-9 16,0 0-32-16,8 0-154 15</inkml:trace>
  <inkml:trace contextRef="#ctx0" brushRef="#br0" timeOffset="45073.6769">20621 7607 271 0,'-3'-3'75'0,"3"3"-66"16,3 0-1-16,18 0 10 16,14 13 6-16,11 6 11 0,6 2-19 15,5 7 1-15,5 6-3 16,4 7-4-16,-2 2-3 15,-1 5 4-15,-7 3-1 16,-9 7 2-16,-15-2-6 16,-9 5 5-16,-14-1-4 15,-9-1 0-15,0-4 3 16,-18-1 0-16,-19-6-1 16,-8 3-4-16,-13-6 3 15,-13-1-3-15,-1-4-2 16,-6-10-2-16,5-8 1 15,12-11-1-15,10-11 0 16,15 0 1-16,11-19 3 16,8-14-5-16,8-7 1 15,9-6-2-15,0-6 1 0,19-1-1 16,13 6-4-16,5 2 3 16,1 5-1-16,-2 7 2 15,1 7-1-15,1 5 1 16,4 3-5-16,9 2 3 15,7 3-2-15,11 0-1 16,6 0-9-16,0 4-8 16,-4 0-34-16,-9 7-79 15</inkml:trace>
  <inkml:trace contextRef="#ctx0" brushRef="#br0" timeOffset="48545.5438">21596 7408 220 0,'0'-6'200'0,"0"4"-163"15,0-1-10-15,0-2-9 16,16-5-9-16,9 1-6 15,8 2 0-15,6 0 3 16,3 7-3-16,7 0-1 0,3 4 6 16,0 15-4-16,2 3-2 15,-5 3 1-15,-6 3 2 16,-7 2-1-16,-7-1 0 16,-9 1 0-16,-7 3 0 15,-7-4-2-15,-6 4 1 16,0 1-1-16,-20 3 4 15,-11-2-1-15,-12-2 0 16,-10-4-3-16,-7-5 1 16,-2-6-3-16,-5-3 0 15,8-8 1-15,6-4-1 16,10-3 1-16,8 0-1 16,10-1-1-16,8-8-2 0,8 5 3 15,4-4-3-15,5 7-10 16,0-5-19-16,20 0-31 15,12-2-25-15,8 6-145 16</inkml:trace>
  <inkml:trace contextRef="#ctx0" brushRef="#br0" timeOffset="49393.6137">21655 7356 113 0,'-3'-1'263'0,"2"1"-237"16,1 0-21-16,0 12-2 15,-3 13 4-15,0 13 13 16,-5 9-5-16,1 7 0 16,2 10 4-16,1 4-4 0,-1 14-1 15,-2 1-3-15,0 5-1 16,-4 0-5-16,2-3-1 15,4-7 1-15,2-9-2 16,1-10-2-16,0-11 4 16,2-7 0-16,0-12-5 15,0-9-3-15,0-7 3 16,0-7-2-16,0-5-4 16,0 1 1-16,0-2-1 15,0 0-11-15,0 0-62 16,0-3-262-16</inkml:trace>
  <inkml:trace contextRef="#ctx0" brushRef="#br0" timeOffset="50975.7722">21924 8126 117 0,'-6'-11'213'0,"6"8"-175"16,-4-1 20-16,4 3-11 16,-1 1-8-16,1-3-7 15,0 3-8-15,0 0-6 16,0 0-7-16,0 0-6 15,0 0-5-15,0 0-1 16,12 0-3-16,15 7 4 16,7 1 2-16,2 6-2 15,-1-2 0-15,-6 2 1 16,0 5-1-16,-3-1 0 16,-2-4 0-16,-4 5 0 0,-5-1 1 15,-11-2-1-15,-4 1 4 16,-4 6-2-16,-29 2 1 15,-12 5-1-15,-6-4-2 16,2-2 0-16,9-5-1 16,11-3 1-16,9-7 0 15,8-1 0-15,9-4-1 16,3-1 0-16,0 1-8 16,0 4 0-16,13 2 9 15,12-3 0-15,7 1 1 16,5-1-1-16,2-3 3 15,0-1-3-15,-2 0 0 0,0-2 0 16,-2-1-1 0,1 0-2-16,-1 0-1 0,-8 0-7 15,-4 0-9-15,-10 0-50 16,-13 4-136-16</inkml:trace>
  <inkml:trace contextRef="#ctx0" brushRef="#br0" timeOffset="51412.1571">20206 8838 360 0,'50'-7'18'0,"4"3"-8"16,21 1 10-16,22 3 4 15,15 0 1-15,17 0-2 16,20 0 0-16,10-3 0 15,12-2-4-15,3 1-6 16,-2 1-2-16,-13 3-1 0,-7 0-2 16,-14 0-3-16,-10 0-3 15,-11 0-1-15,-20 0-1 16,-12 0 0-16,-15 0-1 16,-14 0-1-16,-14 0 0 15,-12 0-3-15,-15 2-6 16,-11-2-7-16,-4 5-20 15,-29 3-96-15</inkml:trace>
  <inkml:trace contextRef="#ctx0" brushRef="#br0" timeOffset="51928.1026">20644 9223 467 0,'-6'0'18'0,"6"0"-18"16,16 0-11-16,21 0 11 16,21 4 5-16,14 11 0 15,12 3 0-15,3 7-2 16,-3 4 0-16,-2 9-1 15,-11 3 3-15,-13 4 0 0,-12 1-3 16,-13 2 3 0,-20-1-5-16,-13 4 2 0,-1-3 3 15,-29 4 0-15,-11 0-3 16,-9-9 1-16,-5-2-3 16,-6-5 4-16,-7-13-4 15,1-1 1-15,1-12-1 16,5-10 0-16,8 0 1 15,8-8-1-15,7-16 0 16,10-10 1-16,10-6 0 16,11 0-1-16,7-2 0 15,4 3-4-15,25 5 3 16,8 2-7-16,14 7 5 16,4 5 1-16,5 2 1 15,6 11-2-15,2 3 3 0,0 0-2 16,1 0-1-16,-3 4-2 15,-6-3-22-15,-8 3-80 16,-9-3-228-16</inkml:trace>
  <inkml:trace contextRef="#ctx0" brushRef="#br0" timeOffset="52236.8273">21661 9267 396 0,'3'0'41'16,"3"0"-38"-16,0 15 4 15,5 10 23-15,2 6 0 16,0 5-9-16,2 8-6 15,2-4-5-15,3 3-2 16,3-5-4-16,1-8-2 16,0-2-2-16,-2-10-3 15,-2-7-6-15,-3-7-7 16,6-4-14-16,-4-7-66 16,7-18-162-16</inkml:trace>
  <inkml:trace contextRef="#ctx0" brushRef="#br0" timeOffset="52492.2192">22185 9205 365 0,'0'22'18'16,"0"14"10"-16,-12 9-3 16,-3 9 1-16,-3 6 2 15,-3 2-7-15,1 1-4 16,0 0-4-16,-2 3 1 15,-7 2-5-15,-2-1-1 0,-8 2-1 16,-6-5-2 0,-7-7-4-16,-3-5-1 0,0-8 0 15,0-6-6-15,1-10-3 16,0-10-10-16,0-6-59 16,3-9-251-16</inkml:trace>
  <inkml:trace contextRef="#ctx0" brushRef="#br0" timeOffset="53345.7737">23137 8852 363 0,'-14'-18'29'16,"13"11"23"-16,1 7-15 16,0 0-16-16,0 0-7 15,0 0-2-15,0 0-7 16,0 11-3-16,0 6 4 16,0-1 3-16,3 1-7 0,7-4 1 15,8 1-2-15,0-6 2 16,6-5-1-16,-2-3-1 15,2 0 1-15,-4-3-2 16,-1-13-3-16,-7-3 0 16,-4-2-2-16,-4-1 3 15,-4 4-3-15,-4 3 3 16,-12 5 2-16,-3 2 2 16,-2 8 0-16,-4 0 0 15,-1 0 1-15,3 8 0 16,6 2-1-16,5-1-2 15,9-3-2-15,3 1 2 0,0 1-2 16,15-5 1 0,6 1 2-16,6-4-1 0,1 0 1 15,1-4-1-15,-10-7-1 16,-7 4-2-16,-8-4 3 16,-4 4 2-16,0 3 0 15,0 0-2-15,-7 1 2 16,-5 3 0-16,-4 0 0 15,5 0-1-15,-1 0-1 16,6 0 0-16,5 0-1 16,1 0 1-16,0 0-8 15,0 0-7-15,0 0-39 16,7 0-131-16</inkml:trace>
  <inkml:trace contextRef="#ctx0" brushRef="#br0" timeOffset="54215.6541">24173 7413 467 0,'-6'-16'32'0,"2"10"-17"16,4 6-1-16,0 0-6 15,0 0-1-15,4 0-2 16,22 4-2-16,10 15 3 16,10 3 1-16,8 11 0 15,2 0-2-15,-1 4-5 16,-1 6 3-16,-5 2 1 15,-7 3 0-15,-3 0-1 0,-9-1 2 16,-8 4-2 0,-1-6 7-16,-6 5-5 0,-5-1-2 15,-7-1 0-15,-3 2 0 16,-1-1 0-16,-21-5 1 16,-13-4 0-16,-7-8 1 15,-8-6-4-15,-8-5 0 16,-3-9 0-16,-1-5-1 15,6-7-1-15,6-2 0 16,9-20-1-16,6-7-2 16,7-6 4-16,8-4-4 15,9-7 2-15,6 2-1 16,5 4 1-16,0 3-1 16,6 9 2-16,13 6 1 15,8 3-2-15,9 5 2 0,8 4-2 16,8 5 2-16,6 5-1 15,1 0 1-15,0 0-2 16,-4 0-4-16,-4 7-7 16,-2-2-10-16,-1-2-21 15,2-3-58-15,2 0-236 16</inkml:trace>
  <inkml:trace contextRef="#ctx0" brushRef="#br0" timeOffset="54665.3224">25215 7285 444 0,'3'0'64'0,"3"0"-64"15,7 0 1-15,11 18 3 16,11 3 5-16,6 3 7 15,4 6-5-15,4 1-3 16,-2 2 2-16,-4 2 3 16,-5-2-2-16,-5 3-4 15,-7 0-1-15,-13-1-1 16,-10 1-3-16,-3 5 4 16,-31 7 0-16,-17 5 1 15,-18 3-3-15,-5 2-2 0,4 2-2 16,6 2 0-16,14-7 0 15,10-4-2-15,14-3 0 16,10-5 0-16,12-6 2 16,1-3-1-16,10-5-3 15,16-1 2-15,11-4 2 16,4-7 1-16,4-1-1 16,1-5-2-16,-5-8-1 15,0-3-3-15,-3 0-3 16,-4-19-16-16,-7 0-9 15,-12-8-48-15,-15-7-196 0</inkml:trace>
  <inkml:trace contextRef="#ctx0" brushRef="#br0" timeOffset="54883.0317">25263 7745 224 0,'0'6'233'0,"4"3"-225"16,22 1-8-16,6 4 12 16,8-2-2-16,4-1 8 15,-1 3 0-15,5-2-12 0,-1 2-1 16,1 1-5 0,1-1 0-16,-5 5-13 15,-13 0-12-15,-13 3-82 0</inkml:trace>
  <inkml:trace contextRef="#ctx0" brushRef="#br0" timeOffset="55333.6571">23781 8674 393 0,'0'0'36'16,"8"0"-22"-16,27 3 3 15,18 1 14-15,23-1-5 16,16 5-9-16,14-1-6 15,21 0 1-15,12 5 4 16,8-5-2-16,5-1-7 16,-10 2-1-16,-9 2-4 15,-8-1 4-15,-17 0-3 16,-14-1 3-16,-11-1-4 16,-11-6 0-16,-8-1 0 15,-7 0-2-15,-10 0 2 0,-11 0-2 16,-16 0 0-16,-10 0-2 15,-8 0 0-15,-2 0-1 16,0-1-5-16,0-1-26 16,-17 2-30-16,-9 0-41 15,-10 3-196-15</inkml:trace>
  <inkml:trace contextRef="#ctx0" brushRef="#br0" timeOffset="56337.9176">24180 9035 214 0,'-5'-5'218'16,"5"3"-196"-16,0 2 2 16,0 0 0-16,0 0-2 15,0 0-12-15,11 0-5 16,14 0 2-16,9 0-1 16,8 9 0-16,1 8-3 0,2 2 2 15,1 6-1 1,-5 0-2-16,-7 2 1 0,-4 2-3 15,-8 5 4-15,-3 2-4 16,-4 4 6-16,-1 4-4 16,-5 4 1-16,-5-1-2 15,-2-2 3-15,-2 2-3 16,0-2 1-16,-19 0 4 16,-7-5-6-16,-11-1 0 15,-7-3 0-15,-5-5 2 16,-3-5-2-16,0-8 1 15,1-8-2-15,3-6-1 0,2-4-3 16,4 0 4 0,6-18-1-16,5-9 1 0,6-5 1 15,7-5 2-15,6 0-2 16,7 0 0-16,5 2 0 16,0 5 0-16,0 4 0 15,17 8 0-15,8 2 0 16,8 3 0-16,10 1 0 15,5 5 0-15,6 0 0 16,7 3-3-16,8 0-3 16,5-2-8-16,2 3-22 15,0-2-75-15,-4-6-316 16</inkml:trace>
  <inkml:trace contextRef="#ctx0" brushRef="#br0" timeOffset="56623.6652">25020 9279 444 0,'0'10'15'0,"0"12"-8"16,0 14 5-16,0 5 8 16,0 11-1-16,0-1 0 15,0 8-3-15,0 1-6 16,0 1-3-16,-3 2 3 15,-2-5-2-15,1-3-4 16,-6-2-4-16,-1-9 0 0,0-12 0 16,-1-7-1-16,-1-6-3 15,2-11-3-15,-2-5-5 16,-4-3-11-16,3-1-36 16,0-20-85-16,8-9-184 15</inkml:trace>
  <inkml:trace contextRef="#ctx0" brushRef="#br0" timeOffset="56954.0053">24988 9040 378 0,'0'-23'122'16,"0"5"-102"-16,0 8 3 0,0 5-10 15,0-2 3 1,15 1-4-16,10 2-9 0,16 1 2 15,9 3-1-15,10 0-3 16,-2 7 1-16,6 11-1 16,-7 4 0-16,-5 6-1 15,-7-2 1-15,-14 4-1 16,-10-1 4-16,-6 2-3 16,-10-3 4-16,-5 2-3 15,0-1 4-15,-24 3-3 16,-14-3 1-16,-9 1-2 15,-9 0-2-15,-3 0-4 0,-1-1-2 16,3-3-16 0,7-1-19-16,3 4-52 0,6-3-223 15</inkml:trace>
  <inkml:trace contextRef="#ctx0" brushRef="#br0" timeOffset="57352.1604">25437 9835 315 0,'27'12'64'16,"6"6"-47"-16,6-2 22 15,1 5-12-15,3-1-4 0,-7-4 4 16,-2 3-3-16,-5 0-5 15,-12-5-5-15,-9-3-5 16,-8 3-3-16,-16 2 1 16,-26 3 4-16,-19 4-7 15,-14-2-4-15,-1 0 0 16,9-1 0-16,12-3 0 16,16 2 2-16,10-5 0 15,9 0-1-15,9-7 1 16,8-2-2-16,3-1-3 15,2 2 0-15,23-3 3 16,15-3 10-16,11 0-7 0,6 0-3 16,-2-9-5-16,0-7-3 15,0-3-12-15,-1-2-31 16,-2 3-122-16</inkml:trace>
  <inkml:trace contextRef="#ctx0" brushRef="#br0" timeOffset="58047.733">26475 8786 304 0,'-14'19'35'0,"5"0"-32"0,7 2 7 16,2 8-3 0,0-14 2-16,17-3 11 0,8-6 21 15,6-5-12-15,7-1-10 16,3 0-9-16,-3-15-6 15,-7-3 2-15,-7-1-2 16,-11 6 3-16,-6 0-4 16,-7 3 1-16,0-1 4 15,-7 4 2-15,-16 4-5 16,-6 3 0-16,-8 0-5 16,4 0 1-16,12 0-1 15,8 0 0-15,8 0-2 16,5 0-3-16,0 0-8 15,0 2-15-15,0-1-79 16,12-1-235-16</inkml:trace>
  <inkml:trace contextRef="#ctx0" brushRef="#br0" timeOffset="58857.9087">27566 7519 316 0,'-4'-12'63'0,"4"7"-51"16,0 4-6-16,0 1 8 15,0 0 6-15,0 0 3 16,0 0-11-16,15 0 6 15,4 0-3-15,3 0-3 16,4 0-1-16,2 6-3 16,6 0-2-16,7 5-2 15,9 3 2-15,1 5-1 16,0 7 0-16,-3 6-4 16,-7 6 1-16,-5 3 0 0,-8 8 1 15,-9 3-1-15,-8 7 1 16,-8 7-1-16,-3 5 2 15,-3 1 1-15,-16-4 4 16,-9-11-7-16,-5-9-1 16,-9-4-1-16,-7-12 2 15,-5-6-1-15,-3-11 0 16,-1-8-1-16,5-7-1 16,0-4 1-16,10-21-1 15,7-3 1-15,9-5 0 16,13-5 0-16,8 2 0 15,6-1-7-15,0 4-2 16,20 10 7-16,12 2-2 0,13 9 1 16,14 2 1-16,16 5-3 15,2 3-3-15,5-1-22 16,-5 1-46-16,-5-8-149 16</inkml:trace>
  <inkml:trace contextRef="#ctx0" brushRef="#br0" timeOffset="59157.8091">28566 7557 353 0,'0'16'69'0,"0"19"-62"16,-11 17-7-16,-5 13 16 15,-5 5 6-15,5 8-4 16,4 6 10-16,4 3-5 16,4-5-6-16,1-5-8 15,1-7-2-15,-2-9-3 16,1-8-4-16,0-10 0 16,1-13 0-16,1-13-7 15,1-12-4-15,0-5 1 16,-2-7-4-16,1-25-67 15,1-17-191-15</inkml:trace>
  <inkml:trace contextRef="#ctx0" brushRef="#br0" timeOffset="59435.5349">28532 7487 445 0,'25'-8'12'16,"12"4"-12"-16,12 4 0 15,6 0 2-15,2 2 6 16,1 15 5-16,-2 8 0 16,2 7 6-16,-4 3-2 15,-8 8-7-15,-12 3 2 16,-14-2-5-16,-14 0 4 16,-6-1-5-16,-9-2-1 0,-24 0 3 15,-8 0-4-15,-8-5-4 16,-9 1-1-16,-1-6-4 15,-4-1-11-15,0-7-19 16,-1-1-37-16,0-4-167 16</inkml:trace>
  <inkml:trace contextRef="#ctx0" brushRef="#br0" timeOffset="59899.2405">27134 8593 416 0,'0'6'6'0,"6"-2"-1"15,17 0 16-15,13 0 0 16,12 0 0-16,11-1 9 0,13-1-11 16,16 2-5-16,15 5-1 15,17 1 1-15,13 5-2 16,8-1-5-16,4-2 0 15,-11 5-2-15,-15-4 0 16,-16 0-5-16,-16-4 3 16,-8-3-1-16,-11 2 0 15,-6 0-2-15,-9-2-2 16,-9-3 2-16,-10 2-1 16,-10-5-4-16,-12 3-4 15,-7-3-8-15,-5 2-11 16,-17 0-83-16,-31-1-207 15</inkml:trace>
  <inkml:trace contextRef="#ctx0" brushRef="#br0" timeOffset="60426.0217">27354 9011 465 0,'0'0'44'0,"0"0"-43"16,11 4 0-16,13 2 6 15,14 3 5-15,10 8-3 0,9 5-2 16,1 8-3 0,3 7-1-16,-6 5-1 0,-5 7-1 15,-6 3-1-15,-11 2 0 16,-8 1 2-16,-11-3-2 15,-9-1 0-15,-5-3 1 16,-6-1-1-16,-20-1 2 16,-8 0-1-16,-11-2-1 15,-9-3-1-15,-8-4 1 16,-4-12 3-16,-2 1-2 16,2-11 0-16,5-8-1 15,7-7 1-15,6 0 0 16,11-14 0-16,7-10 2 15,9-8 0-15,9-2 0 16,6-7 2-16,6 2-1 0,0 2-3 16,5 4-1-16,14 5 0 15,13 6-1-15,12 6-1 16,10 2-3-16,7 3 5 16,3 8-1-16,2 1 0 15,0 0-1-15,1 1 0 16,1-2-1-16,4-1-3 15,-5 3-16-15,-7 0-30 16,-8 1-56-16</inkml:trace>
  <inkml:trace contextRef="#ctx0" brushRef="#br0" timeOffset="61213.5722">28406 9139 495 0,'2'0'16'0,"8"0"-15"15,4 0 0-15,5 0 2 16,5 0 10-16,5 11-2 0,7 7-2 16,3 8-4-16,0 3 0 15,1 5 0-15,-7-2-5 16,-3 2 0-16,-8-5 0 16,-2 1 1-16,-8-5 0 15,-4 0-1-15,-6 0 2 16,-2-2 3-16,0 3-2 15,-15 2 1-15,-4-5 0 16,-5 2 1-16,-5 6-2 16,-5-2 0-16,-7 5 0 15,-6 1 1-15,-2 2-2 16,0-3-2-16,0 2-2 16,1-3 2-16,2-3 0 0,1-2 0 15,-1-2 0-15,2-7-1 16,4-4 0-16,4-5-3 15,11-5 3-15,7-3 0 16,3-2 1-16,8 0-2 16,0 0 2-16,4-3 2 15,2-4-2-15,1 4-3 16,0 1 0-16,0 2 0 16,0 0 1-16,0 0-1 15,0 0 6-15,11 0-3 16,6 0 1-16,3 0 1 15,4 0 0-15,3 4-2 16,2 4 2-16,4-1 0 0,3 4 0 16,3 3-1-16,2-1 1 15,1 1-1-15,4 3 2 16,-1-3-2-16,3 3 1 16,-3-3 2-16,1-3-3 15,-3 4 0-15,-2-8 1 16,-1 1 1-16,-1-5-3 15,-5-3-1-15,-1 0 1 16,-6 0-3-16,-4-3-2 16,-3-12-6-16,1 0-9 15,-3 0-34-15,-5-1-121 16</inkml:trace>
  <inkml:trace contextRef="#ctx0" brushRef="#br0" timeOffset="61595.8915">28342 9532 392 0,'0'0'99'0,"12"0"-97"15,16 10 13-15,11 4 8 16,9 2-6-16,6 6 0 15,5 1 1-15,2 2-10 16,-2 0-3-16,-1-3-3 16,-6-3-2-16,-4-2-4 15,-8-4-16-15,-8-7-13 16,-15 2-85-16</inkml:trace>
  <inkml:trace contextRef="#ctx0" brushRef="#br0" timeOffset="62833.1805">25313 9750 275 0,'3'0'71'15,"-3"0"-37"-15,0 0 2 16,2 0-8-16,-1 0 2 16,4 0-12-16,7 0-6 15,3 0 2-15,7 0 1 0,6 2-6 16,5 9 0 0,6 4-2-16,7-1 0 0,7 8 2 15,5 0-7-15,-3 4 5 16,-3-1-4-16,-15-3-3 15,-11-4 1-15,-11 2-1 16,-8-7 1-16,-3-2-1 16,-4 1 0-16,0 0 2 15,-11 2 2-15,-19 5-2 16,-14-1 1-16,-9 0-2 16,-5 2-1-16,0-4 0 15,5-1 0-15,4 0 0 16,3-4-1-16,4-4 0 15,6-3 1-15,9 1 0 16,11-4-1-16,6-1 1 0,7 0 0 16,3 0 0-16,0 1-3 15,0-1-2-15,0 4 0 16,9 2 5-16,13-4 1 16,6 4 0-16,5-2 3 15,9 3-2-15,-1 1 1 16,10-1 1-16,8 4 1 15,10-3 0-15,8-2-3 16,6 3 4-16,-3 0-3 16,0-1 0-16,-4 3 1 15,-9 0-1-15,-3 0 0 16,-7 0 1-16,-5-4-4 0,-1-2 1 16,-8-2 1-1,-3 2-2-15,-8-3 1 0,-11-2-1 16,-8 0-1-16,-7 0-2 15,-3 0-3-15,-1 0-2 16,-2 0-4-16,3 0-7 16,-2 1-23-16,2-1-55 15,1 0-224-15</inkml:trace>
  <inkml:trace contextRef="#ctx0" brushRef="#br0" timeOffset="71019.7378">4562 1915 270 0,'0'0'38'16,"0"0"-31"-16,0 0-6 0,0 0 5 15,0 0-4-15,0 0 4 16,0 0 5-16,0 0 9 15,0 0 0-15,0 0 6 16,0 0-1-16,0 0-7 16,0 0-3-16,0 0-6 15,0 0-4-15,0 0-3 16,0 0 1-16,-3 18 1 16,0 12-3-16,-6 15 3 15,-4 13 5-15,-1 8-6 0,-2 9 3 16,4 5-3-1,0 4 4-15,0 1-5 0,3 5 0 16,3 3 3-16,2 0 0 16,4 6-4-16,0 11 1 15,0 8 1-15,0 7 0 16,0 9 1-16,0 8-3 16,-6 5 2-16,-11 9 2 15,1 0 0-15,1 2 0 16,3 1-1-16,9-2 0 15,3 3-2-15,0-1 0 16,0-1 3-16,8 4-5 16,5-2 2-16,-1 6 3 15,4 11-5-15,-5-1 3 0,-2 8-1 16,-2 2 1-16,-7 2 2 16,0 5-1-16,0 4 1 15,0-3 1-15,-3 4-2 16,-7-1 0-16,1-6 2 15,-2 0-1-15,-5 0 0 16,4-3 0-16,-3 6 0 16,6 0-3-16,-3 7 4 15,-1-1-3-15,-1-2 4 16,-2 6-4-16,2-8 0 16,-2-6-1-16,4-7-2 15,-1-17 0-15,4-11 0 16,1-17 0-16,2-12 0 0,6-13 1 15,0-9-1-15,0-14-1 16,0-12 1-16,0-12 0 16,0-15 0-16,3-15-1 15,2-13 0-15,-2-11-3 16,-2-6 1-16,1-6-3 16,-1 0-1-16,2-9-8 15,9-44-31-15,18-31-20 16,12-42-149-16</inkml:trace>
  <inkml:trace contextRef="#ctx0" brushRef="#br0" timeOffset="74349.6188">5226 987 324 0,'0'7'0'16,"0"7"-9"-16,0 8 7 16,3 10 4-16,3-10-5 15,3 0 3-15,1-1 0 16,2-3 4-16,-1-4-1 16,8-2 4-16,2 1 9 15,3-4 1-15,10 2-1 16,5-2 2-16,9 1-8 0,7 0 4 15,6 3-6 1,8 1-1-16,-1 2 0 0,4 3 1 16,10-1-5-16,6 2 3 15,9 0 2-15,6-3 1 16,6-3-4-16,9-3 4 16,7-4-3-16,12 2 3 15,7-2 0-15,8-1-4 16,15 2 1-16,-3-4 0 15,9 3-1-15,2 2-1 16,7 0-2-16,6 1 3 16,10-3-1-16,11-1-4 0,0-4 0 15,0-1 0 1,4 1 1-16,2-1 0 0,0 3 1 16,4 0-1-16,-4 1-1 15,-7 3 0-15,3 3 1 16,1 1-1-16,4-4 2 15,2 6-2-15,-3-6 0 16,-5 6-1-16,1-2 1 16,-7 3 1-16,8 3 2 15,-2-3-3-15,-1-1 0 16,0 0 0-16,3 2 2 16,0-2-2-16,1-2 0 15,5-2 0-15,-6-1 0 0,-5-3 0 16,-6 5 0-1,4-4 3-15,-5 0-2 0,6 2 0 16,-2-2-1-16,-7-2 0 16,3 2 0-16,0-3 2 15,1 1-1-15,4-1-1 16,-4 3 0-16,-9 0 0 16,-5 0 0-16,-1 4 4 15,-1-3-3-15,7-1 2 16,6-3-3-16,-1-3 0 15,6-1 2-15,1 0-1 16,10 0 5-16,7-2-4 16,5-10-2-16,-2-2-2 15,-3 0 2-15,1 0 3 0,-3-2-3 16,0 3 3-16,-1 1-1 16,-4-2-4-16,-13 1 4 15,5 1-1-15,3-2-1 16,6 1 3-16,2-1-3 15,0-1 0-15,2-1 1 16,4 2 1-16,-4-1-1 16,4 4 1-16,-5 0-2 15,-12 4-2-15,-4 1 2 16,-5 1 2-16,-4 0 0 16,0 3-2-16,-5 1-2 15,-8 1 2-15,-8 0 1 16,-2 0-1-16,-1 0 2 0,-1 0 0 15,4 0-1-15,-1 3-1 16,-3 4-1-16,-1-2 1 16,-8 2 0-16,1 1 1 15,-2-1-1-15,3 0 2 16,2 3-2-16,-5-3-2 16,-3 0 2-16,-4 2-1 15,-8 0 1-15,-4 1 0 16,-2 2 1-16,-4 3 1 15,0 0-2-15,-2 3-1 16,-1 0 1-16,-1-1 0 16,1 2-1-16,-4 1 0 0,-4 1 1 15,-3-1 1 1,2-1-1-16,-3 0 1 0,0-3 0 16,-3-3-1-16,0 0-1 15,-1-2 0-15,-4-2 0 16,-6 0 1-16,-10-1 0 15,-12-3 0-15,-11 2 1 16,-9-1-1-16,-11 0 1 16,-7 1 0-16,-6 1-1 15,-6-2 1-15,0 0 0 16,-5 2-1-16,-2-1-2 16,-3 3 2-16,-2 1-1 15,1 0-1-15,-5 4 1 16,0 1 1-16,-4 3 0 15,0 8-3-15,-1 3 3 0,-2 9 0 16,2 5 1-16,-1 3-1 16,0 4 3-16,-1 4-3 15,-2 4 0-15,1 3 1 16,0 7-1-16,0 5 0 16,0 5 1-16,-1 10-1 15,-1 8 1-15,4 4 2 16,0 6-3-16,-1 5 2 15,2 0-1-15,0 5 2 16,-4 4-2-16,1 6 2 16,-2 1-1-16,-2 3-2 15,1 8 3-15,-2 5-3 0,-3 2 1 16,0 6 1-16,0-5-1 16,0 2 3-16,-6 1-3 15,-2 0 2-15,-2 4-2 16,2 8-1-16,-1-1 1 15,-1 3 1-15,1-6-1 16,0-4-1-16,1-2 2 16,0 3-1-16,-1 2 0 15,-2 8 2-15,-2-3-2 16,-1 3 0-16,-2-5 0 16,-1-1 2-16,-2-2-3 15,-3 1 0-15,-1 4 1 16,0 2 2-16,-6-2-3 0,1 6 5 15,0-9-3-15,1-6 1 16,3 0-2-16,4-7 1 16,1 4-1-16,1 0-1 15,0 5 0-15,1-5 1 16,0-3-1-16,-1-4 0 16,1-4 0-16,0 1 0 15,2-3 2-15,3 1-2 16,1 2 0-16,1-4 0 15,0-2 1-15,-1-9-1 16,0-3 1-16,0 0-1 16,-1-10 1-16,-3-2-1 0,1-7 1 15,2 1-1-15,-1-2 0 16,4-3 2-16,3-3-2 16,0-8 0-16,3-7-1 15,0-8 2-15,-1 1-1 16,-1-5 0-16,2-10 0 15,-1-3-2-15,4-10 1 16,-3-9 1-16,3-8 0 16,0-4 0-16,-2-9 0 15,2-4 1-15,-1-7-1 16,-2-3 0-16,3-2 1 16,-1 0-1-16,-1 0 4 15,0 0 2-15,2 0-1 16,-1 0 4-16,-1 0-1 15,-2 0 3-15,-8 0-1 0,-14-7-5 16,-18-5-5-16,-17 5-7 16,-17-5 6-16,-18 6 1 15,-12-5 0-15,-15 0 1 16,-16 3-1-16,-10 0 2 16,-9 5-2-16,-10-1-1 15,-4-3-1-15,-15 3 2 16,-11-2 1-16,-10-3 0 15,-12 2 0-15,-7 1-1 16,-8-3-2-16,-3-1 1 16,-14-2 1-16,-4-1 0 15,-4-3 0-15,-10 2 0 0,-3-5-2 16,-6 1 2-16,-8 0 3 16,-2-4-3-16,-1 4 0 15,-5-4-1-15,3 3 2 16,-5-3-2-16,1 3 1 15,-2-1 0-15,1 3 2 16,0 2-2-16,-3 1 0 16,0-1-1-16,-1 4 1 15,1 1 1-15,-3 2-1 16,3 1-3-16,-2 6 3 16,-3 1 3-16,3 0-3 15,-6 0-1-15,2 12 1 16,-1 2 4-16,-6 5-4 0,4 3-3 15,2 0 3 1,1 7 1-16,1 0-1 0,1 5-2 16,-2-2 2-16,5 1 1 15,1-3-1-15,3-3 0 16,3 1-2-16,9-6 2 16,3 0 2-16,3-4-2 15,9 1-1-15,-3-1 1 16,3-3 2-16,6-1-2 15,0 1-1-15,7-3 1 16,1-1 0-16,5-2 0 16,11-3 0-16,7-3-2 0,9-3 2 15,2 0 0-15,9 0 2 16,5 0-2-16,4 0 0 16,10 0-3-16,-3-7 3 15,6 2 1-15,-3 2 1 16,6 0-2-16,3-1 0 15,9 1 0-15,3-3-1 16,3 3 1-16,0 0 0 16,1 3 2-16,5 0 1 15,3 0-3-15,3 0-1 16,16 0 1-16,-1 8-2 16,7-1 2-16,8-3 0 15,11-1 0-15,7 0 3 16,10-3-2-16,9 0 1 15,12 0-2-15,15 0-2 0,9 0 1 16,13-3 0-16,6 3-1 16,3-3-4-16,8-1-4 15,-2-3-15-15,3 2-39 16,-4-12-80-16</inkml:trace>
  <inkml:trace contextRef="#ctx0" brushRef="#br0" timeOffset="96126.1778">4849 15027 119 0,'-17'0'24'0,"11"0"2"0,-1 0 6 16,1 0 11-16,3 0 0 15,0 0-5-15,1 0 2 16,1 0-1-16,1 0-2 15,0 0-9-15,0 0-5 16,0 0-5-16,0 0 0 16,0 0-4-16,0 0-2 15,0 0-4-15,9-9-1 16,13-5-2-16,8-8 5 16,6-8 0-16,3 7-6 15,-1 1-3-15,-2 0 1 16,6 5-1-16,1 1-1 0,-4 3 2 15,0 4-2-15,-5 6 1 16,-4 3-1-16,0 3 0 16,1 19 0-16,-1 11 0 15,3 13 5-15,4 8 0 16,0 12-1-16,-1 5 1 16,-3 6-5-16,-2 3 3 15,-1-3 0-15,0-4-3 16,-2-2 0-16,2-2 1 15,-3-3-1-15,4 0 0 16,-5-12 0-16,5-5-2 16,-1-5 2-16,-3-11 0 15,-2-8-2-15,-7-6-4 16,0-8-1-16,-5-4-7 16,-2-7-16-16,-2-7-39 0,1-37-82 15</inkml:trace>
  <inkml:trace contextRef="#ctx0" brushRef="#br0" timeOffset="96431.3589">5926 14992 420 0,'-15'-3'36'15,"0"-1"-26"-15,3 4 32 16,0 0-6-16,-9 0-15 15,-1 7-2-15,-8 19-8 0,-6 14-2 16,-4 13-2-16,-11 16-1 16,-4 11 0-16,-9 1-2 15,-2 1-1-15,-1 1 0 16,1-1-3-16,8-5 0 16,6-1-1-16,10-13 1 15,8-12-2-15,4-10 1 16,9-12-4-16,3-4 0 15,5-14-8-15,7-3-14 16,4-8-28-16,2 0-91 16</inkml:trace>
  <inkml:trace contextRef="#ctx0" brushRef="#br0" timeOffset="97099.0898">6276 15363 350 0,'-3'0'21'16,"0"0"-1"-16,3 0 19 15,0 0-2-15,0 0-15 16,0 0-10-16,0 0-2 16,0 0-4-16,0 0 1 15,3 4-6-15,14-1 3 16,8 5 6-16,11-1 7 15,13 5 3-15,6-6 6 16,11 1-13-16,7 2-6 16,9-6 3-16,6 1-4 15,3-1 1-15,-4-3-4 16,-2 0-3-16,3 0 5 0,-2 3-4 16,-1-3-1-16,-1 0 3 15,-2 0-4-15,0 0 1 16,-3 0 0-16,0 0 1 15,-1 0 2-15,4 0-3 16,6 0 2-16,-2 0-1 16,1 0-1-16,-5 2 0 15,-10 2-1-15,2-4 1 16,-2 3-2-16,2-3 2 16,-5 0 1-16,-5 2-1 15,-12-2 0-15,-6 0-4 16,-5 0 4-16,-4 0 0 15,-4 0 0-15,-9 0-4 0,-3 0-1 16,-8 0-1-16,-7 0 0 16,-3 0-9-16,-3 0-15 15,0 0-12-15,-3 0-45 16,-19-2-357-16</inkml:trace>
  <inkml:trace contextRef="#ctx0" brushRef="#br0" timeOffset="97481.2505">8480 15170 328 0,'-9'-4'137'0,"9"2"-132"16,0 2 2-1,0 0-5-15,3 0-2 0,15 6 2 16,10 4 1-16,11 9 11 15,3-2-3-15,7 2-3 16,-1 0 4-16,1 0-4 16,0 2-5-16,-10-3 0 15,-9-3-1-15,-12-1-1 16,-8-2 1-16,-4-2 0 16,-6-2 0-16,0 6 0 15,0 8 3-15,-6 5 5 16,-19 6 6-16,-8 6-10 0,-3-2 1 15,-4 0 3-15,3 0-7 16,-2 3-2-16,0 0-1 16,-1-3 0-16,4 1-3 15,3-9-6-15,5-1-8 16,13-6-22-16,6-8-100 16</inkml:trace>
  <inkml:trace contextRef="#ctx0" brushRef="#br0" timeOffset="98441.6135">9572 15033 234 0,'-30'0'99'16,"-1"0"-87"-16,-2 0 24 15,-3 0 5-15,-4 11-7 16,-2 3-10-16,0 1-2 16,1 7 0-16,-1 0-9 15,3 5-4-15,2 4-2 16,-2 4-1-16,6 5 2 15,2 0-3-15,4 0 1 16,2 5 5-16,2 2-6 16,1 1 1-16,1 10 0 15,3 5-3-15,5 6-1 16,5 2 1-16,5 2-2 0,3-3 0 16,0-1-1-16,14 4 0 15,14-2-2-15,8-3 2 16,4-2-1-16,8-6 0 15,10-8 0-15,8-6 1 16,8-7 0-16,4-7 1 16,4-7-2-16,1-11 2 15,8-5 1-15,8-9 0 16,4-7-1-16,0-20 2 16,-2-11-2-16,-7-5 0 15,-9-7 0-15,-16-6-1 16,-11-3 1-16,-10-13-1 0,-9-4 1 15,-8-7 3-15,-1-4-3 16,-6-6 0-16,-8-2 1 16,-4-1-2-16,-9 1 1 15,-3 3 1-15,-9 8-1 16,-16-1 0-16,-8 5 0 16,-3 14 0-16,-3 7 1 15,-1 8 0-15,-5 7 3 16,-1 4-4-16,-5 5-1 15,-1 8 3-15,0 1 6 16,1 11-5-16,-1 3-4 16,-6 9 1-16,-2 3-1 0,-1 3 0 15,-5 16 0 1,-1 6-1-16,0 1 1 0,1 6-1 16,11-5 2-16,9-1-3 15,10-4 2-15,8-4-3 16,4 0-3-16,6 1-2 15,-3 3-12-15,6 4-12 16,5-4-19-16,10 0-43 16,7-9-191-16</inkml:trace>
  <inkml:trace contextRef="#ctx0" brushRef="#br0" timeOffset="98779.6936">10111 15227 289 0,'-11'8'136'15,"-1"-2"-132"-15,-7 10 16 16,1 6 0-16,-10 7-2 15,-5 12-4-15,-3 7-1 16,-2 6-3-16,0 1-4 16,-8 5 5-16,-2 9-2 15,-5 0-3-15,0 4-3 0,2-10-3 16,2-4 0-16,10-15-1 16,11-4-2-16,4-14-3 15,9-8-5-15,-2-7-25 16,7-11-70-16,0-10-236 15</inkml:trace>
  <inkml:trace contextRef="#ctx0" brushRef="#br0" timeOffset="99050.1241">9504 15460 389 0,'0'0'64'16,"0"0"-64"-16,0 0-4 0,7 10 4 15,8 15 8-15,12 5 10 16,4 7-1-16,8 7-4 16,4 1 3-16,5 5-6 15,4-1 3-15,0-2-3 16,-1-7-3-16,-5-7-2 16,-4-3-5-16,-6-5 1 15,-6-7 0-15,-8-7-2 16,-7-4-5-16,-6-3-3 15,-6-4-8-15,-3 0-26 16,0-18-57-16</inkml:trace>
  <inkml:trace contextRef="#ctx0" brushRef="#br0" timeOffset="99979.3889">9438 13210 370 0,'0'0'33'16,"0"3"-28"-16,-6 26-5 15,0 15 11-15,0 14 7 16,3 5-8-16,3-1-2 16,0 1 3-16,0-2-1 15,6-1 1-15,6-1-3 16,4-12-1-16,1-6 2 16,2-13-7-16,2-9 0 15,-3-5 3-15,1-14-4 16,5 0 4-16,6-17 5 0,7-24 4 15,2-14-8-15,-6-11-4 16,-3-4-2-16,-8-2-1 16,-7 9-1-16,-3 18 1 15,-6 14 1-15,-3 18 2 16,-3 10 4-16,0 3 1 16,0 0-7-16,0 7-4 15,0 24 1-15,3 15 3 16,0 7 5-16,3 1-4 15,10-7-1-15,5-2 0 16,3-9 1-16,3-3-1 16,3-7 0-16,-2-11 1 0,5-5 0 15,0-10 0-15,-2-10 1 16,9-24 2-16,-7-16 4 16,-3-10-6-16,-5-5 2 15,-13-1-2-15,-8 6 2 16,-4 5-2-16,0 11 3 15,-1 15 2-15,-8 3-3 16,-1 9-1-16,4 6-3 16,0 7-4-16,3 1-4 15,3 3-13-15,0 7-31 16,0 18-52-16,3 11-136 16</inkml:trace>
  <inkml:trace contextRef="#ctx0" brushRef="#br0" timeOffset="100519.0624">10555 13653 126 0,'0'0'53'0,"0"0"-10"0,0 0-4 15,0 0-22-15,0 0-6 16,0 0-9-16,0 0 1 15,0 0 0-15,0 0 1 16,0 0 4-16,0 0 8 16,0 0 7-16,0 0 4 15,0 0-8-15,0 0 0 16,0 0 0-16,0 0-4 16,0 0 1-16,0 0-1 15,0 0 0-15,0 0 0 16,0 0-2-16,0 0 0 0,0 0-7 15,0 11-2-15,0 11-2 16,0 5 7-16,0 8 3 16,0-2-6-16,0 1-2 15,0-9-2-15,0 1-2 16,0-4 0-16,3-3 0 16,0-5-2-16,2-3-5 15,1-3-4-15,0-2-22 16,-2-6-110-16</inkml:trace>
  <inkml:trace contextRef="#ctx0" brushRef="#br0" timeOffset="101007.867">9899 14127 285 0,'0'0'99'0,"0"0"-80"16,4 0 7-16,-4 0-1 16,0 0 1-16,3 10-16 15,-3 9-1-15,3 6 7 16,0 9-3-16,0 2 1 16,-2 1-2-16,3 3-10 15,2 4 3-15,-3 1-2 16,1-1 3-16,-1-9-4 15,0-2-2-15,0-3 0 16,0-8 0-16,-3-6 0 0,0-5 0 16,0-4-1-1,0 4-1-15,0-4-1 0,-3 4-4 16,-13 3-6-16,-4-2-25 16,-2-5-39-16,4-4-51 15,0-3-112-15</inkml:trace>
  <inkml:trace contextRef="#ctx0" brushRef="#br0" timeOffset="101351.3967">9705 14427 235 0,'0'-3'82'0,"0"2"-30"15,0 1-3-15,0 0-11 16,0 0-9-16,0 0-10 0,0 0-11 15,0 16-5-15,3 6 3 16,10 10 13-16,4 4-10 16,2 2-3-16,-1-8 1 15,3 0-3-15,1-2 1 16,-2-6-2-16,2-6 0 16,-1-3 3-16,1-2-2 15,-2-7 3-15,-1-1-4 16,-1-3 1-16,3 0 1 15,1-22-1-15,5-10 2 16,-1-12-4-16,6-7-2 16,-2 3-3-16,-3 4-2 0,3 3-8 15,0 8-9 1,-2 5-17-16,-4 8-89 0</inkml:trace>
  <inkml:trace contextRef="#ctx0" brushRef="#br0" timeOffset="102911.2525">10454 15562 121 0,'-6'0'61'0,"3"0"-60"15,3 0 12-15,0 0 25 16,6 0 13-16,7 0 3 15,4 0-15-15,5 0-9 16,2 0-6-16,1 0 1 16,5-4-3-16,6-1-11 15,6 2 8-15,7 0 0 16,5-1-4-16,1 0-1 16,0 4-4-16,3 0-1 15,-1-3-1-15,1 3-6 16,0 0 3-16,-1-5-1 15,10 2 0-15,0 0-4 0,11 0 3 16,4 3 2-16,3-1-2 16,12 1 2-16,0 0 0 15,6-7-3-15,2-1 3 16,-1 1-3-16,-7 0-1 16,-6 0 1-16,-10 4-2 15,-10 3 0-15,-9 0 0 16,-3 0-1-16,-4 0 1 15,0 0 0-15,-1 0 0 16,-2 3 1-16,1-1-1 16,3-2 0-16,-2 0 2 15,4 0 0-15,1 0-1 0,0 0-1 16,2 0 3-16,3 0-3 16,2-2 1-16,5-5-1 15,4 2 0-15,4-3 2 16,0 6 2-16,0-7-3 15,-4 6 0-15,0-5-1 16,-1 3 4-16,-4-1-4 16,-4 0 0-16,-8 3 0 15,-5 3 0-15,-4 0 2 16,-4 0-2-16,-6 0 1 16,0 0 0-16,-9 0 0 15,-1 0-1-15,3 0 2 16,-10 0-2-16,1 0 0 0,-4 0 0 15,-8 0 0-15,-2 0 0 16,-6 0 0-16,1 0 0 16,-4 0 0-16,0 0 0 15,0 0 0-15,0 0 0 16,0 0 1-16,0 0-1 16,0 0 1-16,0 0 1 15,0 0-2-15,0 0 1 16,0 0 0-16,0 0-1 15,0 0 0-15,0 0 0 16,0 0-2-16,0 0 3 16,0 0-2-16,0 0-2 0,0 0 0 15,0 0-3 1,0 0 0-16,0 0-4 0,0 0-6 16,0-1 3-16,-7-2-6 15,-5-2-10-15,-6-2 4 16,-3 3-24-16,-6 4-43 15,-16 0-187-15</inkml:trace>
  <inkml:trace contextRef="#ctx0" brushRef="#br0" timeOffset="103562.9909">12548 14365 265 0,'-1'-7'76'0,"-2"7"-30"16,3-4 13-16,0 4-16 16,0 0-11-16,0 0-13 15,0 0-8-15,0 0-3 16,0 0-6-16,0 22-2 0,0 19 1 15,0 10 7 1,4 12 2-16,4 1-10 0,-8-1 5 16,3 0-4-16,0-1 5 15,0-2-4-15,0-6-2 16,0-6 2-16,0-11-2 16,0-5 0-16,0-10 0 15,-3-7 0-15,0-3-2 16,0-6-1-16,0-5-3 15,0-1-5-15,-9 0-7 16,-9-12-41-16,-9-19-42 16,1-13-91-16</inkml:trace>
  <inkml:trace contextRef="#ctx0" brushRef="#br0" timeOffset="103917.5907">12400 14296 297 0,'16'-11'2'16,"3"0"-2"-16,11 3 23 16,4 8 18-16,9 0-15 15,9 0 1-15,7 14 1 16,-1 8-6-16,0 0-1 16,-10 8-8-16,-5-1-10 15,-7 5 3-15,-6-5-3 0,-5-1-3 16,-8-6 3-1,-5-3 0-15,-8-5 2 0,-4-2-3 16,0 0 3-16,-23 5 13 16,-12 5-5-16,-14 1-7 15,-10 2-3-15,0 1-2 16,-2-4 0-16,-1 0-1 16,6 3-1-16,11-2-1 15,4-1 0-15,15-5-4 16,9 0-7-16,13-7-20 15,4-2-48-15,7-1-81 16</inkml:trace>
  <inkml:trace contextRef="#ctx0" brushRef="#br0" timeOffset="104151.009">12941 14843 83 0,'0'9'148'0,"0"2"-119"16,0 2 15-16,0 4 1 16,0 6 2-16,0 3-6 15,0 2-11-15,0 2-8 16,0 3-2-16,0-3-6 16,0 2-11-16,3-1 2 15,0 4-5-15,1-2-11 16,-1-3-11-16,1-4-113 0</inkml:trace>
  <inkml:trace contextRef="#ctx0" brushRef="#br0" timeOffset="105032.9782">14639 14681 310 0,'-3'-4'84'15,"3"4"-82"-15,-3 0-1 16,3 22 4-16,-6 33 16 16,-1 8-1-16,-1 10 0 15,-1 7-5-15,0 8 0 16,3 5-3-16,-6 2 1 16,4 8 3-16,1 11-7 15,-6-1 3-15,4 4-1 16,-1-9-3-16,4-3 3 0,2-12-5 15,4-5-3-15,0-1 0 16,0-2-1-16,0-11-2 16,0-8 1-16,0-8 0 15,3-14-2-15,-3-3 1 16,0-17-1-16,0-5 1 16,0-11 0-16,0-5-2 15,0-3-3-15,0-3 1 16,0-30-10-16,0-22-74 15,0-27-72-15</inkml:trace>
  <inkml:trace contextRef="#ctx0" brushRef="#br0" timeOffset="106258.2863">14788 14483 324 0,'4'0'20'15,"8"-3"-20"-15,8-1 9 16,9-1 22-16,13-5-2 0,10 1-1 15,13-1-9-15,6 2 2 16,10-3-1-16,8-3 0 16,14-1-2-16,8 4-4 15,8 0-5-15,8 0-1 16,0 8-4-16,0-1 0 16,-4 4-3-16,4 0 0 15,0 0 4-15,-4 0-5 16,0-7 1-16,-2 6 0 15,-11-5 0-15,-10 2 0 16,-12 4-1-16,-13-4 0 16,-10 4 0-16,0 0-3 15,-7 0 3-15,-6 0 0 0,-6 8-1 16,-5 2 0-16,-8 1-3 16,-7 4 4-16,-3-1 0 15,-7-2 0-15,-6-1-2 16,-2 0 2-16,-4 0 1 15,3 0-1-15,-3 4 4 16,-1 7-4-16,0 4 2 16,0 11 0-16,0 3 1 15,-2 1 1-15,-1 5-3 16,0 6 1-16,0 6-1 16,0 2 3-16,0 6 0 15,2 3 0-15,4 1 3 16,0 8-6-16,1-2 1 0,1 8-1 15,-2 1-1-15,0 9 2 16,1 7 2-16,-4 4-2 16,-2-4-1-16,-1-3 1 15,0-5-2-15,0-3 2 16,-4 2-2-16,-6-5 2 16,-2-5-1-16,-2-4 0 15,4-6-1-15,4-9 0 16,-3-8 0-16,5-11 0 15,-3-8 0-15,4-7-1 16,0-9 1-16,2-7 1 16,-1-4-1-16,1-7 0 0,-1-2 0 15,1 0 2 1,-2 0 3-16,-7 0 1 0,-9 0-4 16,-7 0-1-16,-12 0-1 15,-5 0-1-15,-3-2 1 16,-9-1 1-16,-9 3-1 15,-12 0 0-15,-13 0-2 16,-7 0 1-16,-7 0 1 16,-1 0-1-16,3 0 1 15,6 3-1-15,-1 2 0 16,1 3 1-16,1 0-1 16,0-5 2-16,0-1-1 15,0-2 0-15,-3 0 0 16,3 0 0-16,-3 0 1 15,3 0 0-15,3 0-1 0,3-5-1 16,0-1 1-16,6 1-2 16,-6 0 1-16,4 4-1 15,1-1 2-15,4 2 0 16,7 0 0-16,5 0 0 16,1 0 1-16,8 0-1 15,6 0 1-15,7 0-1 16,3 0 1-16,9 0 0 15,11 0-1-15,-1 0 1 16,10 0 1-16,6 0-1 0,4 0-1 16,3 0 0-1,0 0 0-15,0 0-2 0,0 0-1 16,0 0-3-16,0 0-6 16,0 0-20-16,0 0-19 15,3-2-75-15</inkml:trace>
  <inkml:trace contextRef="#ctx0" brushRef="#br0" timeOffset="107180.3622">16927 14814 297 0,'-18'-12'7'0,"5"2"7"16,-7-2 28-16,0 1-2 16,-3-1 1-16,-5 2-4 15,-9 2-14-15,-1 1-4 16,-4 4-3-16,-2 3-2 16,-3 0-7-16,0 0 1 15,-1 0-2-15,-3 10-2 0,5 9 4 16,-3-1-3-16,4 3 1 15,3 3 4-15,3 4-5 16,3 2-1-16,4 3-3 16,-1 3 2-16,3 5-3 15,5-1 2-15,-1 0 0 16,6 5 0-16,-2 2 0 16,2 2 3-16,1 2-2 15,2 0 0-15,4-4-1 16,4 1-1-16,3 5 1 15,-2-4 0-15,3 7 0 16,1-1 1-16,3 4-1 0,1-4-1 16,0-1 1-1,0 1 0-15,0-6 0 0,0 2-1 16,0 0-1-16,0-2 2 16,0-5-2-16,0-3 1 15,0-9-1-15,0-2 2 16,-6-2 1-16,-6-2 0 15,-8 0-1-15,1 3 1 16,-10-3 1-16,-3-1-2 16,-5-1 1-16,-2-4 0 15,-2-2-2-15,-6-5 1 16,-1-3-2-16,-1 0-2 16,-6-5 1-16,7 2-1 15,2 0-1-15,7-4-2 16,0 2-2-16,3-5-2 0,5 0-13 15,1 0-15-15,0-11-20 16,11-10-71-16</inkml:trace>
  <inkml:trace contextRef="#ctx0" brushRef="#br0" timeOffset="108784.4242">17646 15525 56 0,'0'-4'55'15,"-1"0"-23"-15,-5 1-4 16,3 3-7-16,3 0 8 16,0-3 5-16,0 3-15 0,0 0 2 15,0 0 6-15,0 0 3 16,0 0-7-16,0 0-1 16,0 0-2-16,0 0-1 15,0 0-5-15,0 0 4 16,0 0-6-16,0 0-4 15,0 0 3-15,0 0-2 16,0 0-1-16,6 0-1 16,10-2 8-16,10-1-4 15,-3 0 1-15,6 0-4 16,1 2-1-16,1-3 2 16,5-2 0-16,0 4-2 15,3 0 0-15,-6-1-3 16,3 3-4-16,2 0 4 0,-2 0-3 15,0 0 0-15,-2 0 3 16,4 0-3-16,-3 0-1 16,4 0 4-16,3 0-4 15,7 0 4-15,6 0-3 16,6 0 3-16,8 0-3 16,-1 0 0-16,4 0 1 15,-10 0 0-15,-1-4-1 16,-6 2 0-16,-6 2 0 15,-1 0-1-15,-2 0 0 16,-1 0 0-16,4 0 1 16,3 6-1-16,2-1 1 15,8-3 1-15,7 1-1 0,-1 0 0 16,0 1 0-16,-7 0-1 16,-2-1 0-16,0 0-1 15,-4 2 1-15,1-2-2 16,-2 1 1-16,1-3 1 15,1 2 0-15,-1-3 0 16,-3 0 1-16,5 0-1 16,-2 0 0-16,2 0 1 15,-5 0-1-15,-4 0 0 16,-6 0 0-16,-6 0 0 16,-4 0 0-16,-1 0 0 15,1-3 0-15,-3 2 0 16,4-3 0-16,2 1 0 0,-7 0-1 15,-4 1 1-15,-6-1-1 16,-9 3 0-16,-4 0 1 16,-1 0-1-16,-4 0 0 15,0 0 0-15,0-3 1 16,0 3-2-16,0 0-1 16,0 0 0-16,0 0-4 15,0 0-6-15,0-3-11 16,-11 3-10-16,-4 0-38 15,-10 0-54-15</inkml:trace>
  <inkml:trace contextRef="#ctx0" brushRef="#br0" timeOffset="109444.2406">20047 15100 151 0,'0'0'131'16,"0"0"-119"-16,0 0 0 16,0 0 12-16,0 0 11 15,0 0-7-15,1 0-9 16,14 4 6-16,9 6-2 15,8 5 0-15,3 0-8 16,11 5 1-16,5-1-1 16,2 0 0-16,5 3-3 15,0 0-3-15,1-4-1 0,3 4 2 16,-3 0-4-16,-4 0-5 16,-8 1-1-16,-10-6 0 15,-8-2 0-15,-12-3-1 16,-8-2 1-16,-6-7-1 15,-1 3 2-15,-2-6-1 16,0 0 2-16,0 3 4 16,-8 12 1-16,-22 14 2 15,-11 0-4-15,-13 7-4 16,2-2 3-16,2-5 0 0,3 4-2 16,2-6-2-1,0 1-2-15,6-6 2 16,4-1-2-16,-3-2-2 0,5 0-5 15,2-4-5-15,3-8-16 16,-2-1-23-16,5-6-58 16,-5 0-216-16</inkml:trace>
  <inkml:trace contextRef="#ctx0" brushRef="#br0" timeOffset="109893.1072">19001 14435 262 0,'-11'-8'147'0,"11"8"-133"15,0 0-6-15,0 0-4 0,0 0 0 16,0 12-2-16,12 7 5 15,11 10 12-15,-1 2-3 16,7-1-4-16,1 3 0 16,-2 0-4-16,2-3-1 15,0 3-3-15,-2-8 0 16,-1 2-4-16,-2-5-1 16,-1 0 0-16,-6-7-4 15,0-4-8-15,-3-5-19 16,1-6-89-16</inkml:trace>
  <inkml:trace contextRef="#ctx0" brushRef="#br0" timeOffset="110209.4631">19580 14358 319 0,'0'0'34'0,"0"10"-32"15,0 13 6-15,1 10 10 16,-1 7 14-16,0 5 1 16,0 5-1-16,-4-2-12 15,-9 0-1-15,-7 0 1 16,-5 7-6-16,-8 1-3 16,-9 1-2-16,-7 1-2 15,-6-5 1-15,-4-2-6 16,4-3-1-16,7-9-1 0,5 2-2 15,6-8 1-15,6-3-1 16,5-8-5-16,7-8-2 16,5-2-11-16,10-8-49 15,4-4-179-15</inkml:trace>
  <inkml:trace contextRef="#ctx0" brushRef="#br0" timeOffset="111320.2695">21267 14934 136 0,'-13'-25'48'16,"1"9"16"-16,2 8 8 15,-1 2-6-15,-1 2-12 16,-4 0-16-16,0 4-6 15,-3 0-14-15,-4 4-6 16,-4 18-3-16,-6 10-3 0,-5 9-2 16,0 3 1-1,-5 5 1-15,2-2-1 0,8 1 4 16,3-1-2 0,4 2-2-16,2 1 3 0,4-1-4 15,3 5-1-15,1-1 1 16,6-4-1-16,6 7 0 15,4-5-3-15,0 1 2 16,0-4-1-16,6-1-1 16,10 1 1-16,3-8 1 15,4 5-2-15,8-5 0 16,8 7 2-16,6 4 0 16,2-1-2-16,4-1 1 15,3 0-1-15,-2-5 0 16,-1-7-1-16,-1-4 0 0,-2-4-2 15,-2-4 3-15,3-10 0 16,0-1 0-16,3-9 2 16,-2-2-2-16,1-3 0 15,6-4 2-15,2-17 0 16,3-5-1-16,2-7-1 16,-3-4 3-16,-1 1-2 15,-8-8-1-15,-7-4 2 16,-5-8-1-16,-1-5 0 15,-7-10 0-15,0-5-1 16,-5-10 0-16,-8 2 0 16,-4 4 1-16,-8 3-1 0,-5 15 0 15,-2 6 3 1,0 5-3-16,-15-1 2 0,-6-2 0 16,-3 1 0-16,-2 4 1 15,-6 1 1-15,2 2-3 16,-2 6 3-16,-6 4-2 15,1 3 0-15,-6 5-1 16,-1 1 0-16,-3 5 2 16,-1 3-3-16,0 2-1 15,3 2 0-15,-1 0 1 16,1 5 0-16,-1 1 0 16,3 6-2-16,-1 0 2 15,1 3-2-15,4 0 2 16,0 3-1-16,3 9-4 0,-2 4 3 15,5 3-9-15,7 7-2 16,0-3-26-16,10 5-15 16,6-2-66-16</inkml:trace>
  <inkml:trace contextRef="#ctx0" brushRef="#br0" timeOffset="111633.7077">21907 15216 375 0,'0'3'17'0,"0"2"-9"0,-10 6 14 15,-12 8 15-15,-11 3-3 16,-3 7-12-16,-3 5-3 15,0 5-8-15,-2-1-2 16,2 6-4-16,-2-1-2 16,-3 1-1-16,-3 3-2 15,-2-3 0-15,-1-3-3 16,5-5 3-16,-1-10-5 16,7-4-7-16,4-10-15 15,5-10-78-15,8-2-243 0</inkml:trace>
  <inkml:trace contextRef="#ctx0" brushRef="#br0" timeOffset="111925.2222">21331 15276 368 0,'5'0'0'0,"4"10"0"16,5 16 15-16,3 7 10 15,5 7 4-15,4 7-3 16,2 6 0-16,3 5-6 16,4 1-4-16,1 0-4 0,-4-1 1 15,3-5-8 1,1-7-2-16,-3-5 0 0,1-8 1 16,-4-5-2-16,0-5-2 15,-10-5 0-15,-5-6-2 16,-4-5-6-16,-11-7-6 15,0 0-15-15,0-8-47 16,-15-17-352-16</inkml:trace>
  <inkml:trace contextRef="#ctx0" brushRef="#br0" timeOffset="112451.6733">21566 13366 262 0,'-9'-3'20'16,"6"3"6"-16,3 0-10 15,-6 16-8-15,-2 23 15 16,1 16 5-16,-2 12 1 15,1 5-12-15,0 6 3 16,5 3 0-16,-4-2-4 16,4 0-3-16,2-2-3 15,-1-5-2-15,2-1 0 16,0-1 1-16,-1 3-4 0,-1-4 6 16,1-3-9-1,-1-10 0-15,1-12-1 0,1-15 0 16,-2-10-1-16,1-8 0 15,1-8-2-15,-4-3 0 16,-4 0-1-16,-5 0-5 16,-11-3-44-16,-5-16-106 15</inkml:trace>
  <inkml:trace contextRef="#ctx0" brushRef="#br0" timeOffset="112842.0498">21281 14071 141 0,'4'0'61'16,"1"8"-41"-16,2 18 42 0,0 9 3 16,2 9-17-16,1 6-10 15,1 4-6-15,3 5-10 16,4-1-6-16,-5 1-4 15,3-5-5-15,0-2 2 16,-5-7-3-16,3-2-2 16,-2-10-3-16,0-7 3 15,-2-4-3-15,2-10 2 16,-3-5 1-16,2-7-3 16,-2 0 4-16,11-15 7 0,9-26 8 15,10-17-10 1,7-8-7-16,2-7-3 0,1-1 1 15,-3 2-1-15,2 6-4 16,-5 9 0-16,-4 11-2 16,-11 5-9-16,-11 7-10 15,-4 5-39-15,-7 3-125 16</inkml:trace>
  <inkml:trace contextRef="#ctx0" brushRef="#br0" timeOffset="113540.294">22103 13573 282 0,'-11'0'96'15,"10"0"-96"-15,-4 25 0 16,-1 11 1-16,0 9 9 16,2 6 2-16,2 4-3 15,2-3 1-15,0 2 4 16,0 1 1-16,6-3-5 16,5-4 4-16,2-8-9 15,1-11 2-15,-2-7-3 0,-1-7 2 16,-2-11-3-16,-2-1 1 15,-4-3 1-15,13-13 9 16,14-28 19-16,4-17-23 16,9-13-10-16,-6-5 0 15,-5-6 0-15,-7 1-2 16,-2 16 4-16,-4 10-2 16,-5 17 3-16,-10 16-3 15,-1 12 4-15,-3 3 0 16,0 7 1-16,0 0-5 15,0 0-2-15,0 14-5 16,3 20 2-16,0 9 5 16,3 12 5-16,3-4-5 0,4 1 0 15,2-7 1 1,3-5 0-16,-1-4 0 0,3-6 2 16,0-8-2-16,2-8 0 15,-3-6 0-15,0-8 4 16,-2 0-2-16,6-8 3 15,-2-22 1-15,3-9 3 16,1-16-8-16,-4-8 3 16,-5-7-5-16,-1 1-1 15,-5 1 1-15,0 14 2 16,-3 7-1-16,-4 11-1 16,0 5-3-16,-3 9 2 0,0 12-5 15,0 2-8 1,0 8-2-16,0 0-28 0,0 18-57 15,-3 15-52-15</inkml:trace>
  <inkml:trace contextRef="#ctx0" brushRef="#br0" timeOffset="113943.3956">22847 14083 244 0,'15'3'13'15,"11"1"19"-15,-1 3 19 0,3 4-6 16,0 0-13-16,-2 4-10 16,-5 0-5-16,-3-2-7 15,-8 3-3-15,-5-1-4 16,-5 9 1-16,-8 6 5 15,-22 8 4-15,-7 2-4 16,0 0-3-16,4-11 0 16,7-6 5-16,9-6-3 15,6-9-5-15,7-4 0 16,4-1-1-16,0-3-2 0,0 5-2 16,4 5-1-1,17 0 3-15,12 1 6 0,10-3 0 16,11-5 1-16,2-1-7 15,9 2-2-15,-7-4-2 16,-3 5-9-16,-7 0-33 16,-20 1-159-16</inkml:trace>
  <inkml:trace contextRef="#ctx0" brushRef="#br0" timeOffset="115609.1363">22288 15470 156 0,'0'0'40'0,"0"0"-37"0,0 0 18 16,3 0 24-16,0 0 13 16,-2 0-6-16,5 0-14 15,7 0-7-15,9 0 1 16,7 0-9-16,13 0-8 15,9 0 2-15,12 0-5 16,11 0 0-16,7-5 0 16,7 0-2-16,3-1 4 15,7 0-3-15,3 6-2 16,-1 0-4-16,1 0-2 16,-4 0-3-16,-2 0 1 15,6 0-1-15,4 3 0 0,3 0-1 16,0-3 1-16,-3 0 0 15,-1 0 1-15,-2 0 0 16,-8 0-1-16,-2 0 3 16,-6 0-3-16,-5 6 0 15,-8-3-1-15,-1-1 1 16,1 3-1-16,-3-2 1 16,-4 0 0-16,-4-3 0 15,-3 2 0-15,-6 2 0 16,-2 1 0-16,0-3 0 15,-4 4 0-15,-2-2 0 16,-7-3 1-16,-6 2-1 16,-6 0 0-16,-12-3 0 0,-6 0 0 15,-3 0 0-15,-5 0 0 16,1 0 1-16,-1 0 0 16,0 0-1-16,0 0 2 15,0 0-2-15,0 0 0 16,0 0 0-16,0 0-2 15,0 0 0-15,0 0 2 16,0 0-1-16,2 0 1 16,-2 0-1-16,0 0 1 15,0 0 0-15,0 0 0 16,0 0 1-16,0 0-1 16,0 0 0-16,0 0 2 0,0 0-2 15,0 0 1-15,0 0 1 16,0 0-2-16,0 0 0 15,0 0 0-15,0 0 0 16,0 0 0-16,0 0-2 16,0 0 2-16,0 0 0 15,0 0 0-15,0 0 0 16,0 0 0-16,0 0 2 16,0 0-2-16,0 0-2 15,0 0 2-15,0 0 0 16,0 0 0-16,0 0 2 15,0 0-2-15,0 3-2 16,0-3 2-16,0 0 0 16,0 0 0-16,0 0 2 15,0 0-4-15,0 0 2 0,0 0 0 16,0 0 2-16,0 0-2 16,0 0 0-16,0 0 0 15,0 0 0-15,0 0 0 16,0 0 0-16,0 0 0 15,0 0 2-15,0 0-2 16,0 0 0-16,0 0 0 16,0 0 0-16,0 0 0 15,0 0 0-15,0 0-2 16,0 0 2-16,0 0-2 0,0 0 2 16,0 0 2-1,0 0-2-15,0 0 0 0,0 0 0 16,0 0 0-16,0 0-2 15,0 0 2-15,0 0 0 16,0 0 2-16,0 0-4 16,0 0 1-16,0 0 1 15,0 0-2-15,0 0 2 16,0 0-1-16,0 0-1 16,0 0 1-16,0 0 1 15,0 0-1-15,0 0 0 16,0 0 1-16,0 0-1 15,0 0 0-15,0 0-2 16,0 0-2-16,0 0-2 16,0 0-1-16,0 0-4 0,0 0-6 15,4 0-9 1,5-6-18-16,-3-2-59 0,-6-2-281 16</inkml:trace>
  <inkml:trace contextRef="#ctx0" brushRef="#br0" timeOffset="115999.7281">24412 14559 405 0,'-6'-6'57'0,"6"6"-43"16,0 0-11-16,0 0 2 15,-1 0 8-15,1 3-5 16,0 19-6-16,0 14 11 16,0 20-2-16,0 9 1 15,-6 8-2-15,-5 9-5 16,2-5-1-16,1-7-1 15,2-3 2-15,-4-10-5 16,4-8 1-16,-1-5 0 16,6-8-1-16,-1-10-1 15,2-12 1-15,0-7-6 0,0-5 0 16,0-2-7-16,0-9-7 16,0-20-39-16,0-18-157 15</inkml:trace>
  <inkml:trace contextRef="#ctx0" brushRef="#br0" timeOffset="116364.7562">24349 14402 354 0,'-3'-11'40'16,"1"7"-33"-16,2 0-5 15,0 2 0-15,11 0 0 0,19 2 1 16,12 0 7-16,13 0 1 15,10 12-1-15,3 14-2 16,4 3 6-16,-4 5-8 16,-10-5-1-16,-11 3-1 15,-14-6-3-15,-9-1-1 16,-8-2 4-16,-9-1 1 16,-7-1 2-16,0 1 2 15,-7-3 2-15,-19 3 4 16,-8 3-1-16,-6-7-7 15,0 1-2-15,-4 0 1 16,0-2-4-16,0 0-2 16,0-1 1-16,3-3-1 0,7-3-3 15,7-3-2 1,8 1-12-16,7-1-32 0,4 0-61 16,8-2-228-16</inkml:trace>
  <inkml:trace contextRef="#ctx0" brushRef="#br0" timeOffset="117145.5858">24712 15044 163 0,'0'-3'95'0,"0"3"-65"15,0 0 17-15,0 0 7 0,0 0-14 16,0 0-15-16,20 0-13 15,6 0 9-15,7 0-7 16,5 3-1-16,-3 8-1 16,-5 0-7-16,-7-1-1 15,-9 6-3-15,-6-1 0 16,-5 0 0-16,-3 5 1 16,0 2 2-16,-22 2 3 15,-10 1-3-15,2-6-2 16,5-5 2-16,10-6 0 15,10-5-1-15,2-3-3 16,3 0 0-16,0 0 0 16,0 0-1-16,0 0 0 0,0 0 0 15,8 0-6 1,13 3 7-16,6-2 1 0,11-1 1 16,6 0-2-16,-1 0-5 15,6 0-5-15,-1 0-25 16,1 0-59-16</inkml:trace>
  <inkml:trace contextRef="#ctx0" brushRef="#br0" timeOffset="117602.9218">25539 14983 364 0,'0'0'33'0,"0"0"-20"15,-2 0-3-15,2 2 4 16,0 20 0-16,-3 12 23 15,-1 10-12-15,-4 7-11 16,-4 7-2-16,-1 9 1 16,-3 6-1-16,0 9-5 15,2 5-1-15,3 4 5 0,1 5-5 16,-2-7-2-16,4-3 3 16,4-1-2-16,1-4-5 15,3-3 4-15,0-10-3 16,0-8 2-16,7-13-3 15,1-6-1-15,-1-16 0 16,-4-7-6-16,-1-9-1 16,-1-7-1-16,-1-2-4 15,0 0-2-15,0-17-11 16,0-17-75-16,0-17-79 16</inkml:trace>
  <inkml:trace contextRef="#ctx0" brushRef="#br0" timeOffset="118533.778">25637 14597 337 0,'0'-5'123'16,"0"5"-113"-16,4 0-4 15,7 0-6-15,14 0 2 16,14 0 16-16,18 0-3 16,7 8-1-16,11 6-3 0,8-1-5 15,11 4 2-15,12-6-4 16,5 4 1-16,3-5-3 16,-6 1-1-16,-7 1-1 15,-10 2 2-15,-9 4-2 16,-3-2 1-16,-8-3-1 15,-7 0 0-15,-11 2 0 16,-11-8 1-16,-7 4-2 16,-9 0 1-16,-2 0 0 15,-3-2 0-15,-3-1 1 16,1 1 0-16,-1-4-1 16,-3 7 1-16,-1-2 1 0,1 6-1 15,-3 6 1-15,2 7 0 16,-2 4 0-16,2 11 4 15,-4 7-3-15,-1 5 0 16,1 5-1-16,-2 6 1 16,-2 3-3-16,-1 3 2 15,-1 2 0-15,-1 1 0 16,1 1 0-16,-2-3 0 16,-2-4-1-16,0-1 1 15,0-3-1-15,0-7-1 16,-10-1 1-16,-1-9-1 15,-4-1 1-15,3-5-1 16,3-6 0-16,2-5 0 16,-1-9 0-16,5-2 0 15,0-6 0-15,0-3 0 0,2-5 0 16,-2 0 0-16,1-4 0 16,1-2 0-16,-4 3 0 15,-8-1 1-15,-11 0 7 16,-10 1-4-16,-10-1 0 15,-5-3-2-15,-2 0 1 16,-7 0-1-16,-13 4 5 16,-5-4-4-16,-11 0 1 15,-5 0-2-15,-7 0 1 16,-4 2-2-16,-7 1 2 16,2-3-3-16,4 0 1 15,12 0 2-15,11 0 2 0,9-9-3 16,11 2 4-16,10-7-2 15,4 3-1-15,3 0 0 16,3-4-2-16,3 4 1 16,9 4-2-16,6 0 0 15,10 3 0-15,4 0-1 16,1 4 0-16,4-1-2 16,2 1 0-16,2 0-3 15,0-1-9-15,0 1-13 16,0-1-27-16,32-9-52 15,21-2-136-15</inkml:trace>
  <inkml:trace contextRef="#ctx0" brushRef="#br0" timeOffset="119163.9273">27153 15051 371 0,'-21'-14'22'0,"-3"6"-8"16,-3 1 23-16,-7 3-15 15,-8 4-3-15,-4 0-1 16,-2 4 2-16,2 7-2 16,1 3-5-16,5 2 0 15,0 2-5-15,4 1-3 16,3 3 3-16,5 4-4 15,-1 1-1-15,4 7 0 16,5 0-3-16,1 5 1 16,4 5 1-16,0 5-2 15,2 2 3-15,1 8-3 0,3 3 2 16,0 0-2-16,0 4 1 16,0-4-1-16,2-5 0 15,-1-3 0-15,-2 1 2 16,1 0 0-16,0 0-1 15,-3-8-1-15,-2-1 0 16,-2-11 0-16,-2-2 3 16,-3-7-2-16,-1-5 3 15,1-5-3-15,-3-5 3 16,-6-5 0-16,-3-5-3 16,-5-1-1-16,-8 0-3 15,-4-11 0-15,-7-11-6 0,1-4-7 16,4-10-16-16,7-1-43 15,19-6-137-15</inkml:trace>
  <inkml:trace contextRef="#ctx0" brushRef="#br0" timeOffset="119883.6186">27547 15575 261 0,'-3'-10'28'16,"-2"-2"11"-16,5 9 24 15,0 3-14-15,0 0-12 16,0 0-17-16,0 0-8 16,0 0-8-16,3 0-1 15,18 0 2-15,9 3 12 16,7 6-3-16,11 1 0 15,5 2-4-15,9-5 2 16,9 4-5-16,9 0 0 16,8 0 0-16,6 0-1 15,1 3-2-15,-4-3 0 0,-4 0 0 16,-7 0-4-16,-4 1 2 16,0-2-1-16,-5-2 1 15,-3-1-2-15,-2 0 1 16,0 1 2-16,-4-1-2 15,-2-1-1-15,-9 4 0 16,-8-1 0-16,-5 0 0 16,-8-2 0-16,-8-1-3 15,-3 3 2-15,-7-7-5 16,-4 0 2-16,-1 1-2 16,-4-3-9-16,-3 3-16 15,0-3-39-15,0 0-149 0</inkml:trace>
  <inkml:trace contextRef="#ctx0" brushRef="#br0" timeOffset="120302.6607">29097 15514 302 0,'12'0'102'16,"7"0"-98"-16,8 7 33 16,4 8-1-16,2 7-15 0,2 4-5 15,2 3-1-15,5 4-2 16,5-4-4-16,1 1 1 16,-6 2-4-16,-5-9 1 15,-8-1-5-15,-9-5 1 16,-8-5-1-16,-6-5-2 15,-6-4 1-15,0 2 3 16,0 2 0-16,-21 8 3 16,-29 4 6-16,-19 6-6 15,-8 2-6-15,5-3 2 16,6 2 1-16,6-1-2 16,4-3-2-16,4-7 0 0,10 0-2 15,11-5 0-15,5-4-4 16,7-1-6-16,7-3-17 15,6 1-27-15,6 0-61 16,3-3-283-16</inkml:trace>
  <inkml:trace contextRef="#ctx0" brushRef="#br0" timeOffset="121242.2137">29904 15025 480 0,'-9'-7'31'0,"9"4"-22"0,0 3-7 16,0 0 4-16,0 0 0 15,23 0 1-15,24 18 13 16,23 7-2-16,14 5-7 16,5 4-5-16,4 5-4 15,-8-1-1-15,-7 4 1 16,-13-7-1-16,-17-3-1 16,-17-10 0-16,-14-4 0 15,-12-3-1-15,-5 3 1 16,-10 11 0-16,-27 12 1 15,-21 11 4-15,-11 3-2 16,-7 4-3-16,0-1 3 16,3 4-1-16,3 0-1 0,9 4-1 15,8-6 0-15,9-1 0 16,5-3 0-16,6-7 0 16,3-5 0-16,6-6 2 15,6-10-2-15,2-9-1 16,1-7 1-16,-8-5 1 15,0-2 1-15,-7 1-1 16,2-6 0-16,-1 0-1 16,8 0 2-16,5 0-2 15,7 0 1-15,3 0 1 16,-1 0-2-16,1 0 0 16,1 0 0-16,5 0-2 15,0 0 2-15,0 0-1 0,0 0-3 16,0 0 1-16,0 0 3 15,0 0-3-15,6 0 3 16,10 0 0-16,9 6 1 16,6 4 0-16,9 3-1 15,3 5 0-15,8-2 2 16,0 1 0-16,-1 1-2 16,-4 4 3-16,-4-3-2 15,-4 0 4-15,-2 3-3 16,2 3 1-16,0-6 0 15,-1 0 0-15,0-2-2 0,-1-5 0 16,-3-5 0 0,2-4 0-16,-2-3-1 0,2 0-4 15,-1-3 1-15,3-19-9 16,-1-4-14-16,-1-11-56 16,-10-6-158-16</inkml:trace>
  <inkml:trace contextRef="#ctx0" brushRef="#br0" timeOffset="121705.739">29932 15558 347 0,'5'0'24'16,"3"0"-15"-16,5 7 18 15,5 16 28-15,10 5-9 16,12 13-6-16,13 6-3 15,14 4-10-15,18 12-17 16,10 0-1-16,17-1-9 16,9-10 0-16,0-23-22 15,-26-29-289-15</inkml:trace>
  <inkml:trace contextRef="#ctx0" brushRef="#br0" timeOffset="146891.5761">6081 15672 235 0,'0'-4'43'15,"0"1"5"-15,0-2 4 16,0 5-11-16,0 0-11 15,0-3-2-15,0 3-6 16,0 0 1-16,0 0-7 0,0 0-1 16,0 0-6-16,0 0-3 15,0 0-3-15,0 0 0 16,0 0-2-16,0 0-1 16,0 4-1-16,0 7 0 15,0 10 1-15,0 5 3 16,4 8-2-16,2-2-1 15,-3 1 1-15,2-3 0 16,-2-1-2-16,3-3 2 16,-3-9-2-16,1-5 1 15,-4-4-1-15,0-7-1 16,3-1-2-16,-3 0-2 0,0 0-3 16,0 0-3-1,0 0-29-15,0 0-85 0,0 0-208 16</inkml:trace>
  <inkml:trace contextRef="#ctx0" brushRef="#br0" timeOffset="148179.9774">5320 16508 272 0,'0'0'22'16,"0"0"-21"-16,0 0 7 15,3 3 4-15,15 16 27 16,6 3-9-16,7 11-2 16,5 0 1-16,1 4-4 15,-1-3-11-15,-2-2-7 16,-4-3 1-16,-3 0-7 16,-6-7 1-16,-2 0-2 15,-5-6 0-15,-4-5-1 16,-1-3 0-16,-6-2-5 15,2-3-11-15,-4-3-30 0,-1 0-67 16,0-21-146 0</inkml:trace>
  <inkml:trace contextRef="#ctx0" brushRef="#br0" timeOffset="148398.2772">5586 16483 372 0,'-3'0'57'15,"-2"0"-56"-15,2 11 8 16,-9 15 10-16,-4 10-9 16,-8 12 0-16,3-4 3 15,-3-3 3-15,2-4-8 0,1 2 1 16,0 2-3-16,-6 3-6 16,0 4 0-1,-1-1-6-15,1-3-11 0,6-8-20 16,3-14-111-16</inkml:trace>
  <inkml:trace contextRef="#ctx0" brushRef="#br0" timeOffset="148764.5132">5781 16738 218 0,'33'0'32'15,"-5"0"-7"-15,2 5 4 16,-6 6 14-16,-6-3-12 0,-2 3-6 16,-7 0-3-16,-3 3-1 15,0 2-7-15,-6 6 3 16,0 6-2-16,0 6-5 16,-12-2-3-16,-1 1-2 15,1-7-2-15,4-4 0 16,2-4 0-16,6-9-3 15,0-2-2-15,0-2 1 16,0 0-4-16,9-2 5 16,5 1 1-16,11-2 3 15,2-2 0-15,9 0-3 16,3 0 2-16,-1 0-3 0,-2 0-5 16,-9 0-9-16,-9 0-9 15,-5 0-53-15,-13 7-152 16</inkml:trace>
  <inkml:trace contextRef="#ctx0" brushRef="#br0" timeOffset="149036.4416">5608 17470 468 0,'0'0'10'0,"0"0"-9"15,0 0-2-15,0 0 0 16,0 0-19-16,0 0-58 15,0 4-187-15</inkml:trace>
  <inkml:trace contextRef="#ctx0" brushRef="#br0" timeOffset="149194.3218">5583 17638 355 0,'0'6'0'0,"0"-3"4"16,0-1-4-16,0 2 1 15,0 0-1-15,0 5-8 16,0 4-9-16,0 1-19 16,0 8-136-16</inkml:trace>
  <inkml:trace contextRef="#ctx0" brushRef="#br0" timeOffset="149605.6596">5335 18106 242 0,'-3'0'95'16,"3"1"-86"-16,0-1 13 15,0 2 9-15,0 4-19 16,3 6-6-16,10 7 8 16,7 4 5-16,2 8-3 0,8 3-1 15,0 3-5 1,1 2 1-16,2-5-5 0,-3 2 0 15,1-2-6-15,-4-5 0 16,-5-1 0-16,-2-5 0 16,-4-4-1-16,-4-1-8 15,-4-10 3-15,-4-5-12 16,-4-3-27-16,0-7-120 16</inkml:trace>
  <inkml:trace contextRef="#ctx0" brushRef="#br0" timeOffset="149854.3743">5641 18112 384 0,'-8'22'12'16,"-8"8"-9"-16,1 7 20 16,0-1 8-16,-3 4-15 15,2 0-2-15,-1-2-7 16,-5 3 1-16,1 2-1 15,-3-3-3-15,2-5-1 16,1 3-3-16,3-5 0 16,3-6 0-16,3-6-8 15,6-8 0-15,2-6-14 16,4-6-39-16,0-1-160 16</inkml:trace>
  <inkml:trace contextRef="#ctx0" brushRef="#br0" timeOffset="150302.9976">5903 18407 146 0,'5'21'66'0,"-2"9"-6"16,0-5-7-16,0 9-10 15,-3-2-15-15,3 4-3 16,0 1-9-16,-3-6-3 15,3-3-1-15,1-5-9 16,-4-7 1-16,3-5-3 0,-3-6-1 16,3-5 3-16,-3 0-3 15,0 0 1-15,3 0-1 16,3-19-1-16,3-3-9 16,6-9 9-16,7 8 1 15,-2 4-2-15,-1 4 1 16,1 8 1-16,-4 3 3 15,-1 4-3-15,3 0 0 16,-2 0 2-16,2 6 0 16,0 10 5-16,-3 1-3 15,4 7-1-15,-5 2 1 16,2 0 2-16,-2-1-4 0,-1 0-1 16,-4-6-1-16,0-5 0 15,-3-2 2-15,1-3-2 16,-4-3-2-16,-1-3-4 15,-1-3-8-15,-1 0-30 16,0 0-145-16</inkml:trace>
  <inkml:trace contextRef="#ctx0" brushRef="#br0" timeOffset="151569.5789">5508 16658 227 0,'-21'-7'78'0,"3"1"-65"15,2-2 2-15,-2 1 17 16,6 3 8-16,0-3-15 16,3 6-6-16,-3 1-2 15,3 0-4-15,-1 0-4 16,1 0-1-16,-5 19-4 15,1 18-4-15,-2 17 0 16,5 13-1-16,8-1 1 16,2 0-1-16,15-11 1 15,19-4 0-15,13-13 0 16,8-10 0-16,16-5 2 0,1-16 1 16,1-7-2-1,0-4 4-15,-4-27-2 0,-5-5 1 16,-9-11 1-16,-7-7-5 15,-18-2 2-15,-17 1 1 16,-13 1 5-16,-13 0-5 16,-26 7 5-16,-19 1-2 15,-14 12 0-15,-13 12-2 16,-3 18 4-16,-3 4 3 16,3 13-2-16,15 18-3 15,18 2-2-15,25 4 1 16,21-1-5-16,9 8-5 15,12 5 2-15,31 1-1 0,15-1 3 16,14-9 1 0,13-15 0-16,-1-10 1 0,-1-15-2 15,-7 0 1-15,-4-15 0 16,-14-7 1-16,-16-3 1 16,-17 1-2-16,-19-3 0 15,-6-9 3-15,-25-5 2 16,-20-4-3-16,-19 8-1 15,-9 13 3-15,1 15 0 16,-1 9 2-16,0 13 2 16,6 22-3-16,7 10-1 15,17 2-2-15,16-1-2 16,21 4 0-16,6-6-6 0,33-1-1 16,22-6 5-16,12-6 2 15,14-11-1-15,4-17-1 16,3-3-3-16,1-17 1 15,-10-20 1-15,-13-5 3 16,-21-4-4-16,-26 2 2 16,-19 0 2-16,-6 0 3 15,-37 5-1-15,-15 9 3 16,-14 14-1-16,-5 16 1 16,-7 3 1-16,2 32-1 15,10 12-1-15,11-1-4 16,21 7 0-16,19-5-4 15,21-1-4-15,0-2-3 16,33-1-2-16,15-11-4 0,10-3-30 16,6-16-69-16</inkml:trace>
  <inkml:trace contextRef="#ctx0" brushRef="#br0" timeOffset="152769.4993">5890 18299 257 0,'-12'0'142'0,"9"0"-123"16,0 0 3 0,3 0 11-16,0-4-8 0,0 4-10 15,0-2-6-15,0 2-2 16,0 0-1-16,0 0-2 15,0 0-4-15,6 0 0 16,9 0 0-16,9 0 1 16,7 0 5-16,12 0 0 15,-1 0-1-15,-3 0-1 16,-3 0-4-16,-5 8 3 16,-4 4-3-16,-3 4 1 15,-5-3 0-15,-4 3 0 16,-6 1 2-16,0 3-2 0,-6-1 5 15,-3 7 0 1,0 5-2-16,0 7 3 0,-3 0-4 16,-15 6-3-16,-1 2 2 15,-1-2-1-15,-5-3-1 16,-5-2 2-16,2-6-2 16,-5-3 0-16,3-7 0 15,5-2 0-15,-2-8 2 16,6-4 0-16,3-7-2 15,3-2 1-15,5 0-1 16,1 0 0-16,7 0 0 16,1 0-5-16,1 0 3 15,0 0-2-15,0 0 2 16,0 0-2-16,0 0 0 0,0 0-2 16,3-2 2-16,9-5 3 15,7 3 1-15,5-2 1 16,1 1-1-16,5 1 0 15,3 1 0-15,-2 3 2 16,2 0-2-16,0 0 0 16,-2 0 1-16,-4 0 0 15,0 0-1-15,-3 0 0 16,0 7 0-16,-2-2 0 16,-1 2 3-16,-3-1-3 15,4 3 2-15,-5-3-2 16,-1 1 2-16,-2-1-2 15,-1-3 0-15,-1-1 1 16,-3-2-1-16,-2 0-1 16,-1 0 1-16,-1 0 1 0,-5 0 0 15,3 0-1-15,-3 0 0 16,0 0-1-16,0 0 1 16,0 0-3-16,0 0-5 15,0 0-8-15,0 0-37 16,0-5-121-16</inkml:trace>
  <inkml:trace contextRef="#ctx0" brushRef="#br0" timeOffset="154053.3813">6833 18581 184 0,'0'2'14'0,"0"-2"-13"16,0 0 4-16,0 0 19 15,0 0 10-15,3 0-14 16,6 0 13-16,4 0 0 16,5 0 3-16,6 2-8 15,9 2-8-15,9-3-6 16,4 2-4-16,6 4-2 15,6-7 3-15,3 3-3 16,5 1 0-16,-2 0-2 0,-1-2-2 16,1 3 0-16,-3-1 2 15,-1-2-3-15,-5-1-1 16,-1-1 0-16,-8 2 1 16,-4 0-1-16,-9-2 0 15,-2 4-2-15,-1-4 1 16,-5 1 1-16,2 0-1 15,3 1-1-15,-2 2 0 16,5-1 1-16,3 0-1 16,3 3 0-16,-1 0 0 15,4-2-1-15,0-1 0 16,1-2-2-16,-1 2 1 0,-6-3-5 16,-3 0 4-1,-8 0 0-15,-7 0 0 0,-9 0-1 16,-3 0-1-16,-6 0-5 15,0 0-22-15,0-11-61 16,-9 0-261-16</inkml:trace>
  <inkml:trace contextRef="#ctx0" brushRef="#br0" timeOffset="154406.3281">8074 18366 425 0,'0'0'28'0,"0"0"-28"0,15 0-5 15,18 0 5-15,18 9 4 16,7 4 0-16,3 1-2 16,2 2-2-16,-5 2 1 15,3-5 0-15,-9 3-1 16,-7-2 0-16,-12 1 0 15,-11 0-1-15,-11-4 1 16,-11 6 1-16,0 5 7 16,-11 9 10-16,-23 8-5 15,-8 2-8-15,-7-3-1 16,0-6-3-16,1-2 1 0,6-6-2 16,8-8-1-16,11-5-6 15,7-8-23-15,16-3-26 16,3-9-128-16,27-12-49 15</inkml:trace>
  <inkml:trace contextRef="#ctx0" brushRef="#br0" timeOffset="154975.2444">9150 18269 25 0,'-24'0'293'0,"3"4"-271"16,-6 14 13-16,2 3-3 15,-2 6-1-15,2 7-6 16,8 0-12-16,7 5-1 16,7 13-2-16,3 2-7 15,3 5 6-15,21-4-5 16,7-7-3-16,5-4 4 15,4-3-2-15,8-5 0 16,4-3 0-16,9-6 1 16,5-8-3-16,4-8 3 15,0-11-3-15,3 0 2 16,-4-13-1-16,-5-16 2 0,2-7-3 16,-11-9-1-16,-3-5-3 15,-4-7 2-15,-11-5 0 16,-12-4 0-16,-5 0 1 15,-14 4 0-15,-6-4 1 16,0-1 0-16,-12 1 0 16,-15 4 4-16,-6 8-3 15,-4 10 1-15,-9 10 3 16,-6 12 0-16,-4 8 0 16,-2 7-5-16,-3 7 2 15,1 0 2-15,-1 2-5 16,0 17 3-16,-2-1-3 15,5 2 0-15,3 2-1 0,10-1 1 16,9-6-2 0,14 2-4-16,4-5 0 0,9 3-4 15,6-1-20-15,3 5-37 16,0-5-133-16</inkml:trace>
  <inkml:trace contextRef="#ctx0" brushRef="#br0" timeOffset="155268.8406">9854 18225 348 0,'-19'0'35'16,"2"0"-35"-16,-5 5 16 15,-2 11 14-15,-4 4-11 16,-5 9-5-16,-3 10-10 16,-3 7 5-16,2 1-4 15,-6 5-1-15,4-4-4 16,0-1 0-16,-1-3 0 16,1-8-3-16,0-5-3 15,5-9-7-15,4-10-18 16,6-9-85-16</inkml:trace>
  <inkml:trace contextRef="#ctx0" brushRef="#br0" timeOffset="155478.8241">9299 18344 330 0,'6'0'18'0,"7"0"-5"16,4 11-13-16,11 8 31 15,-1 3 6-15,6 3-12 16,3 3-9-16,1 2-3 16,0-4-13-16,5 0 0 15,0-5-6-15,4-4-14 16,-1-5-46-16,-5-4-297 0</inkml:trace>
  <inkml:trace contextRef="#ctx0" brushRef="#br0" timeOffset="156145.1752">10248 18471 310 0,'0'0'40'15,"0"5"-40"-15,18 1 0 16,12-1 7-16,10-1 8 16,11-1 4-16,13-3-5 0,15 0-1 15,2-2 3-15,8-11 3 16,3-3-9-16,1-1-3 15,-1-1-2-15,1 7-2 16,-1-7-2-16,7 5 9 16,4 0 17-16,10-6-5 15,4 1-15-15,11-1-4 16,-2 1-2-16,6 0-1 16,-5 3 0-16,-11 1-1 15,-11 2-1-15,-11 5 2 16,-16 4-1-16,-10 0 1 15,-7-1 1-15,-5 4-1 16,0 0 0-16,-5 0 0 0,-5 0 2 16,-7 0-2-16,-8 0 0 15,-4 0 0-15,-10 0 0 16,-5 0-3-16,1 0 0 16,-6 2-2-16,-4-2-3 15,0 0-11-15,-3 2-34 16,0-2-179-16</inkml:trace>
  <inkml:trace contextRef="#ctx0" brushRef="#br0" timeOffset="156489.5672">13181 17987 416 0,'-12'0'30'15,"8"0"-27"-15,-2 7 4 16,3 26-3-16,-3 24 13 16,-2 23-2-16,2 12-3 15,-1 10 2-15,4 1-6 16,0 4 2-16,0 0-2 15,-3-5-3-15,3-8-2 0,3-13 0 16,0-12-3 0,0-14-2-16,0-17 1 0,0-14-3 15,0-11-4-15,0-6-9 16,0-7-11-16,0-22-71 16,12-29-131-16</inkml:trace>
  <inkml:trace contextRef="#ctx0" brushRef="#br0" timeOffset="157128.1709">13293 18212 384 0,'12'-4'0'0,"7"-4"-1"0,17-3 1 15,15-3 8-15,13 3 3 16,3 3-2-16,8 5 6 15,2-1 5-15,4 4-6 16,4 0 1-16,6 0-1 16,9-7-5-16,7 5-3 15,14 0 4-15,6 2-4 16,3 0-5-16,-2 0-1 16,-4 0 0-16,-6 0 0 15,-12 0 1-15,-15 0-1 16,-19 0 0-16,-13 11 0 15,-20-4 0-15,-14 1 1 16,-9 6-1-16,-2-1 5 0,-5 9 2 16,0 9 2-16,-1 2 2 15,-3 2-7-15,-1 4-4 16,0-4 2-16,-1 6-2 16,-3 6 0-16,0 4 0 15,0 7 1-15,0 0 1 16,-3-7 1-16,-4-4-3 15,-3-9-1-15,-3-2 1 16,-7-3 1-16,-2-6-1 16,-15-2-1-16,-5-4 0 15,-10 1 1-15,-5-11 0 16,-15-5-3-16,-8-6 2 0,-14 0-6 16,-14-11-3-1,-6-6 5-15,-13-1 5 0,-5-1 4 16,-2 6-1-16,-3 4 1 15,4 6 3-15,-3-1-3 16,7 4 3-16,5 0 0 16,18 0 1-16,18 0-3 15,20 4-4-15,24-4-1 16,23 0-3-16,11 0-7 16,10 0-10-16,10-7-52 15,23-8-161-15</inkml:trace>
  <inkml:trace contextRef="#ctx0" brushRef="#br0" timeOffset="157976.1066">14970 18273 299 0,'-23'-11'53'15,"-2"4"-24"-15,-11 4-8 16,7-3 14-16,-10 0-14 15,-3-4-10-15,-4-1 1 16,-2 0-1-16,-1 0-2 16,4 0 2-16,-1 5 2 15,-2 6-3-15,-4 0-1 16,-1 0-5-16,2 6 0 0,5 9-1 16,4 6-1-1,7 1 0-15,5 5-2 0,3 3 2 16,8 3-2-16,1 6 0 15,1-2 0-15,4 3 0 16,-3 4 0-16,-5 1 1 16,0-3-1-16,-2-1 2 15,0-4-1-15,-1-4 2 16,0 1-1-16,-6-9 2 16,0-1-3-16,2-2 1 15,-5-2 0-15,-2-2-1 16,2-6 2-16,-3-1-3 15,3-5 0-15,0-1-3 0,8-3 2 16,2-2-2 0,7 0 1-16,1 0-6 0,3 0-5 15,6-7-17-15,3 0-54 16,3-7-127-16</inkml:trace>
  <inkml:trace contextRef="#ctx0" brushRef="#br0" timeOffset="158702.9552">15357 18675 339 0,'-1'0'44'16,"1"0"-22"-16,0 0 10 16,0 0-7-16,0 0-4 15,0 0-14-15,0 0-4 16,23 0-1-16,20 3 14 0,15 4 8 16,23-4-5-16,10-2-3 15,13 2-6-15,8 0-2 16,6 0-2-16,12 3 0 15,4 1-1-15,5 1-4 16,-6 2-1-16,0-3 2 16,7-4-1-16,0-2 1 15,9-1 4-15,4 0-5 16,-2 0-1-16,-1 0 0 16,-16 0-2-16,-17 0 2 15,-20 0 0-15,-23 0-1 16,-25 0-1-16,-23 0-2 15,-13 0 2-15,-10 0-6 0,-3-4 8 16,0-3-5 0,-17-5-37-16,-8-1-53 0,-15 1-215 15</inkml:trace>
  <inkml:trace contextRef="#ctx0" brushRef="#br0" timeOffset="159024.7694">17616 18421 429 0,'0'0'23'15,"2"0"-23"-15,28 0-12 0,12 7 12 16,17 8 9 0,10 5-2-16,4 7-3 0,3 3 2 15,-1-3 1-15,-11 4 5 16,-18-4-9-16,-10-7-2 15,-23-4 0-15,-13 2 0 16,-10 4 15-16,-39 6 3 16,-16 11-10-16,-9-4-4 15,-5-1 0-15,4 0-1 16,7-6 0-16,3-6-3 16,14-4-1-16,15-7-2 15,7-5-7-15,19-6-21 16,10 0-64-16,9-21-262 15</inkml:trace>
  <inkml:trace contextRef="#ctx0" brushRef="#br0" timeOffset="159484.078">18489 18414 251 0,'-19'-4'165'0,"1"4"-151"16,0 0 5-16,-1 9 1 16,-2 13 1-16,3 13-9 15,3 9 1-15,7 7-2 16,8 7 0-16,3 2-6 0,23-1 1 16,10-2-3-16,10-5 2 15,11-6-4-15,7-8 4 16,10-10 1-16,6-12-2 15,4-13-2-15,11-3-1 16,-1-20 2-16,0-14 5 16,-11-14-7-16,-14-6-1 15,-14-17-3-15,-15-9-2 16,-14 1 1-16,-16 1 1 16,-10 12 3-16,-18 10 4 15,-16 5-1-15,-12 6 4 16,-7 5-4-16,-10 7 7 15,-3 8-4-15,-9 6-3 0,0 8-3 16,4 8-1 0,6 3 0-16,10 0 0 0,10 5-5 15,13 8-7-15,5 6-21 16,12 4-27-16,4 8-103 16</inkml:trace>
  <inkml:trace contextRef="#ctx0" brushRef="#br0" timeOffset="159708.9694">19054 18549 437 0,'-25'15'11'0,"-2"1"-9"0,-2 6 8 15,-13 9 10-15,-7 2 0 16,-10 5-6-16,0-3 1 15,1-4-5-15,7-7-6 16,5-5-4-16,7-8-5 16,7-6-15-16,12-5-29 15,8-8-195-15</inkml:trace>
  <inkml:trace contextRef="#ctx0" brushRef="#br0" timeOffset="159887.8383">18613 18524 256 0,'7'0'180'0,"8"7"-173"0,11 14-1 16,10 5 25-16,6 1-6 15,-3 1-9-15,2 2-8 16,-1-4-3-16,0-1-5 16,-2 0-8-16,-2 0-7 15,-7 3-44-15,-5-7-375 16</inkml:trace>
  <inkml:trace contextRef="#ctx0" brushRef="#br0" timeOffset="160623.518">19720 18474 392 0,'-20'-6'56'0,"6"1"-36"16,9 3-11-16,5 2 1 0,5 0-1 15,25 0-3-15,23 0 12 16,24 0 2-16,17 0-3 15,16 0-4-15,14 0-5 16,12 0 2-16,10 7-7 16,13 1 3-16,8-2-1 15,7 2-3-15,-3-4-1 16,0 3 2-16,-2 1-3 16,1-3 4-16,11 1 2 15,9-3 0-15,9-1-6 16,2 4-1-16,-10-2-1 15,-13 3-1-15,-18-4-1 0,-27-1-3 16,-23 3 0-16,-28-1 1 16,-28-3-3-16,-26-1-1 15,-19 0 2-15,-7 0 2 16,-2 0 3-16,-2 0-18 16,-18-1-56-16,-18-3-130 15</inkml:trace>
  <inkml:trace contextRef="#ctx0" brushRef="#br0" timeOffset="161050.236">22908 18332 348 0,'8'0'15'16,"6"0"-13"-16,11 0 5 16,9 7 25-16,12 5-6 15,9 0-10-15,11 2-6 16,1 4 1-16,2-5 2 15,-8 3-3-15,-9 0-8 0,-11 2-2 16,-13-5 0 0,-10-2 0-16,-11-2 1 0,-5 3-1 15,-2 5 5-15,-9 9 8 16,-18 6 0-16,-8 2-7 16,-4 0 0-16,-7-7-2 15,-3-2-3-15,-3-1-1 16,-5-2 0-16,1-5-5 15,2-3-16-15,5-5-55 16,0-7-198-16</inkml:trace>
  <inkml:trace contextRef="#ctx0" brushRef="#br0" timeOffset="163629.7522">23599 17878 355 0,'-10'-1'44'16,"5"1"-27"-16,4 0 2 16,1 0-1-16,0 0-3 15,0 0-5-15,0 19-3 16,-7 22 1-16,-7 20 16 16,-8 21-1-16,2 7-7 15,2 8-4-15,6 1-5 16,2-1 2-16,5-2 1 15,5-5-5-15,0-5 0 0,0-8-1 16,5-5 0-16,10-11-4 16,-2-9-1-16,2-11-3 15,-4-12 1-15,0-14-7 16,-5-8-8-16,-4-7-12 16,4-3-35-16,3-31-79 15,3-16-163-15</inkml:trace>
  <inkml:trace contextRef="#ctx0" brushRef="#br0" timeOffset="164311.7389">23747 17768 215 0,'1'-4'50'0,"-1"4"-32"16,2 0 0-16,1 0 18 16,9 0-1-16,4 0 1 15,13 0-10-15,12 0-5 16,13 0-9-16,15 0-1 16,13 7-5-16,6 3-1 15,10 2-1-15,8 3-2 16,-3 2-1-16,-1 2-1 0,-10 0 0 15,-10 3 0-15,-9-6 0 16,-10 4 4-16,-6-4 1 16,-11-3-3-16,-12-2-1 15,-6 0 0-15,-8-2-1 16,-5-2-1-16,-5 3 1 16,-2 0 2-16,0 9-1 15,-2 8 3-15,1 12 4 16,-3 6-1-16,-2 14-4 15,1-1-2-15,0 8 1 16,1-1-2-16,0 7 0 16,1 1 4-16,2-1-3 15,1-5-1-15,-2-7 0 0,-5-7-1 16,-1-10 1-16,0-5 2 16,-7-7 1-16,-11-7 0 15,-11-2 1-15,-6-4-1 16,-13-9-1-16,-7-2-2 15,-8-7 4-15,-5 0-4 16,-9-7 0-16,-8-9 1 16,-7 3-1-16,-8-3 0 15,-3-2 3-15,8 5-1 16,5-3 1-16,9 1 0 16,7 1-2-16,5 2 2 15,10-2-2-15,5-1 0 0,9 3-2 16,8-2-1-1,7 4-4-15,6-5-8 0,6 0-21 16,11 1-42-16,7-5-188 16</inkml:trace>
  <inkml:trace contextRef="#ctx0" brushRef="#br0" timeOffset="164778.0467">24921 18024 372 0,'-40'-7'30'0,"-2"7"-20"16,-6 0 8-16,-1 0 2 16,1 0-1-16,1 12-2 15,6 5-3-15,5 5-3 16,6 4 0-16,2 9-5 16,1 11 0-16,2 1 0 15,0 4-3-15,8 1-1 16,2 0 2-16,6 1 2 0,2 4 1 15,-1-2-4-15,0-7 0 16,2-4-2-16,-7-5 0 16,-1-5 0-16,-3-5-1 15,-7-4 0-15,-6-3 1 16,-7-3-2-16,-10-8-1 16,-10-7-6-16,-6-4-5 15,-2 0-4-15,3-9-22 16,4-7-42-16,15-3-80 15</inkml:trace>
  <inkml:trace contextRef="#ctx0" brushRef="#br0" timeOffset="165969.235">25186 18417 244 0,'0'-3'59'16,"0"3"-44"-16,0 0-2 15,0 0 16-15,-1 0 10 16,1 0-19-16,0 0-3 15,0 0-7-15,0 0-4 16,0 0-6-16,0 0 1 16,1 0 0-16,13 0 0 15,8 3 3-15,7-1 10 16,5 0 0-16,8 1 1 16,10 0-3-16,6-3 0 0,11 3-2 15,8 3-2-15,7-3 2 16,7 1-3-16,0 2-1 15,2-3-2-15,-4 6 1 16,2-7-3-16,0 6 3 16,0-5-2-16,-1 2-2 15,2-1 0-15,-1 0-1 16,2 0 1-16,-1-1 2 16,1 4-3-16,1 1 2 15,-5 3-2-15,-6-4 0 0,-3 5 0 16,-7-2 0-1,-5 5-3-15,-5-5 3 0,-6 5 0 16,-8-4 0-16,-4 0 0 16,-5 0 0-16,-3-4 1 15,3-2-1-15,-2 2 0 16,-2-2 0-16,1 0 0 16,-3-3 0-16,-1-1 0 15,-6 1 0-15,-9 1 0 16,-8-3 2-16,-7 0-2 15,-1 0 0-15,-2 0 0 16,0 0-2-16,0 0 0 16,0 0-8-16,0 0-2 15,0-8-14-15,0-2-58 16,-9-2-112-16</inkml:trace>
  <inkml:trace contextRef="#ctx0" brushRef="#br0" timeOffset="166411.1145">27490 18299 365 0,'0'0'19'0,"11"0"-15"0,11 13 30 16,8 0-3-16,5 1-10 16,4 5-10-16,3-4-1 15,3 4 2-15,-2-1-5 16,2 0 0-16,-5 3-5 16,-1-2 3-16,-4 3-4 15,-9-7 0-15,-5 0-1 16,-7-1 3-16,-6-6-3 15,-3-4 0-15,-4 2 3 16,-1-1-1-16,0 12 2 16,-19 5 5-16,-18 11 4 15,-17 8-7-15,-10-2-1 0,-2 0-4 16,7-7 0-16,11-7 1 16,8-4-2-16,8-4-1 15,7-3-6-15,4-7 0 16,0 0-16-16,6-2-30 15,0-5-76-15</inkml:trace>
  <inkml:trace contextRef="#ctx0" brushRef="#br0" timeOffset="167431.7041">28864 17623 359 0,'10'-3'78'16,"-10"3"-70"-16,3 0-8 16,5 0 0-16,6 11 0 0,8 7 7 15,9 8 4-15,7 4 0 16,6 2 3-16,0 2-7 15,-4-1 2-15,-6 0-2 16,-10-2-4-16,-6-3-1 16,-12-3 0-16,-6 1 6 15,-2 8 1-15,-30 9 6 16,-17 9-6-16,-19 9-7 16,-7 2 1-16,-2-4-2 15,5-3 0-15,10-8-1 16,8-6 1-16,15-8 2 15,9-10-2-15,11-5-1 0,10-3 0 16,8-5-1-16,1 3-1 16,0 5-1-16,22 0 3 15,12-2-1-15,14-2 1 16,12-3-3-16,7-6 0 16,-2-2 2-16,-1-1-3 15,-7 3 3-15,-7-1 1 16,-4-1-3-16,-11-3-3 15,-6-1-12-15,-13 0-29 16,-12 0-59-16,-4-1-171 16</inkml:trace>
  <inkml:trace contextRef="#ctx0" brushRef="#br0" timeOffset="167687.8806">28708 17994 491 0,'0'0'0'16,"7"0"1"-16,18 0-1 16,13 11 9-16,11 4 0 15,4 4-2-15,10 3 0 16,3 4-3-16,0 5-1 0,2 4-3 15,-2-2-3 1,2-4-13-16,-4 0-17 0,-4-7-99 16</inkml:trace>
  <inkml:trace contextRef="#ctx0" brushRef="#br0" timeOffset="167919.825">29831 18288 139 0,'0'15'211'15,"0"11"-198"-15,-2 6 23 0,-9 9-5 16,0 0-3-16,-1-1-16 16,2 1 7-16,1-1-10 15,3-8-3-15,0-3-6 16,5-6 0-16,1-7-8 15,0-5-21-15,0-8-98 16</inkml:trace>
  <inkml:trace contextRef="#ctx0" brushRef="#br0" timeOffset="168835.1554">29462 18127 47 0,'0'0'112'0,"0"0"-75"15,0 0-13-15,0 0 7 16,8 0 16-16,7 0-1 15,7 1-2-15,4 2-13 16,3 3-4-16,3 3-7 16,2 1-3-16,-1 3-5 15,4 8-4-15,2 8 1 0,-3 4-1 16,-4-1-4-16,-5-1 0 16,-7-5 1-16,-5-3-2 15,-8-4-1-15,-5-7-2 16,-2 0 3-16,0 2 2 15,-22 4 6-15,-10 4-4 16,-4-4-6-16,5-3 1 16,7-4-1-16,14-4 2 15,4-6-1-15,6-1-2 16,0 0-1-16,0 1 0 16,0-1 1-16,0 3-2 15,0 3-5-15,7-2 2 16,12 4 4-16,16 2 1 0,11-3 0 15,15-3-2-15,9-4-7 16,3 0-8-16,-1 0-14 16,1 0-19-16,-7 0-52 15,-7 0-87-15</inkml:trace>
  <inkml:trace contextRef="#ctx0" brushRef="#br0" timeOffset="169548.0371">31089 16377 228 0,'0'0'242'16,"0"0"-216"-16,0 0-25 16,0 0 4-16,0 22 1 15,-9 10 8-15,-3 16 8 16,-3 0-9-16,6 1-9 16,3 1 0-16,3-3-4 15,3-5 1-15,0 0-1 0,0-8-5 16,3-11-3-1,1-2-8-15,-1-10-35 0,-3-3-136 16</inkml:trace>
  <inkml:trace contextRef="#ctx0" brushRef="#br0" timeOffset="172255.3589">6361 15757 153 0,'-16'-4'33'0,"4"-3"-23"16,0 5-10-16,6-1 2 15,6 3 3-15,0 0 13 16,0 0 5-16,0 0 2 15,0 0 1-15,0 0-1 16,0 0 0-16,0 0-3 16,0 0-8-16,0 0-2 15,0 0 0-15,0 0 3 16,0 0-5-16,3 0-2 16,9 0 7-16,6 0-2 15,3 3-1-15,1 0-2 16,5 3-2-16,0-2 0 15,0 2-1-15,4 3-3 0,-1-4-2 16,3 3 1-16,-5 1 1 16,2 1-2-16,-6 4-2 15,-6 1 3-15,4 0-2 16,-1 2 3-16,4 2-1 16,5 3 1-16,0 0 1 15,-3 0-3-15,3 1 1 16,-2 3-1-16,-1 2 1 15,-3-2-2-15,-2 1 0 16,-2 2 0-16,-1-5 2 16,-3 3 0-16,1-5-1 15,-1 0 0-15,-4-4-1 16,-1 1 0-16,5 2 0 0,-4 1 2 16,6 1-2-16,-6 3 0 15,4 2 0-15,-1-2 0 16,0 1 4-16,-3-1-4 15,1-2 0-15,1-2 0 16,-2 0-1-16,-2 0 2 16,-1-3-2-16,-1-3 0 15,2 1 0-15,-4-1 1 16,0 4 0-16,0-5-1 16,3 0 0-16,-5-1 1 15,4-3-1-15,-2 2 2 16,0 0-2-16,0 1 0 0,-2-6 0 15,2 4 1 1,-3-5-1-16,0 1 0 0,3 1 2 16,-3 3-2-16,2-2 1 15,-1-2 0-15,-1 0-1 16,3 3 0-16,0 0 1 16,0 0-1-16,-3 3 1 15,4-2-2-15,-1-5 2 16,-1 0 0-16,1 1 1 15,-3-1-1-15,3 0 0 16,1 3 0-16,-1-1 0 16,3 3 1-16,-1-2 1 15,5 2-2-15,-4 2 0 16,0-7 1-16,6 3 0 16,-6 1-2-16,7-4 1 0,-4 5 0 15,6-2 0-15,3 1 1 16,0-3 4-16,-2-1-6 15,-4 0 3-15,0-2-3 16,-3 1 4-16,0 2-4 16,-2-3 1-16,-2 1-1 15,1-2 0-15,1 3 0 16,-4-4 2-16,3 2-3 16,2 2 1-16,-1-3 0 15,-1 2 3-15,3-1-3 0,-3-1 0 16,-3 0 0-16,3 2 0 15,-3-3 0-15,4 2 0 16,-4-1 1-16,0 0-2 16,2 2 1-16,-1-3 0 15,2-2 0-15,-3 7 1 16,0-5-1-16,4 1 0 16,-2 2 2-16,1-1-2 15,4-1 1-15,-1-1 0 16,9 4 1-16,7 1 0 15,5 3 2-15,12 0 1 16,4-4-3-16,2 2 1 16,6 1 0-16,-2 0-2 15,0-2 0-15,0-1-1 16,-1 3 4-16,6 2-2 0,1 0 0 16,0-2-1-16,-1 2 1 15,1-5-1-15,0 8 0 16,0-2-1-16,2 0 3 15,1 1-3-15,-4 0 4 16,1-3-4-16,-9 0 3 16,-4 0-3-16,-2-3 0 15,-10 3 1-15,-3-5-1 16,-8-1 2-16,-5 2-2 16,-1-3 0-16,-3-1-1 15,-7 0 1-15,-4-3 0 16,-2 0 0-16,-3 0 0 0,0 0 0 15,0 0 1-15,0 0-2 16,0 0 2-16,0 0-2 16,0 0 1-16,0 0-2 15,0 0-1-15,0 0-8 16,0 0-4-16,3 0-13 16,4-3-20-16,8-16-27 15,3-3-107-15</inkml:trace>
  <inkml:trace contextRef="#ctx0" brushRef="#br0" timeOffset="172861.4296">9514 17148 413 0,'-3'-1'45'0,"0"1"-34"15,3 0 13-15,-4 0 6 16,-1 0-7-16,-1 0-11 16,-9 7-6-16,-9 19-5 15,-4 11 1-15,1 7 2 16,2 3 1-16,8-7-4 15,8 5 1-15,5-1-1 0,4 0 2 16,0-1-2-16,16 6-1 16,11-6 1-16,9 1-1 15,6-3 1-15,7-5-1 16,9-9 0-16,6-7 0 16,8-9 0-16,7-11 0 15,3 0 0-15,-3-20 1 16,-4-16-1-16,-7-10-1 15,-14-5-8-15,-11-7 5 16,-13-2-2-16,-12-1 4 16,-15-2-2-16,-3-2 2 15,-6-4 4-15,-19 13-1 16,-8 0 3-16,-9 12-3 0,-3 11 5 16,-4 8 0-1,0 9 6-15,1 9-5 0,-4 3 1 16,4 4-4-16,-1 0-3 15,7 11-1-15,-1 2 0 16,10-2 0-16,5-2 0 16,11-1-3-16,1 0-4 15,7 0-3-15,-2 2-10 16,-2 0-20-16,7 3-31 16,0 1-141-16</inkml:trace>
  <inkml:trace contextRef="#ctx0" brushRef="#br0" timeOffset="173538.2936">10075 17140 301 0,'-21'0'53'16,"3"0"-26"-16,-1 4 0 15,-5 6 18-15,-4 9-10 16,-1 7-16-16,-8 6-3 16,-2 3-2-16,3 7-1 15,-1 2-2-15,1-3-6 16,-1-4-1-16,7-4-3 0,6-5-1 16,3-6-4-16,2-3-2 15,7-11-5-15,-1-3-5 16,2-5-14-16,-1 0-61 15,2-22-171-15</inkml:trace>
  <inkml:trace contextRef="#ctx0" brushRef="#br0" timeOffset="173755.8933">9578 17213 373 0,'0'0'53'0,"0"0"-41"16,6 0-9-16,4 18 4 0,7 8 15 15,11 11 8-15,2 6-13 16,9 1 1-16,1 0-11 16,2-6 1-16,3-1-5 15,-2-8-3-15,-6-7-7 16,-1-8-1-16,-6-10-7 16,-5-4-20-16,-1-4-77 15,-3-25-226-15</inkml:trace>
  <inkml:trace contextRef="#ctx0" brushRef="#br0" timeOffset="174331.4228">10433 16530 410 0,'-3'0'40'16,"-6"15"-32"-16,0 16 2 15,-3 16 9-15,2 3 4 16,0 1-10-16,9-2-7 16,1-2 1-16,0-6-5 15,1-4-1-15,9-8-1 16,3-7 0-16,-1-8-2 15,3-13 2-15,-3-1-4 0,7-4 2 16,8-29 0-16,0-15-2 16,7-8 1-16,-5-2-7 15,-4 1 1-15,-7 11-1 16,-9 17 10-16,-6 14 4 16,-3 8 2-16,0 7 1 15,0 0-1-15,0 12-2 16,0 20 0-16,-3 12 0 15,0 7 3-15,0-3-4 16,3-4 1-16,3-10-4 0,13-5 0 16,4-11 2-1,-1-3-2-15,0-4 1 16,7-11 0-16,1 0 2 0,4-28-2 16,2-10 1-16,-3-10 0 15,-2-6-2-15,-7 6 1 16,-6-1 0-16,-2 10-1 15,-10 5 0-15,-2 10-1 16,-1 8 0-16,0 5-7 16,0 3-30-16,-7 5-41 15,-6 3-175-15</inkml:trace>
  <inkml:trace contextRef="#ctx0" brushRef="#br0" timeOffset="175457.8935">10290 17543 153 0,'0'0'48'0,"0"0"-29"16,0 0 9-16,0 0 11 15,0 0-10-15,6 0-11 16,10 0 3-16,8 0 17 16,4-9-9-16,8 0-3 15,6 2-10-15,4-4-4 16,5 4 1-16,1-1-1 15,3 4-4-15,-4 1-1 0,-1 0 2 16,3 2-1-16,5 1-2 16,6 0 1-16,11 0 5 15,-1 4-1-15,7 7-10 16,-2 0 0-16,-4 4-1 16,-2-4 3-16,-6 7 0 15,-3 4-2-15,-13-4 1 16,-2 4 2-16,-7 0 3 15,-5 0-1-15,2 0-3 16,-4-6 3-16,3 1-1 16,-2-1-3-16,-3 1 3 15,-1-3-2-15,-3-1 0 16,1-1 0-16,-5-2-3 0,-1 0 5 16,1 1-4-1,2 0-1-15,-6 0 3 0,6 0-3 16,-4-2 1-16,9 2-2 15,1 0 1-15,3-1-2 16,-1 1 2-16,1-1-1 16,-3-2 1-16,-3-1-1 15,-6 0 1-15,0-2 0 16,-5 1-1-16,0-2 0 16,4 3 2-16,-6-4-2 15,5 1 1-15,0 2 0 16,-1-1-3-16,0 1 3 0,0-1 0 15,-2 0-2 1,-6 1 1-16,4-2 1 0,-2 1 0 16,-1-3 0-16,2 1-1 15,-3 2 1-15,2 2 0 16,-5-3 1-16,4-1-1 16,-5 0 0-16,1 2 0 15,-3-1 3-15,6 0-3 16,-4 2-2-16,7 2 2 15,-6-2 2-15,7 2-2 16,-2 4 0-16,-2-5 0 16,1-1 0-16,-1 3 0 15,-1-5 0-15,-3 2 0 16,3-1 0-16,-3 2 2 16,0-3-2-16,-2-1 0 0,0 3-2 15,-1 0 2-15,1-3-2 16,-1 4 2-16,-3-7 0 15,1 0-3-15,-1 0-1 16,-3 0-4-16,0 0-8 16,0 0-26-16,0-10-54 15,0-12-300-15</inkml:trace>
  <inkml:trace contextRef="#ctx0" brushRef="#br0" timeOffset="175869.9727">12799 17745 386 0,'0'0'58'15,"0"0"-52"-15,0 0-6 16,3 0 8-16,6 11 11 15,1 4-5-15,7 0 2 16,1 3-6-16,3 3-4 16,-2 2 1-16,-3 6 1 15,7-6 0-15,-4 0-3 0,1-1-2 16,-7-6 0-16,-4-1-1 16,-5-4 0-16,-2-7 5 15,-2 3-4-15,0-7 2 16,0 5 2-16,-9 5 4 15,-13 6-7-15,-11 4-4 16,-3-4 1-16,0 2 2 16,5-8-3-16,4 2 0 15,2-5-1-15,1-4-2 16,-5 2-9-16,4-1-28 16,-9-1-25-16,-1-3-168 15</inkml:trace>
  <inkml:trace contextRef="#ctx0" brushRef="#br0" timeOffset="176994.2783">7221 18347 56 0,'0'0'25'0,"0"0"-19"15,0 0-6-15,0 0-14 16,0 0-5-16,0 0 9 16,0 0 10-16,-6 0 0 15</inkml:trace>
  <inkml:trace contextRef="#ctx0" brushRef="#br0" timeOffset="178441.7453">7104 18386 168 0,'-3'0'65'0,"3"0"-21"15,0 0-4-15,0 0-5 0,0 0-11 16,0 0-8-16,0 0-4 16,0 0 1-16,0 0-1 15,11 0 4-15,1-3 6 16,7-5-5-16,2-1-9 15,3-5 1-15,3-2-3 16,3-3 0-16,1 1 2 16,-1-8-4-16,3-1 1 15,1-4-1-15,-1 2-1 16,1-1 0-16,2-2-1 16,-2-5-2-16,2 1 3 15,0 2-2-15,3-5 5 16,1 1-4-16,-3-3 5 0,-4-3-6 15,-3 4 3-15,-5 6 2 16,-5-2 2-16,-1 3 3 16,-3 0-4-16,1-2 1 15,5 0-3-15,-5-5 2 16,5 3-3-16,2-7-1 16,-2 3 2-16,4-3-5 15,2 0 1-15,2 1 0 16,3-1 0-16,2-6-2 15,-2 8 1-15,-3 2 0 16,-9 4 0-16,3 4 0 16,-5 5 0-16,-2 5 0 0,-1 0 0 15,-1 0 0-15,6-5 0 16,1 2-1-16,8-2 1 16,-2 3 0-16,8-2 0 15,3-1 1-15,6 2-1 16,7-3 0-16,0 4-1 15,3-1 1-15,1 3 1 16,-1 3-1-16,0 1 0 16,0 1 2-16,-4 1-2 15,3 2 0-15,-2-3 0 16,3 6 0-16,-1-2 2 16,7-1-2-16,2 3 2 15,5 0-2-15,1 3 0 16,-5-2 0-16,1-2-1 15,3 5 0-15,-7-5-1 0,-1 2 2 16,-5-2 0-16,-3 3 3 16,2 1-2-16,1-2 1 15,8-7 2-15,4 3-3 16,3 1-1-16,6-4 3 16,0 6-2-16,5-2 4 15,2 4-2-15,2-1-2 16,-1 2 1-16,1-2 0 15,-3 3-2-15,3-1 0 16,0 0 2-16,3 5 0 0,0-1-1 16,-3 1-1-1,-7 2 3-15,4 1-3 0,-9 0 1 16,3 0 1-16,-5 0-1 16,7 0 0-16,0 0 0 15,3 0 2-15,6 4-2 16,1 3 0-16,-4 1-1 15,4 0-2-15,6-2 1 16,3-2 1-16,1 3-1 16,-3-2 0-16,-4 1 1 15,-5-5 0-15,-13 2 0 16,-6-3 1-16,-9 0-1 16,2 0 2-16,-2 0-2 15,0 0 2-15,-6 0-2 16,4 0-2-16,-10 0 2 0,-5-4 0 15,1-2-1 1,-2-2-1-16,-2-3 2 0,-2-7-2 16,0-1 0-16,-1-3 2 15,0 1-2-15,-5-1 1 16,-5 3-4-16,2-3 4 16,-1 0 0-16,6 1 1 15,-2-1-1-15,3-2 1 16,-5 7 0-16,-1 1 0 15,-5 5-1-15,1 0 1 16,-1 1 0-16,-1 2 0 16,-6 4 0-16,-1-2-2 0,-1 1 2 15,-4 5-2 1,-3-3 2-16,-6 3 0 0,0 0-1 16,0 0 1-16,0 0-1 15,0 0 1-15,0 0-1 16,0 0-3-16,0 0 0 15,0 0-7-15,0 0-9 16,0 0-10-16,0-4-33 16,-6 0-88-16</inkml:trace>
  <inkml:trace contextRef="#ctx0" brushRef="#br0" timeOffset="178967.2767">13454 15954 439 0,'4'0'35'0,"8"0"-28"16,11-4-3-16,10 4 10 15,6-3-2-15,10-1 1 16,9 4-2-16,3-2-3 0,2 1-1 16,1 1 0-1,-3 0-3-15,-1-4 1 0,-5 4-4 16,-7 0 1-16,-5 0-2 16,-15 0 1-16,-2 0 1 15,-6 0 0-15,0 0-2 16,-8 0 0-16,-6 0 1 15,1 0-1-15,-6 0 1 16,-1 4-2-16,0-4 2 16,0 0-1-16,0 0 3 15,0 1 2-15,0 9 2 16,-7 16 1-16,-12 10 3 16,-8 7-3-16,-5 1-8 15,9-3 2-15,-1-3-2 16,3 1 0-16,-3-2-1 0,5 0 1 15,1-11 0-15,3-4-3 16,6-7-1-16,3-5-7 16,3-3-5-16,-1-5-16 15,1 1-19-15,0-3-68 16</inkml:trace>
  <inkml:trace contextRef="#ctx0" brushRef="#br0" timeOffset="301996.3475">25040 14086 253 0,'-4'-15'27'0,"-2"1"-19"0,-6 3 1 16,3 0 6-16,-3 3 3 15,3 5-2-15,5-1 3 16,-1-3-12-16,2 6 5 16,2 1 0-16,-1-3-6 15,2 3-3-15,0 0-3 16,0 0-9-16,-1 0-12 16,-1 0-22-16,-10 0-86 15</inkml:trace>
  <inkml:trace contextRef="#ctx0" brushRef="#br0" timeOffset="303632.3477">6364 18375 260 0,'9'-6'5'0,"-7"-2"-3"15,-2 8-2-15,0 0 10 16,0 0-3-16,6 0-7 16,4 0-35-16,8-6 0 15,15-5-52-15</inkml:trace>
  <inkml:trace contextRef="#ctx0" brushRef="#br0" timeOffset="308866.5864">24382 13818 303 0,'-47'-15'27'0,"-8"1"-17"16,16 10-1-16,-6 4 3 16,-4 0 3-16,-3 4-4 15,-2 10 3-15,1 1-4 16,4 4 5-16,6 3-1 16,3 7 1-16,-3 12-2 15,-4 11-2-15,0 13-2 16,2 19-2-16,-4 20 1 15,4 12 1-15,-1 17-4 0,5 6 2 16,7 3-2 0,4 3 0-16,6-3-2 0,6-5 2 15,11 1-4-15,7-4 2 16,0-6-3-16,22-7 2 16,16-12 0-16,8-9-2 15,9-13 0-15,13-8 2 16,6-14-2-16,9-15 1 15,10-15 0-15,4-17 0 16,3-17 0-16,3-2 0 16,4-33 0-16,-1-16 0 15,3-9-1-15,-5-12 0 0,-2-6 0 16,-16-6-2 0,-5 2 1-16,-8-12 1 0,-6-2 0 15,-13-5 1-15,-4 1 1 16,-5-6-2-16,0 2 2 15,-6-4 2-15,-5 4-2 16,-8-2 0-16,-10 4 0 16,-10 6 1-16,-6 4-3 15,0 0 2-15,-18 6 5 16,-10 1-7-16,-8 2 2 16,-11 8-1-16,-5 5-1 15,-9 7 1-15,-2 0-1 16,-2 11-1-16,-1 11 1 0,2 1 0 15,-1 15 0 1,2 5 0-16,-1 4-1 0,-3 8 1 16,-1 4-2-16,6 3-2 15,7 0-3-15,8 3-1 16,4 20-15-16,1 14-42 16,-4 10-206-16</inkml:trace>
  <inkml:trace contextRef="#ctx0" brushRef="#br0" timeOffset="309876.9447">22514 17313 158 0,'-12'-12'47'15,"4"0"-4"-15,3 6 14 16,5 2-2-16,-1 1-8 15,1 3-6-15,0 0-14 16,0 0-9-16,0 0-3 16,0 0-9-16,0 0-2 15,-2 21-4-15,-1 17 0 16,-4 20 8-16,-8 12 3 0,-2 10-6 16,3 5 2-16,-3 2-4 15,1 1 2-15,4-1 3 16,-2 4-5-16,2-7-1 15,2-3-1-15,0-8-1 16,-3-14 2-16,4-5-2 16,-1-12 0-16,3-11-2 15,1-12-1-15,3-7-1 16,-4-12-8-16,-1-4 2 16,-3-26-31-16,2-25-58 15,2-21-150-15</inkml:trace>
  <inkml:trace contextRef="#ctx0" brushRef="#br0" timeOffset="310244.7303">22427 17176 328 0,'13'-6'27'0,"8"5"-25"16,13 1 1-16,11 0 22 15,7 0 6-15,6 7-4 16,8 12-13-16,-4 6-4 16,-5 8 3-16,-4 5-3 15,-16 3-3-15,-9 3-2 0,-9-4-2 16,-9 3 0-16,-10-6 3 16,0 0-2-16,-22 6 6 15,-16-3-2-15,-13 1-7 16,-10-2 2-16,0-5 0 15,-8-5 0-15,5-2 3 16,1-9-3-16,4 0-1 16,5-4-1-16,9-6-2 15,11-4 1-15,12 0-7 16,9-4-5-16,12 3-18 16,1-1-44-16,3 4-161 15</inkml:trace>
  <inkml:trace contextRef="#ctx0" brushRef="#br0" timeOffset="311362.9144">22699 18071 81 0,'-4'-10'217'16,"1"6"-192"-16,0-2-11 16,3 4 21-16,0 2 10 15,0 0-15-15,0 0-19 16,0 0-2-16,0 0 1 16,0 0-1-16,0 0-3 15,0 0-1-15,0 0-2 16,-2 0 0-16,2 0-2 15,0 0-1-15,0 0 6 0,0 0-5 16,0 0 2 0,0 0-2-16,0 0 2 0,0 0 0 15,0 0 0-15,0 0 1 16,0 0-2-16,0 0 1 16,0 0-1-16,0 0-1 15,0 0 2-15,0 0-1 16,0 0 0-16,0 0 0 15,0 0-1-15,0 0 1 16,0 0-2-16,0 0 0 16,0 0-2-16,0 0 2 15,0 0 2-15,0 0-2 0,0 0 1 16,0 0-1 0,0 0 0-16,0 0 1 0,0 0-1 15,0 0 0-15,0 0 0 16,0 0 0-16,0 0 1 15,0 0-1-15,0 0 0 16,0 0 0-16,0 0 0 16,0 0 2-16,0 0-2 15,0 0 0-15,0 0 0 16,0 0 2-16,0 0-2 16,0 0 0-16,0 0-1 15,0 0 0-15,0 0 1 16,9 5 1-16,5 3 0 15,2 1 1-15,-1 3 0 16,0-2 0-16,0 2-2 0,-2-2 0 16,0 3 4-16,-7-3-4 15,-1 1 1-15,-2-1-1 16,-1 0 3-16,-2 0-2 16,0 2 1-16,-3 5 3 15,-18 0 1-15,-7 2-3 16,-4-4-2-16,-4 3 0 15,1-5-1-15,2-4-1 16,4-2 0-16,6-1 1 16,3-3 0-16,8-1 1 15,6-2-1-15,3 4 0 16,3-4 0-16,0 0-1 0,0 0-7 16,0 1 3-16,6 2 3 15,11 2 2-15,8 1 1 16,10-3 3-16,3-1-2 15,4-1 0-15,3 1 3 16,1-2-5-16,-1 0-1 16,-4 0 1-16,-3 0-1 15,-8 0-9-15,-8 0-6 16,-5 0-24-16,-10 0-42 16,2 0-150-16</inkml:trace>
  <inkml:trace contextRef="#ctx0" brushRef="#br0" timeOffset="312024.4255">23513 16986 426 0,'0'0'59'16,"0"0"-43"-16,0 0-3 15,0 0 10-15,0 0 1 16,0 22-12-16,0 15 0 0,-8 17 16 16,-11 13-12-16,-20 9-8 15,-13 5-8-15,-32 2-16 16,-25-11-64-16</inkml:trace>
  <inkml:trace contextRef="#ctx0" brushRef="#br0" timeOffset="312856.0917">23805 15562 284 0,'25'-12'0'0,"1"-5"-10"15,-16 12 7-15,-5 2 3 16,-4 3 6-16,-1 0 0 16,0 0 5-16,0 0 10 15,-3 6-13-15,-21 21-8 16,-8 6-7-16,-16 5-191 16</inkml:trace>
  <inkml:trace contextRef="#ctx0" brushRef="#br0">23543 17062 284 0,'7'-2'47'0,"-7"-11"-44"16,0-1-2-16,0-5 8 16,0-6 30-16,0-4-12 15,0-10-11-15,0-3 3 16,-12-5-1-16,-5-6 6 15,-3-2-9-15,-9 1-5 16,-3 2-4-16,-10-1-4 16,-11 8 2-16,-6 4-2 15,-11 7 1-15,-12 10 1 16,-12 9-4-16,-8 10 1 16,-7 5-1-16,-3 2 0 15,-3 23 1-15,1 14 0 16,1 7 0-16,3 12 6 15,10 11 0-15,8 15 1 16,7 15 2-16,15 10 0 0,10 14 2 16,15 1-3-16,23-2-3 15,12 2-1-15,10-6-5 16,6-4-1-16,20 0 1 16,13-4 2-16,9 7 0 15,10-9-1-15,11-3-1 16,7-10 0-16,7-9-2 15,10-7 2-15,7-5 0 16,1-14 0-16,1-9-1 16,3-12 2-16,2-12-1 15,1-13 1-15,6-14-1 16,4-7 1-16,-2-33-1 0,-1-15-3 16,-6-11 1-16,-9-11 0 15,-8-6 2-15,-10-4-1 16,-11-12 1-16,-9-7 1 15,-11-2-1-15,-9-1 2 16,-8-8-2-16,-13 4 0 16,-8-11-1-16,-10-2 1 15,-3 4-1-15,0 4 2 16,-15 11 2-16,-1 17 3 16,-7 9-1-16,-5 15-4 15,-6 7-1-15,-5 11-1 16,-9 11 1-16,-5 9 1 15,-4 10 0-15,-1 2-1 16,-4 5-1-16,9 2 1 16,5 4 0-16,9 5-1 0,7 0 1 15,5 0 0-15</inkml:trace>
  <inkml:trace contextRef="#ctx0" brushRef="#br0" timeOffset="318496.168">18609 13308 308 0,'-27'-41'20'0,"-1"16"-18"16,-5 3 0-16,-2-3 15 15,6 2 11-15,-10-6-3 16,-13-1-5-16,-17 5-10 0,-13-8-3 16,-8 4 23-16,-7-4 1 15,-7 0-16-15,-6 3-9 16,-17 5-3-16,-12-1-2 16,-13 0 4-16,-11 8 1 15,-19-5-1-15,-10 1-3 16,-13 4-2-16,-14 0 0 15,-3-3 0-15,-14-1-1 16,-4 0 2-16,-2-5 2 16,-1 2-1-16,0-1-2 15,-4 1 1-15,3-1 2 16,2 4-2-16,-4 3-1 0,1 0-3 16,2 6 3-16,-3-3 2 15,4 9-2-15,5-1-1 16,5 8 0-16,15 0-1 15,2 0 2-15,14 4 3 16,12 14-2-16,17 8 0 16,19 7 0-16,21 4 0 15,14 7-2-15,15 8 1 16,21 6-1-16,15 4 0 16,14 5 1-16,24-1-6 15,10 7 5-15,18 8-2 16,1 7 1-16,27 1 2 15,21 1-2-15,16 6 1 0,21-1 0 16,15 4 1-16,21 1 0 16,16-9 0-16,18 5 1 15,24-5-1-15,16-2 2 16,25 0-1-16,17-2-1 16,14-3-1-16,19-6 1 15,9-5 1-15,15-10-1 16,12-8 0-16,2-5-1 15,11-6 2-15,2-10-1 16,3-6 0-16,3-15-2 16,-2-13 0-16,-7-2 0 15,-9-26-4-15,-20-12 2 16,-17-9 2-16,-25-12 1 16,-19-12-3-16,-30-19-4 0,-31-4 0 15,-26-10 2-15,-27-9 2 16,-26 2 0-16,-31-11 1 15,-27-9-1-15,-30 3-1 16,-26-1-4-16,-38 7-4 16,-21 6 3-16,-26 8 4 15,-15 11 0-15,-30 15-4 16,-19 14-10-16,-26 14-18 16,-13 10-51-16,-17 8-58 15</inkml:trace>
  <inkml:trace contextRef="#ctx0" brushRef="#br0" timeOffset="335204.744">26124 2356 191 0,'-32'-16'14'0,"1"-6"-5"16,0-5-3-16,-1 3 14 0,4 1 5 15,10-3 1-15,0 10 2 16,-1-2 0 0,4 2-4-16,-3-1-7 0,3 1-5 15,-4 1-5-15,-1-2-2 16,-1 3-4-16,-7-1 2 16,-3 0-1-16,-8-2 2 15,-7 3-3-15,-1 2-1 16,-5 2 0-16,1 3 0 15,-1 1 0-15,-5 1 0 16,-1 0 2-16,-5 0-2 16,-1 2 0-16,-1-1 0 15,-1 1 0-15,-2 2 0 16,-1 1 1-16,0 0-1 16,-1 0 0-16,-1 0 0 0,3 7 0 15,-3 0 3-15,-2 5-3 16,0 0 0-16,-4 2 0 15,7 1 0-15,8-1 0 16,8 4 0-16,2-1 0 16,3 3 0-16,2 2 0 15,0 4 0-15,3 3 1 16,-2 4-1-16,1 3 0 16,-1 8 0-16,-2 3 0 15,-1 3 0-15,3 1 0 16,0 0 1-16,4-4-1 15,9 4 1-15,4-1-1 0,4 3 0 16,1 3 2-16,3 6-2 16,0 8 0-16,2 8 1 15,0 6-1-15,-2 3 0 16,2 2 2-16,-1 3-2 16,2 2 1-16,5 5-1 15,1 0 1-15,6 0-1 16,1 1 1-16,5-3 2 15,0 1 1-15,0 4-2 16,0-2 1-16,0-1 0 16,0-3-1-16,2-9-1 15,10-6 0-15,6 0-1 16,5 4 4-16,7 2-4 0,2-6 3 16,3-3-1-16,4-4-2 15,6-3 1-15,4-5 3 16,10-4-3-16,2-5 1 15,10-3 0-15,13-4-1 16,5-5 5-16,5 0-3 16,0 2-1-16,0-3 0 15,-1 1-1-15,-2-10 1 16,-5-1-1-16,-5-4-1 16,-8-8 0-16,2-4 0 15,4-9-1-15,3-4 1 16,0-5 0-16,-2 0 0 0,-3 0 0 15,-5-3 0-15,-6-7 0 16,-3-1 0-16,-5-1 1 16,-4-6-1-16,-3-1 2 15,1-7 0-15,6-5 2 16,1-7-1-16,6-3 1 16,-4-2 0-16,-5-1 2 15,0-4-6-15,2 0 3 16,5-5-3-16,5-7-1 15,1-4 1-15,-2-9 1 16,0-4-1-16,-4-2 1 16,-2-2-1-16,-3-8 0 15,-4 4 0-15,-8 1 3 0,-3-3-3 16,-8 3 3 0,-6-4-3-16,-3-5 2 0,-10 2 0 15,-1 2-1-15,-6 0 1 16,-6 1-1-16,-1-3 1 15,-2-5 1-15,0 0-3 16,0-5 0-16,-2 2 0 16,-2 6 1-16,-4 4-1 15,1 6 1-15,-2 7-2 16,-2 0 1-16,-5 9 0 16,-1 6 4-16,-6 6-3 15,-3 4 0-15,-3-2-1 0,-4-1-1 16,-6-1 1-1,0-2 1-15,-4 3-1 0,1 1 1 16,-1 4-1-16,1 3 0 16,0 3 0-16,1 5-2 15,2 4 2-15,0 5-1 16,-1 1 1-16,2 7-1 16,6-1-1-16,2 5 2 15,4 3 0-15,8 1-1 16,-1 4 0-16,4-1 0 15,-1 3-1-15,1-2 0 16,-3 6-6-16,-3 3-10 16,0 0-19-16,-4 3-66 15,-4 12-227-15</inkml:trace>
  <inkml:trace contextRef="#ctx0" brushRef="#br1" timeOffset="340258.6105">26579 2412 317 0,'-14'1'24'0,"-1"-1"-4"16,-5-1 16-16,-2-18 2 15,-3-2-13-15,-8-8-2 16,6 9-5-16,-1-3-4 15,-5-1 4-15,-1-3-3 16,-4 0-5-16,-5-2-2 16,0-1-3-16,-6-1 4 15,-6-1-2-15,-4-2-5 16,-3 2 1-16,-5-2 2 16,-3 5 0-16,-5-3 1 15,-6 1-6-15,1-2 5 0,4 1-4 16,1 1 0-16,1-1 1 15,-3 1-2-15,-2 4 1 16,-6-1-1-16,0 8 0 16,-4 5-1-16,-2 3 1 15,1 5 1-15,4 1-1 16,4 6 3-16,2 0-3 16,2 0 2-16,-2 6 0 15,1 8-2-15,5 6-3 16,-7 9 3-16,2 3-1 0,-2 6 2 15,-3 2-1 1,0 3 0-16,5 2 0 0,3 2 0 16,4 2 0-16,5 4 0 15,4 4 0-15,4 5 0 16,2 7 0-16,-1 4-1 16,-2 4 2-16,1-1-1 15,0 4 0-15,7 0 0 16,3-1-1-16,7 5 1 15,3 7 0-15,4 4-1 16,0 0 1-16,2-3 0 16,7-7-1-16,-1 6 0 15,6 9 1-15,-5 9 0 16,6 4 1-16,-4-2-1 16,6-3 1-16,4-5-1 0,5-1 0 15,8 1 0 1,1-1 0-16,0-2-1 0,3-8 1 15,15-5-1-15,7 0 0 16,8-2 1-16,7 4 0 16,7-1 0-16,6-2 2 15,5-3-2-15,7-4 1 16,2-2 0-16,9-4 0 16,1 3-1-16,10 0 0 15,8 5 1-15,10 0 1 16,2-1-2-16,11-10 0 15,4 0 4-15,4-6-2 0,4-4 0 16,-1-5 2 0,2-6-4-16,-4-5 2 0,-7-7-2 15,-11-5 0-15,-8-3-1 16,0-6 1-16,0-2 0 16,0-6 0-16,8-8 2 15,6-7-1-15,4-3-1 16,11-23 4-16,-2-10-1 15,1-4-3-15,-6-10 1 16,-11-3-1-16,-7-7 0 16,-11 1 0-16,-8-8 1 15,-2-13 0-15,-4-15 0 16,2-14-1-16,2-10 0 16,0-9 0-16,1 0 0 15,-1-3 1-15,-6-9-1 0,-8 0-1 16,-10 4 1-16,-12-6 0 15,-9 0 1-15,-8-1-1 16,-9-4 0-16,-6-2 1 16,-10 3-1-16,-6 2-1 15,0 6 1-15,-4 9 0 16,-17 14 0-16,-4 1 1 16,-5 8 0-16,-4 6 1 15,-5 7-1-15,-7 8 1 16,-4 7 0-16,-12 0-1 15,-4-2-1-15,-2 3 0 16,-4 4 2-16,3 8-4 0,-1 9 3 16,-3 8-1-16,3 9 1 15,6 5-1-15,4 5 1 16,9 4-1-16,11 5 0 16,6 2 2-16,7 5 0 15,5 0-1-15,2 3-1 16,4 1 0-16,4 4-2 15,0 1 2-15,3 1 0 16,0-2-3-16,-1 2-1 16,1-1 0-16,-1 2 2 15,4-3-7-15,-1 4 3 16,4-3-6-16,2 4-2 16,1 0-13-16,-3 0-25 0,-5 4-41 15,-11 9-112 1</inkml:trace>
  <inkml:trace contextRef="#ctx0" brushRef="#br1" timeOffset="342002.0406">29058 8165 143 0,'20'-25'39'16,"-1"-1"-39"-16,-1 1-1 15,4 4 1-15,2-3 8 16,-12 11 6-16,-2-2 18 16,-2-1 9-16,-4 3 1 15,1 0-7-15,-2-3-11 16,-2 0 1-16,3-2-8 15,-3-8 1-15,-1-3 9 16,0-4-3-16,0-1-5 0,-11-5-2 16,-8-5 8-16,-7-4-19 15,-6-4-2-15,-8-6 3 16,-4-1 0-16,-3 1-3 16,-7-4 7-16,-8 2-3 15,-7 1 0-15,-3-3-3 16,-7 4-2-16,0 3-2 15,-3 3-1-15,-2 6 5 16,-3 5-3-16,-2 4 2 16,-4 6-1-16,-1 6-3 15,0 3 2-15,-1 8-2 16,-5 6 0-16,3 8 0 16,0 0 0-16,5 4 2 0,2 14-1 15,5 9-1 1,7 4 0-16,3 6 1 0,3 6-1 15,0 7 0-15,2 7 1 16,8 9-1-16,2 5-1 16,7 3 1-16,0 9 0 15,-1 9 0-15,3 3 0 16,2 7-2-16,2 9 2 16,6 10-1-16,5 1 2 15,7 3-1-15,5-1 0 16,4 0-1-16,5 2 1 15,6 2-1-15,5 1 1 0,4-8 0 16,4-3 1 0,20 3-1-16,6-8-1 0,4 5 1 15,1 7 1-15,-1 0-1 16,5 3 0-16,5 4 0 16,4-8 2-16,4-9-2 15,5-9 0-15,4-3 0 16,2 7 1-16,6-4 2 15,2 4-3-15,4-7 2 16,0-5-2-16,5-9 0 16,4 0 2-16,8-8-2 15,6-8 1-15,6-7-1 16,4-5 1-16,6-8 1 16,7-7 0-16,4-11-2 15,5-7 1-15,5-12 1 0,8-13-2 16,1-3 0-16,1-19-1 15,-6-11 1-15,-10-9 0 16,-12-1 0-16,-13-8 1 16,-5-7 0-16,-5-7 0 15,-3-9 0-15,-5-13-1 16,-10-12 0-16,-4-14-2 16,-4-22 2-16,0-14 0 15,-3-12-2-15,-1-4 2 16,-5 1 0-16,-4 2 2 15,-10 3-2-15,-8 0 0 16,-16 3 1-16,-10 3-1 0,-11 6 2 16,-4 8-2-16,-15 8 1 15,-8 5 1-15,-6 5-2 16,-6-1 0-16,-10 9 1 16,-8 1-1-16,-8 2 0 15,-10 1 1-15,-4 5 1 16,-6 7-1-16,-4 10 1 15,2 10 2-15,-3 14-1 16,8 6-3-16,9 3 0 16,12 9-3-16,9 3 2 15,13 10-4-15,6 7-1 16,5 6-8-16,-1 7-27 16,1 9-23-16,-2 0-47 0,2 0-118 15</inkml:trace>
  <inkml:trace contextRef="#ctx0" brushRef="#br1" timeOffset="344085.5855">22417 2350 238 0,'0'1'26'0,"0"-1"-15"16,0 0 18-16,-9-5 12 15,-5-10-5-15,5 4 3 0,-3-1-5 16,1-5-4 0,-5 1-10-16,-2-6-3 0,-4-2 0 15,-5-1-10-15,0 1 1 16,-6-4-4-16,-1 1 5 16,0 2-2-16,-2-5-3 15,-2 4 3-15,1 0-4 16,-3 1-2-16,-2-2 0 15,-2 2 1-15,-2 1 1 16,0 0-3-16,2 3 1 16,-9 2-1-16,2 1 0 15,-7 4-3-15,-4 4 3 16,-6 1 0-16,-4 2 0 16,-3 3 0-16,-1 3-1 15,3 0 1-15,-8 1-1 0,5 0 1 16,-1 0 0-16,0 0 0 15,-3 9 1-15,-3 5-2 16,-1 3 1-16,-3 4-3 16,2 2 2-16,0 5-1 15,-3 1-2-15,-2 4 3 16,2 1-1-16,4 3 3 16,-4 5-2-16,4 2 1 15,2-2 0-15,7 0 1 16,4-2-1-16,3 2 1 15,-2 6-1-15,-7 8 1 16,1 5-1-16,0 3 0 0,5 4-1 16,6 3 1-16,4 0-2 15,1-1 2-15,8 3 0 16,10-4-2-16,8 4 1 16,1 2-1-16,3 5 2 15,2 10 0-15,-5 11-1 16,3 15 1-16,-1 7 0 15,1 4 1-15,3-3-1 16,5-6 0-16,6 3 0 16,6 0 0-16,9-1 0 15,1-5 0-15,0 0 0 16,15-6-1-16,1 1 1 16,6-5 0-16,4-4 0 0,7-4 0 15,9-5-1 1,13-2 1-16,10-5 0 0,17-4 0 15,11-6-1-15,10-5-3 16,12-7 4-16,2-9 1 16,7-10-1-16,2-7-1 15,-6-3 0-15,1-5 1 16,-2-4 0-16,-5 1 0 16,-1-7-2-16,2-4 1 15,8-5 1-15,6-10 0 16,9 0 0-16,10-16 0 15,-2-12-3-15,-10-7 0 16,-10-3 0-16,-14 1 2 16,-16-6 1-16,-11-2 1 0,-11-9 0 15,-2-6 0-15,-2-10-1 16,5-6 4-16,5-9-1 16,4-6-2-16,-2-9-1 15,0-9 0-15,0-1 2 16,-4-5-2-16,-7-1 0 15,-9-4 0-15,-10-7 0 16,-6-8 0-16,-11 1 0 16,-3 3 0-16,-5 7-2 15,-5 5 2-15,-2 5 3 16,-4 9-2-16,-6 3 1 0,-5 8 1 16,-5 7 0-1,0-1 1-15,-18-1-2 0,-11-2 1 16,-9 4-1-16,-6 5 0 15,-6 5 2-15,-6 8 0 16,-9-3-3-16,-4 1 1 16,-2 6-2-16,-10 3 0 15,0 6 0-15,-4 8 0 16,-4 4 2-16,3 6-2 16,1 6 0-16,5 6-1 15,6 4-1-15,7 3 2 16,9 4 0-16,7 1 0 15,11-1-1-15,5 7-1 16,12-1 2-16,4 4-7 0,7 3-3 16,1 2-8-16,0 0-31 15,-1 13-76-15</inkml:trace>
  <inkml:trace contextRef="#ctx0" brushRef="#br1" timeOffset="346065.6954">26565 8606 39 0,'12'-21'222'16,"-3"1"-200"-16,-4-1-3 16,2 3 1-16,0-8 13 15,-2 1 0-15,-2-4-2 16,0-6 0-16,0-4-1 16,-3-5-9-16,0 2-2 0,0-5-8 15,0-4 0-15,0 0-4 16,-5-11-3-16,-7-9 2 15,-5-3-3-15,-7 2 2 16,0-2-1-16,-3 0 1 16,-3 0-3-16,-1-8 0 15,-2-3-2-15,-3 5 5 16,-4-4-5-16,-2-1 3 16,-6 4-3-16,-4 0 0 15,-5 4 0-15,-5 4 2 16,-1 7-1-16,-3 2-1 15,-5 6 3-15,-4 6-3 0,-8 8 0 16,-7 13-2 0,-1 5 2-16,-3 8 0 0,2 2 0 15,-4 9 0-15,1 3 2 16,2 3-4-16,5 1 1 16,6 0-1-16,4 5 2 15,5 16 1-15,2 6-1 16,2 11 0-16,0 6 1 15,2 9 0-15,5 3-1 16,-3 5 0-16,4 5-3 16,5 4 3-16,-1 11 0 15,0 6-3-15,-2 9 4 16,-2 4-1-16,-1 3 0 0,3 0 0 16,2 3 1-1,6 4-1-15,4 8-1 0,2 2 1 16,5-2 0-16,2 3 0 15,5 1 0-15,4 2-1 16,0 1 1-16,4-1 0 16,8 1-1-16,4 3 1 15,6 2 1-15,7-6-1 16,0 0-1-16,1-6-1 16,20-5-2-16,6 2 4 15,5-5-1-15,6-4 0 16,4-7-1-16,5-3 0 15,4-4 2-15,0-4 0 16,6 4-1-16,-2-2 1 0,0-1 1 16,-1-1-1-16,-4-7 1 15,-1 3-2-15,-5 0 2 16,-5 1-1-16,1 4 0 16,-3-12 1-16,2-5-1 15,6-2 1-15,0-8-1 16,5-2 0-16,13-5 3 15,4-5 1-15,5-9-2 16,7-11-2-16,6-5 0 16,4-13 2-16,13-5-2 15,5-7 2-15,10-3 0 16,-6-23-2-16,0-8 1 0,-5-5 2 16,-2-10-1-16,-2-6 1 15,-4-3-3-15,-4-5 1 16,-9-5-2-16,-1 0 1 15,-1-9-1-15,-4 0 1 16,-1-8 0-16,-5 2-1 16,-3-5 1-16,-1-15 0 15,-5-4 0-15,-2-10 0 16,-3-4 2-16,-7 4-2 16,0-1 1-16,-6 7-1 15,-5 4 3-15,-8 6-2 16,-10 4 1-16,-8 6 0 15,-7-8 0-15,-7-1-2 0,-1-9 0 16,0-1-1 0,-6 0 0-16,-7 11 1 0,-2 11 0 15,-1 10 1-15,1 9-1 16,4 9 0-16,1 10 1 16,2 6-1-16,1 4 0 15,-1 5-1-15,1 3 1 16,1 6-3-16,-1 4-2 15,1 5 0-15,-2 2-6 16,0 0-11-16,-3 8-26 16,-1 0-77-16</inkml:trace>
  <inkml:trace contextRef="#ctx0" brushRef="#br1" timeOffset="347334.2485">18750 1897 394 0,'0'-24'9'15,"0"15"-2"-15,0 7 3 16,0 2-3-16,0 0-2 16,0 0 2-16,0 0-1 15,0 0-5-15,0 6-1 16,0 16 1-16,0 14 2 15,0 21 13-15,-1 21-5 16,-12 22-3-16,-9 15 3 0,-1 16-4 16,-7 8-1-16,3 6-3 15,2 12 0-15,6-5-1 16,3 0 1-16,6 1-2 16,0-8 0-16,0 2-1 15,3 1 6-15,-2 0-5 16,-4 11 0-16,-4 5 5 15,-1-1-2-15,5-3-1 16,-4-13-2-16,7-14 0 16,0-8 4-16,1-12-3 15,3-12 1-15,-4-10-1 16,2-4-2-16,2-2 1 0,-2 0 2 16,1-8-3-16,-3-7 0 15,0-10 0-15,4-11 0 16,0-13 0-16,1-12 0 15,5-14 0-15,-2-10-5 16,2 0 1-16,0-22-3 16,0-26-20-16,0-35-145 15,4-33-146-15</inkml:trace>
  <inkml:trace contextRef="#ctx0" brushRef="#br1" timeOffset="348968.1972">18907 1467 341 0,'14'-13'29'0,"-1"2"-16"0,5 4-5 15,15 3 0-15,13 4 0 16,9 0 6-16,11 0-1 15,7 0-8-15,12 4 3 16,10 3 8-16,12 2-1 16,12-4-4-16,12 2-5 15,5-3 1-15,5 3 0 16,1 1-2-16,-5 5-1 16,-1 0 2-16,1 5-4 15,-2-3 0-15,5 0-1 16,6-5-1-16,9-1 1 0,9-5 2 15,2-4 1 1,7 1-1-16,6-1 1 0,13 0 1 16,15 0 2-16,7 0-4 15,1 0 0-15,-4 0-1 16,-6 0-1-16,-5 4 3 16,0 11-1-16,-4 1-3 15,-1 6 2-15,-7 5 0 16,1 2 1-16,1 2 2 15,4-2-2-15,7 0-3 16,1-1 0-16,-2 0 0 16,-5 2 0-16,-5-1 1 15,-8 1 2-15,-3-2-3 16,-12-1-2-16,-3 2 2 0,-8 0 0 16,-8 0 1-16,-7 3 0 15,-7-4 0-15,-15 1 1 16,-7-6-2-16,-16-3 0 15,-18-6 0-15,-12 1 0 16,-15-2 0-16,-15 0-2 16,-15-1 1-16,-7 3-1 15,-6-1 1-15,-3 5 1 16,-4 4 0-16,-1 9 0 16,0 6 1-16,0 7 2 15,-4 8-3-15,-10 5 2 16,-4 8-1-16,2 7 0 15,-5 14 0-15,-1 11-1 0,-1 0 1 16,5 2 0 0,-1-1 0-16,2 5-1 0,1 4 2 15,-2 5 3-15,-1 2-3 16,-1 3 3-16,-2 2-1 16,-1 7-2-16,1 4 2 15,-3-3-3-15,1 4 1 16,-3-4 2-16,-1-3-1 15,-4-5-3-15,1-5 4 16,3-9 0-16,1-5-3 16,2 0 4-16,8-3-4 15,4 2 0-15,4-2-1 0,1-6 1 16,1-6 1 0,1-6-2-16,-2-3 3 0,1 1-3 15,-5-7 1-15,2-4 2 16,-1-5-2-16,-2-6-1 15,1-5 1-15,-2-6-1 16,2-1-1-16,0-3 0 16,1-6 2-16,0-2-1 15,2-6 1-15,-1-5-1 16,2-4 1-16,1-5 0 16,2-2 1-16,1-5-2 15,1-3 2-15,1-3 1 16,1 0 0-16,-1 0 0 15,1 0 2-15,-10 0 4 16,-12 0-3-16,-16-3-5 0,-18-9 0 16,-10 2-2-16,-12 1 1 15,-9-1 0-15,-8-2 1 16,-5 3 0-16,-4-2 0 16,-7 0 1-16,-8-2-1 15,-12 3 1-15,-11-3-2 16,-12 3-4-16,-9-2 3 15,-14-1 1-15,-2-6 0 16,-8 5 0-16,-2-8 0 16,-1 1 3-16,-2-3-3 15,2-1-2-15,-2-2 2 16,2-2 0-16,-6 0 1 0,3 1 2 16,-1 2-3-1,-10 0-2-15,0 3 2 0,-5-1 0 16,-6-2 0-16,1 4 0 15,5 0 0-15,0-1 0 16,2 2-2-16,7 4 2 16,3 3 2-16,9 1 0 15,14 2-2-15,3 2 0 16,6-1-2-16,7 7 1 16,4-1 0-16,4 1 1 15,10 1 0-15,16-2 2 16,18-2-2-16,20-1 0 15,22-3-1-15,10 1-1 0,10 1-1 16,12-2 0 0,10 2-2-16,11-3-3 0,6-3-14 15,6-11-60-15,0-8-123 16</inkml:trace>
  <inkml:trace contextRef="#ctx0" brushRef="#br1" timeOffset="383075.789">26495 12500 512 0,'-6'-18'11'15,"0"10"5"-15,0 8-7 16,4 0-2-16,2 0 7 15,0 0-3-15,0 0-4 16,0 0-6-16,0 0-1 16,0 13-1-16,0 16 0 15,0 22 1-15,0 12 6 16,0 13-3-16,0 1-1 0,-3 7 1 16,-10 1-3-16,1-4 2 15,0-1-2-15,5-9 0 16,2-10 0-16,2-13-1 15,0-18 0-15,2-4-3 16,-1-15-8-16,1-11-17 16,-5 0-37-16,2-37-183 15</inkml:trace>
  <inkml:trace contextRef="#ctx0" brushRef="#br1" timeOffset="383578.0346">26410 12369 455 0,'6'0'0'15,"9"0"-10"-15,13 0 10 16,17 17 3-16,10 6 9 16,15 6-3-16,3 4 5 15,5 3-7-15,0 2 4 16,-10-1-5-16,-11 5-1 15,-14-4-1-15,-20-1-4 16,-13-3 2-16,-10-2 0 16,-26 2 1-16,-35-6 5 15,-21 2 1-15,-15-5-7 0,-1-6 1 16,11-12 1 0,19-1 1-16,19-6-2 0,19 0-1 15,18 0-2-15,10 0 0 16,2 2-4-16,9 12-13 15,21 8 16-15,14 7 0 16,8-3 1-16,4 4 2 16,1 3-2-16,-9-1 1 15,-4 1-1-15,-8 4 1 16,-12-8 1-16,-13 5-2 16,-11-5 2-16,-16 1 4 15,-31 3 0-15,-20 3-1 0,-11-3-1 16,-1-6-3-1,6-5-1-15,16-12-1 0,17-6 0 16,19-4-4-16,12 0-4 16,9 0-28-16,24-4-116 15</inkml:trace>
  <inkml:trace contextRef="#ctx0" brushRef="#br1" timeOffset="384057.8539">27560 13135 311 0,'-24'-33'35'0,"-4"-7"-22"16,-5 0 19-16,-4-1-21 15,1 5 4-15,0 7 6 16,8 11 6-16,4 6 0 15,2 12-12-15,-2 0-9 16,-3 37-1-16,-9 22-5 16,-1 14 5-16,3 11 1 15,5-3-1-15,11-8-1 16,9-14 1-16,9-8-4 16,0-7-1-16,23-14 1 15,7-12-1-15,11-18 0 16,13-4 0-16,9-32-1 0,2-8-2 15,-5-7-4-15,-11 2-4 16,-15 10 6-16,-15 12 4 16,-11 14 1-16,-8 9 7 15,0 4 0-15,0 14-3 16,-19 20-2-16,-3 9 6 16,-1 1-1-16,7-4-4 15,11 0-1-15,5-10-2 16,2-4 0-16,23-9-6 15,16-17-9-15,14 0-9 16,16-31-81-16,13-9-229 16</inkml:trace>
  <inkml:trace contextRef="#ctx0" brushRef="#br1" timeOffset="384281.3692">28206 13179 435 0,'-39'0'29'16,"-11"0"-23"-16,-8 15 22 15,-4-3-2-15,6 2 2 16,6 3-13-16,13 0-2 16,12 5-6-16,7 2-3 15,9 9-4-15,9 1-2 16,0 2 2-16,28 1-3 16,14-8 3-16,13-7 0 15,9-10-3-15,11-12-14 16,6 0-11-16,-4-19-23 15,-1-11-99-15</inkml:trace>
  <inkml:trace contextRef="#ctx0" brushRef="#br1" timeOffset="384521.6719">28667 12677 205 0,'-6'0'251'0,"-6"40"-243"15,-3 19-8-15,-8 22 22 16,-6 14 2-16,1 8-1 0,1 3-3 16,4-6 0-1,4-12-8-15,5-12-3 16,6-10-2-16,3-13-7 0,5-18-1 16,0-13-10-16,15-22-5 15,16-3-28-15,13-33-19 16,12-20-179-16</inkml:trace>
  <inkml:trace contextRef="#ctx0" brushRef="#br1" timeOffset="384851.7254">29059 12985 437 0,'0'-8'71'0,"-11"5"-59"15,-9 0 16-15,-15-2-19 16,-13 5-4-16,-7 0-1 0,-2 0 3 15,7 11 0 1,7 5-1-16,11-2 0 0,11 5-3 16,9 3-3-16,9 6-6 15,3 2 5-15,4 7 1 16,26-1 1-16,11 2 9 16,8 2 2-16,3-8-6 15,-1-2-4-15,-1-4-1 16,-1 3 0-16,-1-2 1 15,3-3-1-15,-6-2 2 16,-5-4 0-16,-10-6-3 16,-11-4-1-16,-4-2-3 15,-11-2-4-15,0-4-10 0,-4 0-20 16,0 0-47-16</inkml:trace>
  <inkml:trace contextRef="#ctx0" brushRef="#br1" timeOffset="387915.3588">25055 13672 291 0,'0'-19'14'0,"0"8"4"16,0 3 14-16,-3 5 6 15,3 3-4-15,-1 0-13 16,1 0-3-16,0 0-8 16,-3-8 2-16,-2 2-5 15,-2-5-3-15,-4 0 1 16,-2 4 0-16,-8-5 0 16,-3 5-1-16,-6 0 1 15,-10 7-5-15,-8 0 0 16,-7 0 0-16,-7 11 1 15,-7 7 0-15,-6 3-2 0,1 6 2 16,-11 3 2-16,-2 5-3 16,0 6-3-16,-2 10 3 15,-2 3 0-15,-2 6-1 16,-2 6-1-16,-3 7 2 16,1 5 0-16,-2 12-1 15,1 8 2-15,-2 14-1 16,-5 7 0-16,1 6-1 15,-2 9-2-15,5 3 1 16,0 9-1-16,-3 1-1 16,-6 18 0-16,-8 1 3 15,2 6 0-15,6 0 1 16,15-4 0-16,13-5 1 0,13 0-1 16,13 0 0-16,11 5 0 15,16 2 1-15,12-3-1 16,14 3-1-16,3-9 0 15,20-2 1-15,16-9-3 16,14 1 2-16,14-4-2 16,16-4-2-16,20-12 4 15,18-10-3-15,19-13-1 16,13-10 5-16,17-5 0 16,15-11 2-16,12 0-1 15,19-5 1-15,12-3-2 16,5-4 1-16,12-1 0 15,-2-1 0-15,9 3 0 0,8 0-1 16,-2-2 0 0,10-9 0-16,7-10 0 0,4-12 1 15,12-6-1-15,0-6 0 16,4-4 1-16,-1-3 3 16,-3-3-4-16,-8 0 0 15,-2-2 1-15,-6-6 2 16,-4-8-3-16,4 0-1 15,-5-18-2-15,-2-8 2 16,-1-15 1-16,-5-7-2 16,-3-10-7-16,-12-8 5 15,-4-5 0-15,-14-3 4 16,-18 2 0-16,-13 0-1 16,-22-2 0-16,-17 1 2 0,-15-3-1 15,-13-3 2-15,-10-9-1 16,-10-5-1-16,-14-9 2 15,-11-4 3-15,-15-12-5 16,-9-13 4-16,-7-12-2 16,-8-5-1-16,-11-5 2 15,-11-2-1-15,-11-7 2 16,-11-6 3-16,0-4-3 16,-13-5-1-16,-15 6 0 15,-6 5 2-15,-11 8-2 0,-10 7-1 16,-10-3-1-1,-10 7-1-15,-9-3-3 0,-10-5 2 16,-4 2-3-16,-3 3 0 16,-5 3 3-16,-5 11 1 15,-10 7 1-15,-8 9-1 16,-8 9 3-16,-6 12-2 16,-14 11 0-16,-5 11-1 15,-10 7 0-15,-8 4-2 16,-5 11-1-16,-10 8 2 15,-9 9 1-15,-6 10 0 16,-8 10 1-16,-4 3-1 16,-5 8 0-16,-4 7 0 15,-5 0 0-15,2 0 5 16,1 0-1-16,5 5-1 0,7 12 1 16,9-4-2-16,6 9 1 15,12 0 1-15,9 4-4 16,6 0-1-16,12 3-1 15,2 1 1-15,5-1 1 16,3 1-1-16,0-1 1 16,7-1 0-16,1 3 0 15,4-5-1-15,8-1 1 16,7 0 0-16,13-2 0 16,19-8 1-16,22-1 0 15,25-3-1-15,21-6 0 16,19-2-1-16,11 0-8 0,0-3-21 15,14 0-120-15</inkml:trace>
  <inkml:trace contextRef="#ctx0" brushRef="#br1" timeOffset="389349.1586">25904 14673 166 0,'22'-14'0'16,"-15"3"-86"-16</inkml:trace>
  <inkml:trace contextRef="#ctx0" brushRef="#br1" timeOffset="392605.642">4756 4953 355 0,'0'6'55'0,"0"-6"-33"16,0 0 9-16,-3 0 6 15,3 0-13-15,0 0-4 16,0 0-8-16,0 0-10 16,0 0-2-16,0 0-4 0,7 6 0 15,4 6 4 1,8 7 0-16,1 3 1 0,2 3-1 15,-4 0 0-15,0 1 0 16,-2-1 0-16,-1-2-2 16,0-2-2-16,-3-2-3 15,2-3-15-15,-1-5-24 16,-1 0-56-16,-6-1-215 16</inkml:trace>
  <inkml:trace contextRef="#ctx0" brushRef="#br1" timeOffset="393012.1886">5044 7800 384 0,'3'0'52'0,"-3"2"-51"16,0-2-1-16,0 1 0 15,6 3-3-15,6 6 3 16,9 6 2-16,4 2-1 16,2 3-1-16,1-2 1 15,-1 4-1-15,-4-2 3 16,-4-3-3-16,-4 1-1 16,3 0-1-16,-6 3-2 15,-2 3-9-15,2 0-40 16</inkml:trace>
  <inkml:trace contextRef="#ctx0" brushRef="#br1" timeOffset="393401.6948">4780 9824 93 0,'13'-1'276'0,"-10"1"-276"15,5 1-16-15,-2 11 16 16,10 9 1-16,-1-1-1 16,0 3 0-16,3 1 1 15,3-4-1-15,-2 0-8 16,2-5-34-16,-6-4-211 15</inkml:trace>
  <inkml:trace contextRef="#ctx0" brushRef="#br1" timeOffset="424285.139">18946 1701 322 0,'-3'-30'27'16,"0"13"-6"-16,-3 7 13 16,0 0-8-16,-1 3-7 15,-1 0 5-15,2-1 8 16,-2 4-8-16,5 1-3 16,2 3 0-16,-2 0-6 0,3 0-11 15,0 0-4-15,-1 7-3 16,-5 33-4-16,-6 33 7 15,-9 31 5-15,-9 28 1 16,-1 12-1-16,-4 4-1 16,5 2 0-16,4 5-3 15,-4 11 1-15,-2 17-1 16,0 11-1-16,-3 9 1 16,2-5-1-16,7-11 1 15,2-8-1-15,6-10 1 16,-2-1 2-16,1-9-2 15,3-5-1-15,-4-3 1 16,4-12 1-16,-1-7-1 16,5-15-1-16,1-21 0 15,5-15-1-15,3-18 1 0,0-16-2 16,3-18 0-16,0-12-3 16,0-8-3-16,0-4 3 15,0-5-3-15,0 0-5 16,0 0-7-16,0-13-32 15,3-23-101-15</inkml:trace>
  <inkml:trace contextRef="#ctx0" brushRef="#br1" timeOffset="425270.6972">22803 6602 137 0,'25'0'0'0,"8"10"0"15,7 12 0-15,2 3-4 16,4 3-44-16</inkml:trace>
  <inkml:trace contextRef="#ctx0" brushRef="#br1" timeOffset="425785.1807">23530 6742 196 0,'0'-3'76'16,"0"-1"-6"-16,0 4-27 16,0 0-16-16,0 0-9 15,0 0-1-15,0 0-6 16,-1 23-4-16,-8 15-2 16,-9 22 10-16,-6 17 1 0,-7 12-2 15,0 12 2 1,-2 6-5-16,2 7-4 0,-1 4 5 15,2 6-6-15,2 4-1 16,1 2-2-16,5 16 6 16,-1 0-6-16,1 10 0 15,-1 7 1-15,-3 0 2 16,-4 5-1-16,-3-6 1 16,2 0-2-16,-2-5 0 15,3-2-3-15,2-1 2 16,-1-3 1-16,-2-2-1 15,3-6 1-15,-2-14-1 16,8-16-2-16,5-12 0 0,2-15 3 16,8-11-4-16,-7-17 0 15,5-10 0-15,3-19 0 16,2-11-2-16,2-14 0 16,1-4 0-16,1 0-2 15,0-22-4-15,0-30-10 16,10-27-51-16,17-24-2 15,11-16-69-15</inkml:trace>
  <inkml:trace contextRef="#ctx0" brushRef="#br1" timeOffset="427247.5358">23985 6417 153 0,'3'0'215'0,"4"0"-215"0,3 0 1 15,9 0-1-15,8 10 8 16,11 0 1-16,8 3 8 16,9-3-7-16,18 2 2 15,16-6 0-15,16 2 0 16,17-4 3-16,17-1 2 15,10-1-6-15,18-2-3 16,11 0-3-16,11 0 6 16,11-2-4-16,14-1-2 15,4 3-4-15,-2 0 0 16,0 0 2-16,-2 3 0 16,-1 10-1-16,3 3 0 15,2 1-1-15,-5-1-1 0,1-1-1 16,-1-4 1-16,0 0 2 15,2-3-1-15,-1 4 0 16,-13 0-1-16,-10 3 4 16,-15 2-3-16,-9-1 1 15,-13 7 0-15,-4-5-2 16,-11 4 1-16,-9 1-1 16,-9-1 0-16,-12 0 1 15,-14-4-1-15,-11-4 1 16,-13 3-1-16,-9-4 1 15,-10-4-1-15,-9 3 1 0,-2-4 0 16,-5 3 1 0,0-3-2-16,0 2 0 15,-4-2 0-15,-4 2 0 0,-7-1 0 16,-8 1 0-16,-4 1-2 16,-4-3 1-16,-4 2 0 15,-1 4 1-15,0 6 4 16,0 9 2-16,-4 8 3 15,-13 11 3-15,-7 9-3 16,-4 10 2-16,-9 7-4 16,-4 9-1-16,-6 10 2 15,-1 5-3-15,5 13 1 16,1 6-5-16,2 10 1 16,4 4-1-16,5 0 0 15,4 6 0-15,4-3-1 0,1 3 2 16,3 5 0-16,-1 1 1 15,1 8-1-15,-2 7 3 16,-2 3-4-16,0 4 2 16,-3-7 2-16,1-4-2 15,0-7 2-15,0-1-4 16,-1-4 0-16,-1 0 1 16,-1-6 2-16,1-4-4 15,1-7 2-15,3-15 0 16,3-7 0-16,1-12 0 0,2-11-1 15,-1-10 0 1,3-11-1-16,1-7 1 0,-2-8 0 16,3-12-1-16,3-4 1 15,1-15 1-15,3-1-1 16,1-10-1-16,4 2 2 16,-1-4 2-16,1 0 0 15,-1 0 1-15,-4 0 2 16,-10 0 3-16,-18 0-6 15,-24 0-3-15,-25-6-1 16,-24-3 0-16,-14 2 0 16,-12-4-1-16,-5 0 0 15,-4-4 1-15,-9-3 0 16,-2-4 0-16,-13 0 2 16,-15 0-2-16,-14 0 1 0,-17 3-1 15,-13-2-2-15,-12 1 1 16,-14 0 1-16,-4 1 1 15,-2 1 0-15,-2-5-1 16,7 1-2-16,-5 0 2 16,-1 0 3-16,3 8-3 15,-2-4 0-15,9 7 0 16,7 0 0-16,11 3 0 16,15 1 0-16,18 3-1 15,17-3 0-15,17 3 1 16,20-3 0-16,21 0 1 15,15 2 0-15,22-1 1 0,17 2-4 16,17-3 2-16,20 3-2 16,14 0-1-16,9 4-2 15,6-3 2-15,2 1-11 16,0 1-11-16,0 1-31 16,0-8-52-16,0-7-376 15</inkml:trace>
  <inkml:trace contextRef="#ctx0" brushRef="#br1" timeOffset="430062.4016">4225 12104 251 0,'-30'-44'9'16,"9"7"-9"-16,6 1-31 0,6 5 9 15,3 6-1-15,2 8-4 16,4 6-4-16,0 3 0 15,0 8 19-15,0 0 5 16,18 0 2-16,4 0-17 16</inkml:trace>
  <inkml:trace contextRef="#ctx0" brushRef="#br1" timeOffset="435116.6997">4238 12053 64 0,'-13'-7'19'15,"1"-4"-6"-15,4 3-10 16,-2 1 3-16,7 0 0 0,0 3 9 16,0-3-5-16,0 2-10 15,-3-1 0-15,-1-1 0 16,1-2 0-16,3 6-10 16,-2 0-31-16</inkml:trace>
  <inkml:trace contextRef="#ctx0" brushRef="#br1" timeOffset="441460.6172">21551 6121 221 0,'399'-67'14'0,"-16"-28"-14"15,-26-17-4-15,-36-19 4 0,-45-13 6 16,-43 4 0 0,-47 7-6-16,-42 11-2 0,-43 22-17 15,-48 12-26-15</inkml:trace>
  <inkml:trace contextRef="#ctx0" brushRef="#br1" timeOffset="443109.0562">18946 1552 19 0,'-9'-11'176'15,"3"5"-153"-15,3-1 7 16,-1 7-7-16,4 0-6 16,0 0 8-16,0 0 3 15,0 0-8-15,0 0-4 16,0 0 3-16,0 0-6 15,0 0-1-15,0 0-4 16,0 0-3-16,0 0-2 16,0 0 0-16,0 0 2 15,0 0 2-15,-3 0 1 16,3 0 0-16,0 0 3 0,0 0-1 16,0 0 1-16,0 0 1 15,0 0-1-15,0 0-1 16,-3 0-3-16,3 0-2 15,0 2 3-15,0-2 1 16,0 1 0-16,0-1-1 16,0 0 1-16,0 0-3 15,0 0-1-15,0 3 2 16,0-3-4-16,0 1 2 16,0 0-2-16,0-1 0 15,0 2 0-15,0-1-2 16,-4 2-1-16,3 12 0 15,-7 16 0-15,-5 15 1 16,-3 21 1-16,-5 8 0 0,6 3 0 16,-3 3-2-16,3 3 1 15,2 2-1-15,-3 2-2 16,3 5 2-16,3-3 0 16,1 4-1-16,2-1 1 15,1 0 0-15,-4-1 0 16,1 8 1-16,1-1-1 15,2 4 0-15,0 3 0 16,-4 4-1-16,0 1 1 16,-2 6 2-16,-5-4-2 15,0-3 2-15,1-9-1 16,-3-4 2-16,6-7-2 0,1-3 0 16,2 2 0-16,-7 3-1 15,-2 3 4-15,0-1-1 16,-2-6-2-16,3-3 2 15,-2-4-2-15,6-3 0 16,2-4 1-16,1-1-2 16,-5-1 3-16,1-6 1 15,-2-3-1-15,4-3-3 16,3-10 1-16,4-9 0 16,0 1 1-16,3-6-2 15,0-1 0-15,-2-1 0 16,3 2 0-16,-5 11 2 15,1 2-1-15,-1 6 1 0,-2-4 0 16,2-5-1 0,-4-1-1-16,3 1 1 0,2-4 0 15,1-4-1-15,2-5 0 16,0-5-1-16,0-2 1 16,0 0 0-16,3-6 1 15,-3-6-1-15,3-2 1 16,0-7 0-16,0-1-1 15,0-3 0-15,0 1 1 16,0-2-1-16,0 0-1 16,0 0-1-16,0 0-1 15,0 0 0-15,-3 0-10 16,-2 0-20-16,-2-12-68 0,-2-22-272 16</inkml:trace>
  <inkml:trace contextRef="#ctx0" brushRef="#br1" timeOffset="448780.3195">18347 1536 124 0,'-6'-23'23'16,"6"-6"-11"-16,3 4-12 15,15 9-8-15,9 9 3 16,5 7 2-16,-1 0 0 0,2 0 2 16,3 7 1-1,1 0 2-15,-2-2 2 0,3-3-4 16,-1 0-9-16,-2 0-64 15</inkml:trace>
  <inkml:trace contextRef="#ctx0" brushRef="#br1" timeOffset="449657.2556">18856 1443 156 0,'0'0'47'0,"0"0"-13"15,0-1-9-15,0 1-10 16,0 0-7-16,0 0-8 16,0 0-3-16,0 0-12 15,0 0-1-15,0 0 0 0,0 0 10 16,0 0 2-16,0 0 1 16,0 0-2-16,2 0 0 15,-1 0 5-15,-1 0 2 16,0 0 1-16,0 0 5 15,0 0 4-15,0 0 2 16,0 0-3-16,0 6 3 16,0 13 0-16,0 11 11 15,-6 14 2-15,-7 15-9 16,-8 15-7-16,0 16-1 16,-2 11 3-16,0 9-3 15,-3 4 2-15,3 3-3 16,1-1 0-16,2-1-3 0,4-2 2 15,0-1-2-15,6-1-1 16,3 4 0-16,4 2-1 16,0 1-2-16,0 6 2 15,3 0-2-15,-6 4 3 16,-4-1 2-16,-1-5-3 16,-1-4 2-16,-4-5-1 15,-3 4 1-15,-4 4 2 16,-6 3-1-16,2-3-2 15,1-4 0-15,2-9-1 16,6-2 0-16,-2-6-2 16,4-9 0-16,3-10 2 15,1-8-3-15,2-12-1 0,3-7 0 16,3-4 3-16,-1-9-3 16,2-6 1-16,2-3-1 15,-2-4 0-15,3-6 0 16,0-7 0-16,0-3 0 15,0-5 0-15,0-4 0 16,0-3-2-16,0 0 0 16,0 0 1-16,0 0 1 15,0 0 0-15,0 0-2 16,0 0 2-16,3 5 0 16,9 0-2-16,6 0 2 15,2-3-2-15,8 0-6 16,5 0-8-16,8-1-26 0,5-1-90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4T13:45:50.28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7689 1519 277 0,'0'-33'0'0,"0"11"-26"15,0-9-46-15</inkml:trace>
  <inkml:trace contextRef="#ctx0" brushRef="#br0" timeOffset="928.9495">6988 1805 327 0,'0'-39'23'0,"-9"6"15"15,-15 11-4-15,5 4 3 0,2 6-13 16,-2 2 4 0,0 5-13-16,2 2 0 0,-2 3-5 15,-5 0-2-15,-3 19-5 16,-10 28 0-16,-8 25-2 16,-4 25-1-16,4 20 0 15,12 5 2-15,11 3-1 16,14-6-1-16,8-7 0 15,5-9-1-15,29-11 1 16,15-5 0-16,14-9 1 16,10-10-1-16,12-12 0 15,3-16 0-15,6-20 5 16,6-20-2-16,12-15-1 16,0-34 3-16,0-17-2 15,-9-8 0-15,-12-10 1 0,-12-1-4 16,-15-13 1-16,-19-12 0 15,-12-11 0-15,-20-7-1 16,-13 2-1-16,-16 6-1 16,-23 21 2-16,-16 21-2 15,-17 20 1-15,-16 20 1 16,-15 19-3-16,-12 19 4 16,-4 2-1-16,-2 31 1 15,5 14 0-15,14 8-1 16,13 1-2-16,14 2-14 15,12 0-15-15,11 5-27 16,18 6-65-16,16 5-66 0</inkml:trace>
  <inkml:trace contextRef="#ctx0" brushRef="#br0" timeOffset="1506.582">7300 5325 486 0,'-69'24'21'16,"5"7"-14"-16,6 19 16 16,10 18-10-16,5 23-7 15,7 21-1-15,9 13 3 16,14 6-1-16,13-10 2 15,13-11-3-15,29-21-3 0,22-18-3 16,15-18 0-16,15-12 2 16,11-17 0-16,2-19-2 15,9-5 9-15,-2-34-6 16,10-24 2-16,8-27-3 16,-5-22 0-16,-10-24 0 15,-16-14-2-15,-28-11-3 16,-30 1 2-16,-35 3 1 15,-20 15 1-15,-42 24 0 16,-28 23 2-16,-28 30-1 16,-14 26 5-16,-12 19 2 15,-4 15-9-15,12 0 0 16,14 12 0-16,19 3-1 16,14-1-11-16,14-2-21 15,9-3-50-15,10-6-123 0</inkml:trace>
  <inkml:trace contextRef="#ctx0" brushRef="#br0" timeOffset="1926.9263">5329 2018 452 0,'0'-18'21'16,"0"15"-7"-16,0 3-13 16,0 0-1-16,19 9-4 15,17 15 4-15,19 18 8 16,20 26 4-16,7 17 0 16,6 2-6-16,-6 1-3 0,0-10-2 15,-4-8-1 1,-5-5-1-16,-12-12 0 0,-13-12-3 15,-8-17-18-15,-12-23-39 16,-2-8-108-16</inkml:trace>
  <inkml:trace contextRef="#ctx0" brushRef="#br0" timeOffset="2128.9001">6050 1915 517 0,'-39'20'8'0,"0"33"-8"0,-10 29 0 16,-9 24 0-16,-11 15 4 16,0 4 4-16,-1-1-2 15,6-9-1-15,9-13-3 16,16-12-2-16,15-6-4 16,21-7-24-16,3-20-32 15,30-23-126-15</inkml:trace>
  <inkml:trace contextRef="#ctx0" brushRef="#br0" timeOffset="2309.0816">6491 2716 196 0,'12'31'191'0,"-6"1"-175"15,0 20 18-15,-6 8-14 0,0 4-1 16,-4 8-7-16,-7 5-10 15,-1 3-2-15,5-1-7 16,-2 4-55-16,6 4-103 16</inkml:trace>
  <inkml:trace contextRef="#ctx0" brushRef="#br0" timeOffset="2690.5788">5193 5263 531 0,'-3'0'23'16,"3"-3"-23"-16,0 3-3 15,3 33-4-15,23 16 7 16,12 17 8-16,13 12-2 16,12 4 2-16,8 7-2 0,4-4-1 15,1-5-2-15,-6-4-3 16,-4-5-2-16,-8-12-2 15,-10-12-3-15,-11-16-19 16,-9-22-25-16,-11-13-90 16,-8-48-59-16</inkml:trace>
  <inkml:trace contextRef="#ctx0" brushRef="#br0" timeOffset="2895.3103">5835 5247 544 0,'-9'5'32'0,"-8"20"-32"0,-11 24 0 16,-8 31 2 0,-10 27 0-16,-12 10 4 0,-8 7 4 15,-7-3-5-15,6-14 4 16,7-11-9-16,17-14 0 16,18-19-6-16,11-15-30 15,14-17-43-15,0-24-84 16,27-10-81-16</inkml:trace>
  <inkml:trace contextRef="#ctx0" brushRef="#br0" timeOffset="3178.5201">6127 5927 250 0,'69'0'48'16,"-11"0"-30"-16,-12 8-3 15,-13 14-1-15,-15 3 10 0,-12 16 16 16,-6 8-3-16,-9 9 2 15,-21 8-12-15,-9 3-6 16,-1-2-4-16,0-6-1 16,7-8-4-16,12-13 1 15,6-12-2-15,9-13-5 16,6-11-6-16,0 0-1 16,12 0-4-16,12 2 5 15,15-6 10-15,10 0-5 16,9-6-1-16,3-16-4 0,2-4 0 15,1-5-20 1,5-4-48-16,1-8-149 0</inkml:trace>
  <inkml:trace contextRef="#ctx0" brushRef="#br0" timeOffset="8172.5984">12805 799 194 0,'-3'-5'37'16,"0"0"3"-16,-4 0 4 15,4-1-7-15,-3 2 0 16,-5 1-9-16,8 2-4 16,-4 1-3-16,4 0 1 15,-3 0-8-15,-3 0-7 16,-8 14-5-16,-2 13 0 0,-8 12-2 16,2 12 1-1,-2 9 1-15,8 6 0 0,3 9 2 16,10 7-1-16,6 2 2 15,0 2-2-15,16-5-2 16,15-10 0-16,10-10 1 16,9-14-2-16,10-12 2 15,4-18 5-15,9-16-3 16,4-1 3-16,13-33-1 16,-2-12-1-16,-3-14-2 15,-7-7 2-15,-11-6-2 16,-12-3 2-16,-16-6 1 15,-15-5-1-15,-21 0-2 0,-3 0 0 16,-33 11-2 0,-15 10 2-16,-21 13-3 0,-11 14 5 15,-11 13-5-15,-9 10 6 16,-5 12-4-16,8 3-2 16,6 10 0-16,14 13-1 15,1 9-5-15,15 2-2 16,13 5-7-16,11 6-17 15,14 7-28-15,10 5-54 16,7-5-155-16</inkml:trace>
  <inkml:trace contextRef="#ctx0" brushRef="#br0" timeOffset="8917.1189">12915 2793 394 0,'-41'-10'26'16,"17"3"2"-16,-2 7-1 0,1 14-12 16,-5 26-9-16,-7 21-2 15,3 16 4-15,4 11 0 16,12 7 0-16,12 3 1 15,6 11-4-15,15 5 3 16,27-5-1-16,10-9-4 16,12-18-3-16,15-23 1 15,5-16 3-15,4-20-1 16,0-17 1-16,-4-6 5 16,-3-21-2-16,-3-23-2 15,-7-13 1-15,-5-16-2 16,-15-16-2-16,-15-13 3 15,-17-11-4-15,-16-4 0 0,-3-1 0 16,-15 5 0-16,-25 18 3 16,-8 14-3-16,-16 15 4 15,-6 14-2-15,-10 9-1 16,-4 16 0-16,-4 10 0 16,-3 16 0-16,6 1-2 15,10 13-4-15,17 14-4 16,10 9-17-16,8 10-27 15,10 11-27-15,12 3-122 16</inkml:trace>
  <inkml:trace contextRef="#ctx0" brushRef="#br0" timeOffset="9560.4419">12902 5323 413 0,'-19'43'44'0,"-17"16"-37"16,-12 33 2-16,15 21 2 16,5 9 4-16,1 9 3 15,11-4-1-15,13-5-9 16,6-8 1-16,31-16-4 0,23-19 3 16,21-20-3-16,21-16 6 15,9-17-5-15,5-21 0 16,2-5-2-16,-12-34-1 15,-6-17 0-15,-9-19-3 16,-24-15 3-16,-15-13-2 16,-22-14 1-16,-24-12 1 15,-6-7 0-15,-40 5-2 16,-18 16 0-16,-20 23 3 16,-13 24 6-16,-10 18-2 15,-10 13-7-15,1 6 6 16,2 11-7-16,25 4-1 15,16 4-6-15,25 1-25 16,15-2-26-16,17-3-51 16,4-5-269-16</inkml:trace>
  <inkml:trace contextRef="#ctx0" brushRef="#br0" timeOffset="10423.2801">7846 2375 325 0,'-5'0'32'0,"5"0"-4"16,0 0-28-16,14 4-17 15,17 1 17-15,26-1 10 16,19-4 8-16,30-4 7 15,30-26-6-15,25-16 1 16,28-20 5-16,22-15-10 16,29-10-5-16,12-4 0 15,12-1 1-15,3 4-11 16,-7 8 6-16,-1 10-5 16,-8 6 3-16,-8 8-1 15,-7 4-2-15,-15-1-1 16,-10 2 3-16,0 0 3 15,-10 6 0-15,-12 6-2 0,-21 9-4 16,-31 9 0 0,-27 7 0-16,-26 8 0 0,-29 1-1 15,-22 6 1-15,-20 2-2 16,-8 1 4-16,-5 0-2 16,0 0 2-16,0 0-1 15,0 0-1-15,0 0-5 16,-6 0-4-16,-9 0-6 15,-15 4-31-15,-4 15-53 16,-15 3-104-16</inkml:trace>
  <inkml:trace contextRef="#ctx0" brushRef="#br0" timeOffset="11322.9238">8501 5644 289 0,'0'0'75'15,"0"-7"-56"-15,0-15-3 16,9-16-6-16,13-7 10 15,11-11 7-15,13-11-5 16,11-9-3-16,22-10-3 16,12-14 4-16,19-11-5 15,14-14-4-15,12-8 0 16,13-14-2-16,8-12-2 16,1-11-5-16,-1-3 0 15,7-1 0-15,0 1 5 16,3-4-4-16,6-7 1 15,-4-4-1-15,-4 5-3 0,-14 6 2 16,-16 17-2 0,-9 10 0-16,-17 6 0 0,-15 8 1 15,-15 7 0-15,-3 6 0 16,-9 5 0-16,5 7-1 16,1 15 1-16,-3 6-1 15,-6 18 0-15,-1 6-3 16,-5 11 3-16,-6 9 0 15,-13 17 0-15,-12 11 0 16,-15 9 0-16,-6 9 1 16,-6 0-1-16,3 0-4 15,-3 0 1-15,0 0-2 16,3 0 2-16,-3 0 2 16,4 0-6-16,-1 0 1 0,-3 0-5 15,0 0 1-15,0 1-2 16,1 3-9-16,-1-2-5 15,2-2 0-15,-2 0 7 16,0 0 0-16,0 2-21 16,-2 0-70-16,-18 3-118 15</inkml:trace>
  <inkml:trace contextRef="#ctx0" brushRef="#br0" timeOffset="11870.5361">11309 1854 205 0,'0'0'107'0,"0"0"-91"16,0 0 8-16,0 0-12 15,10-1 0-15,12-20 9 16,16-10 12-16,8-8-13 15,10-7-6-15,12-1-2 16,6 1-4-16,13-3 3 16,7 2-1-16,0-2 1 15,-6 8-3-15,-12 8-3 16,-18 11 0-16,-13 13-3 16,-12 9-2-16,-13 0-6 15,-1 8 4-15,-6 15-4 16,-7 10 6-16,-3 8 3 15,-3 8 0-15,0 2 2 0,0 0-1 16,-12 1-3 0,-1-4 1-16,-3-1-2 0,-1 0 0 15,-7-6 0-15,0-3-5 16,-9-1-16-16,-3-9-25 16,1-6-57-16,-1-12-76 15</inkml:trace>
  <inkml:trace contextRef="#ctx0" brushRef="#br0" timeOffset="12261.8407">11121 1108 402 0,'0'1'7'0,"0"8"-7"16,13 3-4-16,15 5 4 15,18 2 5-15,16-3 3 16,9-5-3-16,10-5-1 16,4-4 0-16,2-2 4 15,4 0 0-15,-3 0 0 16,-10 0-3-16,-13 2 1 15,-20 13-6-15,-20 11 0 16,-18 7 1-16,-7 15 2 0,-16 11 7 16,-30 9-3-16,-11-1-1 15,-15-5-1-15,1-3-1 16,-5-6-4-16,-2-1 0 16,-2-6-2-16,-8-2-28 15,-2-6-41-15,-5-13-75 16</inkml:trace>
  <inkml:trace contextRef="#ctx0" brushRef="#br0" timeOffset="13482.5584">7922 2570 217 0,'16'6'23'0,"1"1"-23"16,16 2 5-16,10 2 8 16,12 0 17-16,15 0 9 15,11 3 2-15,23-2-10 16,11 3-1-16,12 4-2 16,7 6-8-16,7 7-5 15,15 2 1-15,13 5-6 16,8-1 1-16,19-1-4 15,8-3-5-15,5-1 4 0,10 3-1 16,5-1-1-16,0 5 1 16,-2-3-5-1,-15 1-1-15,-15-1 1 0,-15-5 1 16,-13 0 2-16,-12-1 1 16,-19-2-2-16,-12-3-2 15,-21-3 0-15,-18-1-1 16,-15-3 1-16,-15-4 0 15,-16-3-1-15,-15-4 1 16,-6-5 1-16,-9 0-1 16,-6-2-1-16,0 1 1 15,0-2-1-15,0 0-2 16,-3 0-5-16,-15-16-33 16,-9-9-70-16</inkml:trace>
  <inkml:trace contextRef="#ctx0" brushRef="#br0" timeOffset="14556.1019">7631 2807 170 0,'-3'0'19'16,"3"0"2"-16,0 0-2 16,0 0 8-16,0 0-8 15,0 0-12-15,0 0-2 16,0 0-2-16,0 0-1 16,0 0 1-16,0 0 1 15,0 0 1-15,0 0-3 16,3 0 7-16,3 0-2 15,0 0-1-15,3 0-1 16,3 2 1-16,3 3 3 16,4 3 2-16,5 3 3 0,7 6 0 15,8 6-2-15,15 7 7 16,13 6-2-16,11 13 0 16,13 6-1-16,7 9-1 15,8 9-2-15,9 3 2 16,10 7 2-16,5 6-6 15,3 0-1-15,4 1-3 16,5-1 2-16,13-1-1 16,6-3-2-16,3 0-2 15,2-2 0-15,-5 1-3 0,-6 6 2 16,-6 6 0 0,-4 6-1-16,-2 1 1 0,-7-1 3 15,4 0-4-15,-10-3-1 16,-6-1-1-16,0-7 0 15,-8-8 2-15,-9-6 0 16,1-5-1-16,-8-9 1 16,3-7 0-16,-5-3-1 15,-4-8 1-15,-13-1-2 16,-8-2 0-16,-9 0 0 16,-6 0 0-16,-7-1 0 15,-4 0 0-15,-2-2 0 16,-3-2 0-16,-3-5 0 15,0-1 0-15,-3-6-1 16,-7-1 1-16,-3-5 0 0,-7-4-1 16,-5-5 1-16,-1 0 0 15,-4-4-1-15,-2 1 1 16,-1 1 0-16,5-1 0 16,-5 0-1-16,0 5 0 15,3-5-2-15,-2 0 0 16,-4-2-4-16,-3-3-10 15,0-2-18-15,0 0-12 16,-13-11-60-16,-16-14-228 16</inkml:trace>
  <inkml:trace contextRef="#ctx0" brushRef="#br0" timeOffset="14938.9049">12228 5218 118 0,'-11'-6'436'0,"8"3"-434"16,3 3-2-16,0 3-10 15,14 21 10-15,11 9 4 16,2 9-4-16,5 5 3 16,9 6-1-16,1 1-1 15,7 7 5-15,1 3 3 16,0 2-6-16,0-4 0 15,-9-4-2-15,-5-7-1 0,-12-5 0 16,-11-7 1 0,-10 2-1-16,-3 0 0 0,-10 10 4 15,-16 3-1-15,-17 3-3 16,-4-4 1-16,-6-7 3 16,-2-1-3-16,-3-10 1 15,-1-4 3-15,7-10 0 16,3-7-4-16,4-6-1 15,2-8-5-15,4 0-22 16,5-19-21-16,7-17-47 16,5-24-150-16</inkml:trace>
  <inkml:trace contextRef="#ctx0" brushRef="#br0" timeOffset="15470.4717">11931 3024 412 0,'0'0'0'0,"11"0"-7"16,21 12 7-16,13 9 4 15,10 9 5-15,11 2 7 16,4 5-3-16,3 0 2 16,-6 1 1-16,-1 1-1 15,-8 0-1-15,-6 3-5 16,-10-1 0-16,-9 5-5 0,-5 2 2 16,-10 3-1-1,-12 0 4-15,-6 3-4 0,0 0 0 16,-17 4 4-16,-12-1-4 15,-10-3 1-15,-6-3-5 16,-4-3 5-16,-6-4-6 16,-2-4-1-16,0-6-8 15,-4 0-30-15,-5-3-72 16,-2 0-150-16</inkml:trace>
  <inkml:trace contextRef="#ctx0" brushRef="#br0" timeOffset="17690.854">8656 5572 83 0,'-15'3'35'15,"8"0"-2"-15,4-2 4 16,3-1 6-16,0 0-6 16,0 0-1-16,0 0-7 15,0 0-15-15,0 0-7 16,16-4 2-16,10-10 20 16,15-11 1-16,16-13-6 15,7-9-7-15,11-8-2 16,8-6-7-16,12-3 9 15,16 2-11-15,8-5 1 16,14-1 2-16,6-7 2 0,5-6-7 16,9-4 2-16,-7-1-2 15,0-4 1-15,-1-1-1 16,2-3 1-16,-3-3 0 16,-8 7-4-16,-11 2 1 15,-10 9-2-15,-6 2 3 16,-8 4-1-16,-7 5 0 15,-6 6 2-15,-1 2-2 16,-2 5-1-16,3 3 0 16,-6 7 0-16,-5 6-1 15,-9 6 0-15,-10 5 0 16,-12 4-2-16,-4 2 1 0,1 2 1 16,-1-1 0-16,0 3 0 15,-11 4-1-15,-7 6 0 16,-15 4-3-16,-6 4 2 15,-3 0-9-15,-6 0-4 16,-21 4-12-16,-10 11-39 16,-11 7-94-16</inkml:trace>
  <inkml:trace contextRef="#ctx0" brushRef="#br0" timeOffset="18004.78">11594 3553 481 0,'0'0'28'0,"0"0"-28"0,4 0-10 15,15 0 10-15,16 0 3 16,14 0 3-16,12 0-1 16,8 0 3-16,-1-7-1 15,1-1-2-15,-12 2 0 16,-8 2 3-16,-10 4-5 15,-12 0-3-15,-11 3-4 16,-10 12 3-16,-6 15 1 16,-16 14 1-16,-17 16 8 15,-15 7-7-15,-7 2 0 16,-7 3-2-16,-6-3 0 16,-14 7-3-16,-6 1-15 0,-6 4-41 15,-6 4-81-15</inkml:trace>
  <inkml:trace contextRef="#ctx0" brushRef="#br0" timeOffset="18576.0883">8520 5991 186 0,'0'0'146'0,"0"0"-137"16,0 0-9-16,17 0 0 15,11 0 14-15,11-9 27 16,13-1-3-16,17-6-6 16,8-1-8-16,14 5-1 15,14 0-3-15,17 8-3 16,11-1-5-16,7 5 2 0,9 0-5 16,2 0-5-16,-2 7 4 15,-1 8-4-15,1 3 0 16,5 1 0-16,1 2-1 15,0 3 1-15,2 1-3 16,2 1 0-16,-8-1-1 16,3-1 2-16,-8-2 0 15,-6-4-1-15,2-3-1 16,-11-4 2-16,-7-9 0 16,-12-2-2-16,-15 0-3 15,-12 0 2-15,-17 0 0 16,-12 0 0-16,-18 0 0 0,-9 0-2 15,-12 0-2-15,-7 0-7 16,-10 0-1-16,0 0-9 16,0 0-22-16,-20-2-91 15</inkml:trace>
  <inkml:trace contextRef="#ctx0" brushRef="#br0" timeOffset="18928.0428">11568 5909 543 0,'0'0'0'0,"7"0"-22"16,22 0 17-16,10 11 5 0,10 1 1 15,9 3 3-15,5 2-4 16,1 1 5-16,-3 4 0 15,-1 6 0-15,-6 1-2 16,-5 3-1-16,-7 0 0 16,-10-1-2-16,-12 1-2 15,-17 3 2-15,-3 4 4 16,-27 5 0-16,-14 7 1 16,-12 3-1-16,-8-3 0 15,-3-1 2-15,-8-4-3 0,-1-5-2 16,3-8-1-1,1-7-10-15,8-6-23 0,6-11-57 16,0-9-160-16</inkml:trace>
  <inkml:trace contextRef="#ctx0" brushRef="#br0" timeOffset="20721.4953">9138 1638 312 0,'-4'0'57'16,"3"0"-57"-16,1 2-10 16,0 18-8-16,0 8 18 15,8 16 14-15,7 14 12 16,7 9-5-16,5 6-1 15,3 0-5-15,-2 10-2 16,-1 8 0-16,-9 11-6 16,-8 12 2-16,-10 3-2 15,-4 3-1-15,-23 3 2 16,-13 4-3-16,-11-1-1 0,-4-3-1 16,-2-3-1-16,-4-3-1 15,-6-3 5-15,-9-4-6 16,-2-11 2-16,4-16-2 15,8-20 1-15,11-16 0 16,13-16-1-16,14-12-1 16,8-13 0-16,7-6-7 15,4 0-10-15,9-12-54 16,0-20-175-16</inkml:trace>
  <inkml:trace contextRef="#ctx0" brushRef="#br0" timeOffset="21784.8862">8595 4701 88 0,'0'-2'132'0,"0"-2"-114"16,0 3-6-16,0 1 0 15,0 0-3-15,0 0 1 16,6 0-3-16,10 0 18 16,11 12-1-16,9 12 4 15,6 10-4-15,13 6 6 16,12 7-13-16,2 2-3 15,11 8-2-15,8 3 0 16,3 4-1-16,0 8-1 16,-3 5-5-16,-16 8 2 15,-14 13-5-15,-16 17 1 16,-16 13 0-16,-13 4-3 16,-13 7 0-16,-3-14 0 0,-23-12 0 15,1-16-1-15,-5-12-6 16,3-15-30-16,2-16-55 15,-2-19-88-15</inkml:trace>
  <inkml:trace contextRef="#ctx0" brushRef="#br0" timeOffset="23997.7747">13506 1498 394 0,'0'3'37'16,"0"-3"-18"-16,0 0-16 15,6 0-3-15,37 0 0 16,9 2 3-16,16-2-1 0,14 0 3 15,9 0 1-15,9 0 2 16,3 0 0-16,18 0 2 16,13-3 0-16,14-8 0 15,17 0 1-15,7 0-3 16,1 1-1-16,-1 3-4 16,-1 2 3-16,5 2-1 15,3 3 1-15,2-2-2 16,-2 2-3-16,-13-1-2 15,-10 1 1-15,-20 0 0 16,-16 0 0-16,-9 0 0 16,-17 0 2-16,-17 1-2 15,-15 5-2-15,-19 0-1 0,-19-1-2 16,-9-1-8 0,-12-1-24-16,-3-2-54 0,-8-1-105 15</inkml:trace>
  <inkml:trace contextRef="#ctx0" brushRef="#br0" timeOffset="24329.2011">16318 1121 311 0,'-6'-1'169'16,"6"-1"-169"-16,0 2-20 15,22 0 12-15,14 5 8 0,18 8 1 16,15 3 3-16,9 4 1 16,10 2 1-16,9 3 2 15,3 4 0-15,-3 3 1 16,-2 5-4-16,-17 1-3 16,-10 3 0-16,-11 0 0 15,-18-3 1-15,-12-7 0 16,-17 1-1-16,-10-1-1 15,-22 10 0-15,-40 12 2 16,-26 10-3-16,-29 6-13 16,-22 0-35-16,-18 0-70 15,-11-5-118-15</inkml:trace>
  <inkml:trace contextRef="#ctx0" brushRef="#br0" timeOffset="24778.7882">13899 3258 287 0,'19'-10'7'0,"11"-4"5"0,9-6 8 16,7-4 2-16,15-1 13 15,23-11-6-15,20-15 9 16,29-10-1-16,22-10-12 16,18-2-3-16,12 4-12 15,10-6 1-15,19-5-4 16,10-10 2-16,4-6-5 15,2-8-4-15,-14-8 0 16,-13 6 0-16,-12 9 3 16,-18 14-3-16,-22 14 5 15,-17 14-5-15,-25 11-3 0,-17 11 2 16,-17 11 0 0,-23 11 0-16,-16 9-3 0,-20 2-3 15,-11 0-4-15,-5 8-29 16,-31 28-38-16,-31 12-22 15</inkml:trace>
  <inkml:trace contextRef="#ctx0" brushRef="#br0" timeOffset="25438.25">13990 5765 132 0,'-6'6'186'0,"6"-6"-169"16,0 0-2-16,0 0-1 16,0 0-1-16,0 0 10 15,0 0 4-15,0 0-1 16,0 0-3-16,0 0-4 15,0-9-10-15,16-21 3 16,14-28-5-16,18-29-4 16,19-24 4-16,21-11-4 15,9-3 1-15,10-18 0 16,11-21-4-16,6-18 0 16,9-24 1-16,10-9 0 15,5 3 2-15,5 9 1 16,13 8 0-16,-1 9 0 0,11 0 1 15,2 5-2-15,-12 8-1 16,-4 12 0-16,-14 19 0 16,-10 14 0-16,-8 15 0 15,-10 13 2-15,-11 12-4 16,-18 18 1-16,-15 10-2 16,-19 20 1-16,-20 15 0 15,-18 8 1-15,-9 15-1 16,-8 2 0-16,-2 0 0 15,0 0-5-15,-2 0-12 16,-27 5-12-16,-17 14-42 16,-19 9-102-16</inkml:trace>
  <inkml:trace contextRef="#ctx0" brushRef="#br0" timeOffset="25774.042">16065 2375 445 0,'61'-11'0'0,"34"-14"-1"16,31-14 1-16,10-16 0 16,4-3 1-16,-7 3 0 15,-11 12 3-15,-13 11 5 0,-27 10 1 16,-16 12 0-1,-20 10-4-15,-13 0-6 0,-13 23-5 16,-15 27 4-16,-5 20 1 16,-22 19 7-16,-20 13 0 15,-10 3-1-15,-7-1-3 16,0-6-1-16,-2-10-1 16,-5-8-1-16,2-15-4 15,0-9-10-15,-4-12-25 16,3-7-26-16,-5-16-62 15</inkml:trace>
  <inkml:trace contextRef="#ctx0" brushRef="#br0" timeOffset="26345.1626">13663 1674 466 0,'15'0'0'0,"15"2"-9"16,16 19 9-16,15 14 5 16,17 13-2-16,10 15 2 15,15 9 4-15,16 14 2 16,12 11 3-16,17 9 3 16,9 10-4-16,1 8-2 15,12 8-2-15,-5 2-4 16,10 9 1-16,5 4 0 15,4-1 6-15,5 4-7 16,1-2-5-16,3-2 1 16,2 1 4-16,-1-5 3 15,-8-7-6-15,-5-2 1 0,-15-9-3 16,-23-9 0-16,-18-16 1 16,-20-7 1-16,-17-14 1 15,-19-9-1-15,-15-8 2 16,-12-13-4-16,-12-10 3 15,-15-14-3-15,-8-10-1 16,-4-6 1-16,-3-8-2 16,0 0 1-16,-12-17-5 15,-15-21-61-15,-2-20-29 16,-7-10-151-16</inkml:trace>
  <inkml:trace contextRef="#ctx0" brushRef="#br0" timeOffset="26659.8036">17558 3977 143 0,'0'0'403'15,"0"0"-403"-15,15 12-20 16,12 20 20-16,12 17 7 16,3 7-6-16,4 10 1 15,-1 8 0-15,1 5 1 16,-4 2 5-16,-5-3-3 15,-4-3 0-15,-6-3 4 16,-11-3-6-16,-12-7 1 16,-4-4-4-16,-23-3 4 15,-23-6 1-15,-16-1-2 16,-12-5-3-16,-14-11 2 0,-6-7-2 16,-3-8 0-16,-4-12-1 15,-4-5-1-15,-1-6-16 16,-9-23-15-16,-4-10-19 15,-4-14-113-15</inkml:trace>
  <inkml:trace contextRef="#ctx0" brushRef="#br0" timeOffset="27148.3878">14100 3326 399 0,'-9'-11'51'15,"9"7"-36"-15,0 2-12 16,6 2-3-16,18 0 0 15,10 0 5-15,18 15 2 16,23 16 3-16,13 13 2 16,16 12 3-16,19 8-1 15,13 5-2-15,13 4-3 16,6 3 0-16,5 7-1 0,2 7-2 16,1 2 3-16,-2 7-3 15,3 12 1-15,-6 3-4 16,2 0 3-16,-5 1-5 15,-1-12 2-15,-5-1 1 16,0-2-1-16,-9-6-1 16,-1-6-1-16,-12-7-1 15,-17-6-1-15,-10-13 0 16,-22-7 0-16,-19-18 1 16,-20-13-5-16,-16-11 3 15,-20-13-8-15,-3 0-13 16,-14-20-13-16,-17-23-114 15</inkml:trace>
  <inkml:trace contextRef="#ctx0" brushRef="#br0" timeOffset="27440.0083">17217 4599 509 0,'12'0'2'0,"28"15"-1"15,11 18-1-15,15 9 0 16,8 9 0-16,1 0 2 16,-3 3 0-16,-4 0 0 15,-7-2 5-15,-16 1 3 16,-12-2-2-16,-16-3-2 0,-12-1-1 16,-5 1-3-16,-38 3 1 15,-21 1 2-15,-20-1-4 16,-15-5 3-16,-9-7-3 15,-15 0-1-15,-4-2-2 16,-8-4-11-16,-10 0-32 16,-8-4-113-16</inkml:trace>
  <inkml:trace contextRef="#ctx0" brushRef="#br0" timeOffset="27912.6297">13939 6144 497 0,'0'0'0'0,"9"0"-11"15,24-1 11-15,16-10 3 16,12-5-1-16,20 0 3 0,19-1 2 16,14-5 4-16,25-2-2 15,15 0 7-15,14 4-2 16,20 3-1-16,14 6-7 15,8 6 0-15,5 5 2 16,0 0-6-16,-12 0-1 16,-5 0 0-16,-9 8 3 15,-4-4-3-15,-10 2 2 16,-9-2-2-16,-21-4-1 16,-24 0-1-16,-20 0-1 15,-31 0 1-15,-25 0-7 0,-21 0-9 16,-21-1-20-1,-3-15-16-15,-30-6-185 0</inkml:trace>
  <inkml:trace contextRef="#ctx0" brushRef="#br0" timeOffset="28242.8632">16613 5488 533 0,'49'9'0'16,"57"2"0"-16,7 9-2 15,20-3 2-15,7 1 0 16,-4 2-1-16,-4 5 1 16,-16 4 0-16,-18 1 3 0,-24 4 3 15,-18-2-4-15,-24 1-2 16,-16-3 1-16,-16 3 0 15,-25 5 1-15,-31 4 3 16,-29 9-1-16,-21 4-1 16,-18-3-2-16,-10-1 0 15,5-10-1-15,9-15-1 16,9-11-3-16,16-15-24 16,22-2-52-16,21-35-67 15</inkml:trace>
  <inkml:trace contextRef="#ctx0" brushRef="#br0" timeOffset="31677.7244">13146 789 111 0,'-3'0'38'0,"0"0"-28"16,3 0 6-16,0 0 3 15,0 0 11-15,0 0 2 16,0 0-3-16,0 0 10 16,0 0-4-16,0 0-11 15,0 0 1-15,0 0-1 16,0 0 0-16,-3 0-4 15,2 0-1-15,-3 0-4 16,-5-2-7-16,0-5 0 16,-8-1-3-16,4 0-1 15,-6-4-3-15,-1-1 1 16,1 1-2-16,-4 0 1 16,4 4 0-16,-1-1-1 15,0 5 1-15,2 1 0 0,-6 3 0 16,-1 0-1-16,4 0 0 15,3 0 0-15,-2 0 1 16,4 13-1-16,-10 10-2 16,-3 7 2-16,-1 4 0 15,-5 5 1-15,9-7 0 16,2 1-1-16,6 5 0 16,-2-3 1-16,6 5-1 15,-1 1 0-15,6 0 1 0,6 7-1 16,-2 2 3-1,5 2-3-15,0 3 3 0,14 0-2 16,8 2 4-16,4-3-2 16,11 0 0-16,1-6-1 15,10-6 1-15,5-2 1 16,8-6 0-16,0-7 5 16,8-8-7-16,-1-8 1 15,1-3 2-15,-2-8-4 16,-8 0 3-16,3-15-3 15,-1-10 4-15,0-5-3 16,2-7 1-16,-5-8 1 16,-7-6 0-16,-4-6 0 15,-6-10 1-15,-4-3-2 16,-15 5-2-16,1 9 5 0,-11 8-3 16,-4 6 0-16,-5-5 1 15,-3-10-3-15,0-1-1 16,-8 1 0-16,-13 2 4 15,-9 8-1-15,-12 6-3 16,-3 0-3-16,-8 4 2 16,-5 5 1-16,-10 0 3 15,3 6-3-15,1 7 1 16,1 5 0-16,2 6-1 16,0 8-1-16,1 0 1 15,2 19-1-15,-3 13 1 16,2 8 0-16,3 12-3 0,-5 5 3 15,7 4-1-15,2 3 1 16,7 1 0-16,2 0-1 16,7-1 1-16,6 2 0 15,-1-1 0-15,4 0 0 16,3 5 0-16,6-3 0 16,8 0-1-16,4-6 1 15,6-4-1-15,0-5-2 16,19 1 0-16,11-3-2 15,15-1-1-15,10-2 6 16,15-8 1-16,9-5 4 16,6-10-5-16,6-8 1 15,6-10 0-15,4-6 1 0,1 0-1 16,1-20 0 0,-12-12-1-16,-3-10 0 0,-11-8 0 15,-6-5 2-15,-10-5 1 16,-9-2-2-16,-10 0 0 15,-9 0 0-15,-10-1 3 16,-9 0-3-16,-8-1 2 16,-6 0-3-16,0-1 2 15,-20 2 0-15,-6-2 0 16,-13-1-2-16,-3 4-4 16,-10 5 2-16,-3 9 2 15,-8 5 2-15,-1 6-2 16,-4 3 1-16,6 5 0 15,1 5 0-15,3 6 0 0,4 3 0 16,1 6-1-16,3 5 0 16,1 4-2-16,4 0 2 15,3 18-3-15,-3 10 1 16,3 10 2-16,-4 8-3 16,3 1 3-16,-2 7-1 15,0 5 1-15,4 4 0 16,-2 1-1-16,4-1 1 15,9-3 0-15,2-5-1 16,7-4 1-16,9 0-1 16,3-3 1-16,1-1-1 15,8-2 1-15,0-5-1 16,8-3-2-16,10 0-1 0,9-1-1 16,4 2 5-16,5-1-2 15,7 2 2-15,8-1 0 16,1-2 4-16,4-3-3 15,9-3 0-15,3-7-1 16,10-5 2-16,0-8-1 16,3-10-1-16,-1 0 0 15,2-19 1-15,0-17 1 16,-5-14-1-16,4-8 2 16,-12-1-1-16,-5-5-1 15,-8-3 0-15,-10 2 0 16,-5-14 3-16,-11 0-4 0,-12-6 1 15,-5-5 2-15,-8 0-2 16,-5-4-1-16,-5 7-1 16,-17 7 1-16,-10 9 0 15,-3 17-1-15,-15 5-2 16,-2 8 3-16,-3 7 0 16,-9 4 4-16,-5 8-4 15,-2 9-1-15,-1 13 1 16,-1 0 1-16,0 12-1 15,-7 14-1-15,8 6 1 16,-3 5-2-16,8 7 1 16,0 2 1-16,3 0-1 15,2 6 0-15,3 1 1 16,5 3-2-16,8 1 2 16,1 5 0-16,9-2-1 0,8 0 0 15,4 1-1-15,11 4 1 16,10-1 1-16,3 2-1 15,0-5-2-15,25-3-3 16,5-5 4-16,6-2-1 16,7 2 2-16,2-2 1 15,4 2-3-15,2-5 3 16,4-4 0-16,0-7 0 16,8-7 0-16,7-7 2 15,6-8-2-15,4-10 0 0,2-5 0 16,2-2-4-1,0-21 3-15,1-14 1 0,0-7-4 16,-5-11 4-16,-5-5 0 16,-14-1 3-16,-8 2-2 15,-9 2 1-15,-8-2 1 16,-9-4-2-16,-4-10 1 16,0-7 0-16,-11-3-2 15,-6 1 0-15,-6 4-1 16,0 9-1-16,-18 8 2 15,-12 11-1-15,-9 11 0 16,-4 5-3-16,-6 6 1 16,-8 7 3-16,-4 3 3 15,-9 7-3-15,-3 6 1 16,1 5-2-16,3 0 2 0,7 0-1 16,8 0 0-16,-1 7 1 15,0 3 1-15,2 5-2 16,4 3 0-16,1 2 0 15,5 4-2-15,-2 5 1 16,7 7 0-16,-1 3 1 16,3 4-2-16,6-1 1 15,2 4-1-15,1 3 0 16,2 2 1-16,1 2-1 16,6 0 1-16,0 1 0 15,9-3-1-15,6-6 0 16,3-2-2-16,0-6 0 0,13-4 2 15,10-3-2 1,2 0 0-16,5-1 1 0,3 0 3 16,2-2-1-16,4 0 1 15,3-4 1-15,0-1 0 16,3 0 0-16,7 0 1 16,8-4 0-16,1 0-1 15,0-6-1-15,2 1 0 16,-2-7-3-16,3-4 2 15,2-2 1-15,-2 0 1 16,-3-18-1-16,2-10 0 16,-5-3 0-16,-3-5-1 15,-2-4 1-15,-6-2 0 0,-3 0 0 16,-6 0 2 0,-5-1 0-16,-11-1 0 0,-5-2-1 15,-4-7 2-15,-7 1-1 16,-6-6 0-16,0-4-2 15,-19 2 0-15,-7 1-1 16,-7 4 1-16,1 7-1 16,-7 5 2-16,0 4-1 15,1 6 0-15,1 5 1 16,5 6-1-16,-1 4 1 16,6 9-1-16,6 2 0 15,8 3-1-15,3 2 0 0,7 2-4 16,3 0-7-1,-4 0-18-15,-3 2-24 0,1 18-47 16,-6 5-52-16</inkml:trace>
  <inkml:trace contextRef="#ctx0" brushRef="#br0" timeOffset="33296.4572">13672 956 188 0,'-6'-6'55'0,"-5"2"-13"16,2 0 25-16,2 1-23 15,-6 0-21-15,4 0-2 16,-5 2-2-16,1-1 6 15,1 0-13-15,-1 2-1 16,-4 0-6-16,1 0 4 16,-7 0-1-16,1 0-4 15,-7 11 0-15,6 0 0 16,-1 0-2-16,6-2 1 0,0 2 2 16,6 0-4-16,-4 0 1 15,7 2-1-15,1-1-1 16,0 2-1-16,0 5 1 15,2 2 1-15,-3 0-1 16,3-1 0-16,3-1 0 16,-3-1 2-16,3-1-2 15,-2 3 0-15,4 1 2 16,-5-1 0-16,3 0-2 16,0-1 0-16,0 0 0 15,-4-2 3-15,4-2-3 16,0-3 1-16,0-4-1 15,-1 1 0-15,3-1 1 0,-1 0 0 16,-1 0 0-16,0 0 1 16,2-2-1-16,-3 0-1 15,1 0 1-15,-3 1 1 16,3 0 0-16,-6 2 0 16,-2 0 0-16,1-2 2 15,1 4-3-15,-1-4 1 16,1 0-1-16,-4 0-1 15,2-1 2-15,-1 3-2 16,0-2 1-16,-3-2 2 16,3-1-3-16,-1 0 0 15,0-1 0-15,6-2 2 16,-3 1-1-16,4-1-1 0,-3-1 1 16,3 0 0-16,-2 0 0 15,4 0 0-15,-1 0-1 16,-2 0 0-16,1 0 0 15,-1 0 0-15,1 0 0 16,0 0 1-16,1 0-1 16,3 0 0-16,1 0 2 15,-1 0-2-15,2 0-2 16,0 0 1-16,0 0 1 16,0 0-1-16,0 0 0 15,0 0-4-15,0 0 1 16,0 0 1-16,0 0-4 0,0 0 4 15,0 0-1 1,2 0 1-16,1 0 0 0,5 0 3 16,1 0 1-16,4 0 2 15,3 0-2-15,7 0 2 16,-1-1-2-16,2-1 0 16,-3 1-1-16,3-2 1 15,-5 1 0-15,-2-3 0 16,-1 0-1-16,-4 1 0 15,3-3 3-15,-3 3-3 16,0-3 1-16,-1 0-1 16,2-1 2-16,0 1 0 15,-7 0-2-15,0 0 0 0,-5 4 1 16,1 0 1-16,-1 1 1 16,1-5-1-16,-2 0 2 15,1-1-4-15,1-6 4 16,-1 3-3-16,4-5-1 15,-5-1 3-15,0 1-2 16,3-2-1-16,-3-1 0 16,0-3-1-16,3-1 1 15,3 1 1-15,-3 0-1 16,3 2 0-16,-6 5 0 16,3 3 0-16,4-1 0 15,-4 3 0-15,3-2-2 16,5 1 0-16,2-3-3 15,8-3 4-15,6 1 0 0,6-2-1 16,-1 1 0-16,3 2 2 16,2 1 0-16,-1 1-2 15,-10 1 2-15,-1 5 0 16,-9 2-2-16,-9 1 2 16,-2 2-1-16,-4 1 0 15,-1 1 0-15,0 0 0 16,0 0-5-16,0 0-4 15,0 0-21-15,0 0-42 16,-6 0-118-16</inkml:trace>
  <inkml:trace contextRef="#ctx0" brushRef="#br0" timeOffset="33703.4496">10582 1764 90 0,'-4'-16'0'0,"-2"-3"-30"15</inkml:trace>
  <inkml:trace contextRef="#ctx0" brushRef="#br0" timeOffset="34010.8499">10471 1483 191 0,'0'0'14'0,"0"0"-14"15,0 0-3-15,0 1-4 16,0 1 2-16,0-1 4 16,4-1 0-16,5 3-15 15,4-3-9-15,-1 0-75 16</inkml:trace>
  <inkml:trace contextRef="#ctx0" brushRef="#br0" timeOffset="37392.7057">10066 816 223 0,'-12'-5'102'0,"3"0"-59"16,0 3-10-1,6 2-9-15,3 0-15 0,0 5-9 16,0 18-9-16,0 17 9 16,0 9 4-16,0 8-2 15,0 0 4-15,9-3 1 16,3-3-3-16,0-7 1 16,3-6-1-16,-2-8 1 15,1-8-1-15,-1-7-2 16,-7-9 3-16,0-5-3 15,-3-1 0-15,0 0 7 16,-3 0 7-16,7-29 0 0,10-19-1 16,2-16-13-1,1-12-1-15,-4-2 0 0,-4 10-1 16,-5 8 0-16,4 17 0 16,-5 17 1-16,-3 13-1 15,-3 11 0-15,3 2 0 16,-3 0-8-16,0 11-4 15,3 21 6-15,3 17 6 16,1 10 3-16,7 4-1 16,-1-6 1-16,5-8-2 15,3-8 1-15,1-6 0 16,-2-12-1-16,-1-8-1 16,-1-8 0-16,0-5 2 15,1-2 0-15,1 0 4 16,5-24 2-16,2-9-2 0,1-11-2 15,-4-7 1 1,-6-2-2-16,-7-6 0 0,-4 3-2 16,-4 6 1-16,-3 7-1 15,0 13-1-15,0 6 2 16,0 9-2-16,-10 10 0 16,5-1-4-16,2 6-15 15,0 0-32-15,3 6-133 16,0 9-129-16</inkml:trace>
  <inkml:trace contextRef="#ctx0" brushRef="#br0" timeOffset="37797.8502">10789 994 208 0,'0'0'68'15,"0"0"-22"-15,0 0-4 0,0 0-5 16,0 0-12-1,0 0-19-15,0 0-6 0,0 9-6 16,0 8 6-16,0 6 3 16,0 3 2-16,0-1-2 15,2-1 0-15,3-2 0 16,-1-2-3-16,2-5 2 16,-6-2 0-16,3-5-2 15,0 0 0-15,-3-4 0 16,0 1 0-16,0-2-4 15,0 0-13-15,0 0-93 16,0-3-106-16</inkml:trace>
  <inkml:trace contextRef="#ctx0" brushRef="#br0" timeOffset="42531.9143">17629 1186 282 0,'16'-33'33'16,"-16"8"39"-16,0 13-3 0,0 12-36 16,0-4-14-16,0 0-3 15,-6-1 0-15,0 1-1 16,-1 3 7-16,-1 1-2 16,-7 0-15-16,-12 35-5 15,-14 26 5-15,-14 33-2 16,-1 24-1-16,5 24 0 15,11 11-2-15,18-4 1 16,19-11-1-16,6-21-2 16,36-19 1-16,16-18-1 15,16-17 2-15,13-21 4 16,8-22 1-16,15-20-4 16,16-24 6-16,16-40-3 0,8-29 2 15,3-14-3-15,-24-14-3 16,-27-9 0-16,-30-4 2 15,-32 0-2-15,-31 7-1 16,-16 17 1-16,-48 20-7 16,-23 23 0-16,-27 22 3 15,-18 21 4-15,-17 20 1 16,-6 4-1-16,3 28 0 16,10 17-2-16,14 15-7 15,19 15-8-15,26 15-25 16,21 19-21-16,24 24-98 15,14 6-143-15</inkml:trace>
  <inkml:trace contextRef="#ctx0" brushRef="#br0" timeOffset="42891.0444">17902 3190 513 0,'-36'-22'13'0,"3"14"-8"16,6 8 3-16,2 0-4 15,0 5-2-15,2 20-3 0,0 7 1 16,4 7-1-16,6 9 1 15,2 5 1-15,5 4 4 16,6 1-5-16,0-4 0 16,0-9-3-16,11-7 3 15,-2-9-6-15,4-5 5 16,0-6-2-16,3-3-2 16,0-4-1-16,3-1-8 15,1-3-37-15,2-4-59 16,2-3-157-16</inkml:trace>
  <inkml:trace contextRef="#ctx0" brushRef="#br0" timeOffset="43550.2538">18174 4211 394 0,'-29'0'0'0,"-6"25"0"15,1 28-1 1,3-4 1-16,-5 4 1 0,4 2 10 15,6 3 9-15,-1 1-2 16,5 6 2-16,-5 9-8 16,2 13 1-16,-4 14 3 15,-4 12-5-15,-4 9-4 16,1 8 2-16,2 8-1 16,2-1-1-16,12-4 0 15,4-5 1-15,12-6 0 16,4-5-6-16,12-10 3 15,22-11-2-15,12-13-2 16,14-10 6-16,10-16-2 16,14-10-5-16,16-18 2 0,7-21-1 15,13-8 3-15,4-35-1 16,1-26-1-16,7-24-1 16,-3-15 4-16,-8-12-3 15,-21-15 0-15,-23-14-2 16,-18-18 0-16,-26-9 0 15,-20 2 0-15,-13 14 0 16,-29 25 2-16,-23 17 1 16,-20 16-2-16,-9 16 6 15,-18 10 4-15,-7 15-7 16,-7 16 7-16,-10 15-6 0,2 12-1 16,5 10-4-1,15 0 0-15,16 7 0 0,17 4-7 16,25 1-16-16,18-2-34 15,12-2-10-15,13-4-82 16,4-4-198-16</inkml:trace>
  <inkml:trace contextRef="#ctx0" brushRef="#br0" timeOffset="44466.8006">18743 1956 352 0,'-20'-8'50'0,"17"8"-23"16,3 0-13-16,0 0-14 15,0 0 0-15,3 15 0 16,17 8 1-16,7 11 2 0,13 10 13 16,11 10-10-1,16 8 5-15,9 3-2 0,16 8 7 16,19 4-3-16,12 2 3 15,9 1-7-15,5 0 1 16,-1 2-7-16,-8 6-2 16,-2 3 3-16,-3 7 1 15,1 2-2-15,5-1 2 16,6 0-1-16,3-2 3 16,3-3-4-16,-6-5-1 15,-8-8-1-15,-17-10-1 16,-16-9 3-16,-16-12-2 15,-19-13-1-15,-17-10 0 16,-18-11 0-16,-12-9-1 0,-12-5-2 16,0-2-4-16,-3-3-16 15,-23-19-62-15,-14-6-334 16</inkml:trace>
  <inkml:trace contextRef="#ctx0" brushRef="#br0" timeOffset="44870.5018">18908 5205 490 0,'-10'0'35'0,"10"-4"-29"16,12-14-1-16,33-15 2 15,25-11-4-15,21-16 3 16,25-9-1-16,24-6 3 16,25-9 2-16,15-7 2 15,7-1-1-15,8-3-2 16,0-1-2-16,7 4-3 15,-11 7-1-15,-6 9-3 0,-26 19 0 16,-30 19-2 0,-35 13 2-16,-35 14-3 0,-23 6-2 15,-13 5-9-15,-10 0-10 16,2 0-1-16,2 0-12 16,0 4-58-16,-2-3-171 15</inkml:trace>
  <inkml:trace contextRef="#ctx0" brushRef="#br0" timeOffset="45298.347">20651 3499 462 0,'23'-11'0'16,"12"2"-5"-16,11 2 5 15,3-2 0-15,-2 7 0 16,4 2 2-16,-3 0 6 15,8 0 8-15,5 5 1 16,7 2 1-16,3-1-1 0,4-3-8 16,-2-1-1-16,1 0-3 15,-4 2 0-15,-8 0-1 16,-12-1-2-16,-12 2-2 16,-13 3 0-16,-8-1-2 15,-4 2-2-15,-7-3 0 16,-6-1-1-16,0 1-4 15,-5 1-6-15,-23 3-60 16,-14-7-162-16</inkml:trace>
  <inkml:trace contextRef="#ctx0" brushRef="#br0" timeOffset="45764.3635">21017 2878 542 0,'-2'0'14'15,"2"0"-14"-15,0 4-13 16,12 29 12-16,8 20 1 16,3 16 6-16,13 7-4 15,7 4 6-15,7 0 1 16,5-2 1-16,-2 2 5 15,1-3-7-15,-1-2 1 0,-7-6-5 16,-4-7 2 0,-8-10 2-16,-7-12-5 0,-8-11 5 15,-9-13-6-15,-6-6-1 16,-4-9-1-16,0-1 3 16,0 0 6-16,-13 0 8 15,-16-7-1-15,-23-12-15 16,-20-4-1-16,-15-3 0 15,-8 4 0-15,-10 0 0 16,-2 4 0-16,4 7 0 16,7 4 0-16,16 7 0 15,16 0-3-15,13 0 2 16,15 0-5-16,13 4-13 16,12 4-12-16,11 4-18 15,0 4 2-15,33-1-67 0,23-10-132 16</inkml:trace>
  <inkml:trace contextRef="#ctx0" brushRef="#br0" timeOffset="46274.9769">22132 3473 76 0,'-29'-18'420'16,"3"13"-406"-16,6 5 10 16,-6 0-20-16,-7 10-4 15,-9 24 1-15,-13 11-1 16,-6 16 6-16,2 6 0 15,7 6 5-15,16 1-4 16,4 6 3-16,16 1 1 16,2 3-5-16,11-2-2 15,3-4 0-15,5-10-4 16,19-10 2-16,9-16-1 16,10-14 1-16,12-12 1 0,18-16 9 15,10-10-5-15,7-31 1 16,1-19-3-16,-4-11-3 15,-8-6-2-15,-20-1 0 16,-15-1 2-16,-21 5-1 16,-16 4 0-16,-7 5-1 15,-20 3-1-15,-19 10-4 16,-14 8-6-16,-10 10 7 16,-7 12-4-16,-10 11-8 15,-4 11-12-15,-7 2-10 16,0 25-43-16,9 8-96 15</inkml:trace>
  <inkml:trace contextRef="#ctx0" brushRef="#br0" timeOffset="62736.3198">22171 4979 18 0,'-17'22'23'15,"3"-3"2"-15,5-7 8 16,-1-8 7-16,2 0 0 16,-2-1-14-16,-8 0-15 15,3-1-7-15,-5-2-4 16,3 0-3-16,-1 0 3 15,-3-5 0-15,0-3 6 16,-2-6 2-16,-3 3 8 0,-7-4-3 16,-3-1 3-16,-3-4-5 15,4-2-6-15,-4-6 6 16,3-6 3-16,0-3-1 16,-3-7 3-16,0-3-8 15,-2-6-5-15,-8-5 0 16,-7 1-2-16,-8-4 1 15,-9-4 0-15,-10-6 1 16,-8-5-1-16,-3-2 12 16,-2 2 3-16,3 3 2 15,6-1-13-15,-4 0-6 16,3-6-7-16,2 1-2 0,6-4 3 16,6-3 6-16,2 0 0 15,0 1 0-15,-1 4 4 16,-5 10 0-16,2 2-3 15,-1 4-2-15,-4 1 0 16,3 3-2-16,4 3-2 16,-8 3 3-16,3 6 0 15,-5 2 0-15,-2-1 2 16,1 2 2-16,0 0-1 16,7 1-1-16,4 5 0 15,0 0 1-15,9 1-1 16,2 2 1-16,2-1-1 15,3 3 0-15,-1 1-2 0,0 3-1 16,-2 3 0-16,-5 3 1 16,-1 7-6-16,-8 3 2 15,-2 2 4-15,-8-1-3 16,0 0 2-16,4-1 0 16,-3 8-1-16,3 5-4 15,-7 2-6-15,-6 3 13 16,0 14-2-16,-5 1 3 15,2 6 3-15,3 0 3 16,4 5 0-16,5 4 3 16,11 1-4-16,5 3 1 15,5 3-1-15,3 2-4 16,9 3-1-16,1 5 0 16,7 4 0-16,2 4 0 0,-3 1 0 15,-1 6 0-15,1 5 0 16,0 5 0-16,-1 5 1 15,4 0-1-15,-1-5 3 16,1 2 2-16,0 0 2 16,-1 0 2-16,1 4-3 15,-6 3-4-15,0 4 5 16,-5 0-2-16,-5 1-5 16,1-2 2-16,-3-3-2 15,1-1 0-15,-7-1 4 16,2-2-2-16,0-4-1 15,1-2 5-15,5-5-2 16,0 0 3-16,-7 3 2 0,3 0-1 16,-9 0-2-16,0-1 1 15,-2-6 1-15,-3 0-6 16,-6-4 0-16,-3-1-1 16,-5-4 0-16,3 3 1 15,-2-4 4-15,-1 1-2 16,-2-3 2-16,1 1-2 15,5-3-3-15,1 3 0 16,4-6 4-16,2-1 0 16,-3-3-1-16,6-5 1 15,-3-1-3-15,-4-4-2 16,2-3 1-16,2-3 1 0,1-1-1 16,-3 0 1-16,4 3-2 15,-8-2 2-15,3-2-3 16,8 0 1-16,12-9 0 15,10-3 0-15,7-3 0 16,2-2 0-16,4-2 0 16,0-6-2-16,8 3 1 15,1-4-3-15,8 0-2 16,1 0-20-16,12-17-26 16,9-17-162-16</inkml:trace>
  <inkml:trace contextRef="#ctx0" brushRef="#br0" timeOffset="64453.7132">22303 4804 104 0,'-41'-48'48'0,"1"0"-21"15,0-2-4-15,1-1-11 16,-1 0-10-16,-6-2 0 0,-8-6-2 16,-3-5 2-16,-7-3-2 15,-3-2 1-15,4-2 33 16,1-1 10-16,-1-3-11 15,-1-5-6-15,-4-6-13 16,-5-4-3-16,-4 0-6 16,-7-3 3-16,-1 2-1 15,-9-2-3-15,-6 1 5 16,-1 0-3-16,-9-3-2 16,-3 7 3-16,-1 3-4 15,-3 6-3-15,5 2-2 16,-1 0 2-16,-3 1-4 15,-4-3 4-15,-3 1 0 0,-3 3 0 16,-7 0 1 0,-5 6 1-16,5-1 0 0,1 6 1 15,4 4 6-15,6 4-1 16,-4 4-4-16,4 1-1 16,3 3-1-16,-1 3 0 15,6 1 4-15,-3 3-4 16,7 0 3-16,3 1-2 15,5 2-1-15,5 5-2 16,3 11 2-16,-2 8 1 16,4 8-3-16,-1 6 2 15,1 0 3-15,-2 6-4 0,-2 16 1 16,-3 7-2-16,-1 7 3 16,-4 12-3-16,3 2 0 15,4 4-1-15,5-1 2 16,2-2 0-16,-4-2-1 15,2 1 3-15,-4 3-1 16,-2 3 2-16,1 1-1 16,-3 4 3-16,-3 2-2 15,0 0-4-15,0 5 4 16,2-1 0-16,4 2-4 16,0 2-3-16,3-3 3 15,-4-4 2-15,4-5 1 16,2-5 0-16,-4-2 0 15,1 5 1-15,-6-3-2 16,-2 3 0-16,-12 0 2 0,-1-2-4 16,-4 0 3-16,1 3 1 15,1-3 0-15,-1 2-4 16,1 1 0-16,-3-3 1 16,2-2 0-16,2-4 0 15,-2 0 3-15,1-3-3 16,5 3 1-16,-2 2-2 15,6-1 0-15,-5 3-2 16,1 4 2-16,-1-3-1 16,3 4 1-16,-6 1 2 15,4 2-2-15,-8 2 2 16,2-2 0-16,-2 0-2 0,2-4 0 16,1-2 0-16,3 1 1 15,-3-5-1-15,5 5-1 16,5 1 1-16,4-2 2 15,4 1 3-15,0-5-5 16,2-3 0-16,0 0 0 16,6-2-1-16,-2-1-3 15,3 6 2-15,-3-4-1 16,-3-1 3-16,3-3-2 16,6-7 2-16,4-4 4 15,4-5-3-15,4-5-1 16,1 2 1-16,2-2 4 15,0-2-3-15,0-4-2 0,4-1 1 16,1-5-1 0,9-4 0-16,4 0 0 0,0-3-3 15,0-3 2-15,-3 0 1 16,-5 0-6-16,-1 0 6 16,3 0 0-16,4-7 1 15,3-1-1-15,2 1-2 16,3 0 1-16,1 2-2 15,5-1 2-15,4-2 0 16,3 5-4-16,5-2-8 16,4 2-14-16,8 3-42 15,13-3-65-15</inkml:trace>
  <inkml:trace contextRef="#ctx0" brushRef="#br0" timeOffset="66020.7005">22076 4911 201 0,'0'-33'47'16,"0"6"-1"-16,-19-6-10 15,-13-3-2-15,5-4 2 16,-2-7-14-16,-7 2 9 15,-3-4-10-15,-2 3-2 16,0-2-1-16,2 0-9 16,2-3-3-16,-1-5-2 15,-2-5-4-15,-3-2-2 0,-9 0 2 16,-3-2 0 0,-10-4 0-16,-2-7 0 0,-6-4 3 15,-9 0-3-15,-7-1 3 16,-10-1 0-16,-4 0 2 15,-7 2-1-15,-8 0 1 16,2-1 0-16,-1 3 1 16,1-1-4-16,1-5-2 15,2 0 0-15,-6 3 0 16,-2-2-2-16,-2-2 2 16,-8-3 0-16,-5-1 0 15,-2-5 0-15,0 3 2 16,2 4-1-16,3-1 7 15,2 3-4-15,-7 0-2 16,-5 3 4-16,-6 1-4 0,-4 3-1 16,4 4 2-16,-5 5 0 15,5 10-3-15,1 4-3 16,-2 3 3-16,0 6-1 16,1-2 1-16,0 4 1 15,-4 2 0-15,4 1 1 16,0 2-2-16,0-1 0 15,0 5-3-15,-5 0 3 16,2 4 0-16,-8 3 0 16,5 2 0-16,0 2 1 15,-2 3-1-15,8 0-1 16,-3 4 1-16,-4 3-1 0,0 3 1 16,-10 3 0-16,-2 5 1 15,-2 3-1-15,-8 0 0 16,0 3 0-16,0 13-4 15,-1 3 4-15,3 0 1 16,4 1 3-16,8-2-2 16,3 0-2-16,6-3-2 15,2 2 2-15,3-2 5 16,2 3-4-16,-7 2-1 16,-2 3 2-16,8 1-2 15,-3 1 0-15,2 2 0 16,9 1 0-16,-1 3-2 15,-1-1 2-15,0 0 0 0,1 0 0 16,2-4 2 0,1-3-2-16,2 1 0 0,7-5-1 15,0 0 0-15,-2-2 1 16,-1-1 0-16,6 1 2 16,0-1-2-16,0 1 2 15,5-1-2-15,1-2 0 16,1 0 0-16,10-1-3 15,0-3 3-15,-2 0-1 16,9-2 0-16,0-4 1 16,9 0 1-16,6-4-1 15,12 0 1-15,9 0-1 0,7-3-1 16,8-6-3 0,7-2 2-16,14 0-7 0,4 4-8 15,12 0-10-15,3 4-36 16,6-5-180-16</inkml:trace>
  <inkml:trace contextRef="#ctx0" brushRef="#br0" timeOffset="67560.3032">22252 4721 168 0,'-42'-30'22'0,"-3"-11"-4"15,-2-3 11-15,11-4-4 16,-5 13-2-16,-3-3 4 16,-6 1-6-16,-3-3-4 15,-4-4 18-15,-2-4-11 16,-1 3-1-16,-7-1-1 15,-10 5-9-15,-8 8-4 0,-9 5-2 16,-10 6-3 0,-3 9 4-16,-14 9-5 0,-3 4-2 15,-4 0 1-15,-2 19 2 16,5 7 2-16,1 8-1 16,6 9-1-16,1 9-3 15,-3 3 2-15,-1 6 4 16,-6 5-3-16,-5 2 0 15,-5 8 1-15,0 2 1 16,9 2-1-16,3 2 1 16,8 3-2-16,1 7-2 15,-1 3 2-15,7-2-2 16,6-1-1-16,4-2 1 16,2 8 1-16,-7 5 2 15,-10 6 0-15,-6-9 0 0,-5-10-1 16,6-8-1-16,-3-5 3 15,-4-7-5-15,-8-5 4 16,-6-9-5-16,-9-8 3 16,-8-7 0-16,-3-7 0 15,-3-8 2-15,-2-6-2 16,-4-4-1-16,-7-5 2 16,-5-8-1-16,-3-3 1 15,-4 0 2-15,1 0-3 16,-3-2-1-16,2-8-2 15,-5-1 0-15,-7-2 3 16,-5 2-2-16,0-2 1 0,-6 2-2 16,-3 4-2-16,-1-1 2 15,-9 1 0-15,-5 2 2 16,-4-1 1-16,-2 5-3 16,2 1 0-16,-11 0 0 15,2 0 3-15,0 0 1 16,4 5-4-16,0 2-1 15,2 0 1-15,1-3 0 16,8 4 3-16,5-5-3 16,6-3-2-16,11 4 1 15,-1-4 1-15,2 0 2 16,4 0-1-16,10 0-1 16,9 0-2-16,10 0 1 0,2-7 1 15,12-12 1 1,0 5 0-16,10-5 0 0,12 2-1 15,4 2 1-15,14-1-2 16,9 2 0-16,3 0 1 16,9 1 0-16,9-1 0 15,4 4 0-15,10-1-1 16,11 4 0-16,9 0 1 16,11 1 0-16,9 0-1 15,10 5 1-15,12-1-3 16,6 0 0-16,6 2-6 15,0 0-15-15,6 0-29 0,30 0-8 16,19-5-14 0,26-18-179-16</inkml:trace>
  <inkml:trace contextRef="#ctx0" brushRef="#br0" timeOffset="69188.931">22000 4601 248 0,'0'-20'16'0,"0"-2"-6"0,-20 0 11 15,-13 0 11-15,-13-3-6 16,7 1-3-16,-7-4-2 16,0-4 7-16,-2-5 1 15,2-5-8-15,-3 0 6 16,-2-2-16-16,-4-2-8 16,0 3 3-16,0 1 0 15,-2 0-6-15,0 0 3 16,-3-2 2-16,-3-5 1 15,-6-2 0-15,-8-4 0 16,-9 0-6-16,-8 2 4 0,-6-1-3 16,-6-1 8-16,8 2 3 15,1-2-2-15,3-1-8 16,6 1 3-16,-3 0-4 16,0 2 3-16,3 3-4 15,-3 0 0-15,-3 1 0 16,-3-2-1-16,-10-2 0 15,-9 2 0-15,-3 1 0 16,0-1 0-16,-1 4 1 16,10 1 2-16,-2-4-1 15,0 2 0-15,5 0 0 16,-4-3 1-16,7 1 1 16,1 1-3-16,-2 2 1 15,2 2 0-15,2 2 1 0,0 4-2 16,4 3-2-16,0 1 0 15,3 0 2-15,-5 0 0 16,5 0 0-16,1-2 0 16,1 2 1-16,2 5 0 15,3 3-1-15,-7 5 3 16,-7 6-1-16,0 10-2 16,3 4 0-16,4 2 0 15,3 2 0-15,0 15 1 16,-3 6-1-16,-3 9-3 0,0 6 3 15,0 4-1 1,-1 3 0-16,4 5 1 0,-4 3 5 16,3 1-4-16,-2 5-1 15,3 6 1-15,1 1-1 16,2 5 0-16,0 4 0 16,-4 1 0-16,-1 3 1 15,1 3-1-15,-2 2 0 16,-1 0 1-16,1-2 0 15,-7-1-1-15,-1-5 0 16,-1 2 4-16,-4 1-3 16,2 0 1-16,-5-3-4 15,-5-1 4-15,-11-4-2 16,-5-3 3-16,0-1-3 16,-13-3 1-16,0-2 5 15,1 3-6-15,-6 1 2 0,-1 5-2 16,0-1 0-16,-2 4-1 15,-4-6 2-15,3-5 1 16,-3 0-2-16,6-1 0 16,-5 4 3-16,1 3-3 15,-1-1-1-15,-9-3 0 16,3-3-1-16,-6-2 3 16,1-4-1-16,1 0 3 15,2-2-3-15,-2-1-1 16,5-2 1-16,-6-6 0 15,8-2 0-15,3-1 1 0,7-5 0 16,8-1 0 0,6-1-1-16,10-2-2 0,5-4 1 15,5-5 0-15,10 1 1 16,7-7-3-16,6-2 2 16,12-2 1-16,7-6-2 15,7-2-1-15,12 0 1 16,4-6 0-16,10 0-4 15,11 0-3-15,13 0-18 16,6-2-1-16,12-13-39 16,0-18-130-16</inkml:trace>
  <inkml:trace contextRef="#ctx0" brushRef="#br0" timeOffset="70418.5891">26828 1193 368 0,'-9'-33'36'0,"0"16"-18"15,-3 17-6-15,9 0-5 16,0 0-1-16,-2 2 0 15,-5 24-6-15,-7 18 5 16,-8 27 10-16,-6 17-7 16,-3 25-1-16,-5 25 1 15,-4 17-2-15,-2 19-1 16,-1 2 0-16,5-8-4 16,7-5 1-16,7-15 0 0,9-9-2 15,8-1 0-15,4-7-2 16,3-2-4-16,-2-8-6 15,-4-17-16-15,-7-20-233 16</inkml:trace>
  <inkml:trace contextRef="#ctx0" brushRef="#br0" timeOffset="70628.7078">26007 4173 448 0,'13'29'1'15,"0"9"-1"-15,6 2 0 16,3-1 0-16,2-3 0 16,5-2-3-16,0-8-8 15,0-11-74-15</inkml:trace>
  <inkml:trace contextRef="#ctx0" brushRef="#br0" timeOffset="73454.845">8896 8706 312 0,'6'-5'48'0,"-5"0"-40"0,-1 5-3 15,0 0 10 1,4 0 6-16,-4 0 1 0,0 0 0 15,0 0-6-15,0 0 0 16,0 0 1-16,0 0-5 16,0 0 0-16,0 0-2 15,0 0-3-15,0 0 0 16,0 0-2-16,0 0 1 16,0 0 1-16,0 0-4 15,0 0 3-15,0 0 1 16,0 0-2-16,0 0-3 15,0 0 1-15,0 3-3 0,0 18-2 16,0 24 2 0,-11 21 4-16,-8 22-2 0,-5 10-1 15,-3 8 1-15,0 6-1 16,-4-2 1-16,4 0 0 16,-3-4-2-16,2-13 0 15,4-10 0-15,2-17 0 16,5-3 0-16,1-9-1 15,4-10-4-15,3-10 2 16,0-12-10-16,3-8-9 16,3-14-12-16,3-4-27 15,0-38-181-15</inkml:trace>
  <inkml:trace contextRef="#ctx0" brushRef="#br0" timeOffset="73935.1779">8913 8544 360 0,'7'0'50'0,"-1"32"-39"16,6 16-11-16,6 20 16 15,-3 12-4-15,1 15 4 16,4 9 0-16,-1 4 3 15,8 0-8-15,1 6 1 16,8-8 1-16,3-7-4 0,7-7-1 16,2-14-3-16,1-13-2 15,0-6 3-15,-7-15-2 16,-3-15-3-16,-3-11 3 16,-8-9 3-16,5-9-1 15,-3-19 3-15,9-33 8 16,13-30-1-16,6-30-7 15,3-28-8-15,-3-6 3 16,-4-9-4-16,-3 9 0 16,-8 9 0-16,-6 18 0 15,-10 19 0-15,-9 23 0 16,-6 17-1-16,-9 20 2 16,-3 11-1-16,0 10 0 0,0 7-1 15,0 6 1 1,-3 5-5-16,3 1-1 0,-3 0-10 15,0 7-15-15,-3 24-27 16,3 5-18-16,3 7-269 16</inkml:trace>
  <inkml:trace contextRef="#ctx0" brushRef="#br0" timeOffset="74691.6664">12189 8013 435 0,'0'-7'22'0,"0"7"-22"16,0 18-1-16,0 35 1 15,-6 29 4-15,-6 20 13 16,-3 12-2-16,-1 7-3 16,5 3 1-16,2 6 4 15,-1 5-6-15,1 1 3 16,0 10-2-16,0-2-8 16,3-4-1-16,3-13-1 0,3-16 1 15,0-18-3 1,0-13 0-16,0-15-4 0,0-16 1 15,0-17 0-15,0-17-6 16,-9-15-7-16,-7-6-17 16,-4-45-173-16</inkml:trace>
  <inkml:trace contextRef="#ctx0" brushRef="#br0" timeOffset="74969.118">12016 7914 420 0,'0'24'6'16,"0"29"-3"-16,-18 24 4 16,-19 18 6-16,-8 7-2 15,-18 11 9-15,-4-5-2 16,-2-9-3-16,7-7-2 15,11-11-2-15,2-8-7 16,4-3-1-16,5-11-3 16,1-8-5-16,11-19-6 15,11-13-16-15,10-19-31 16,7-29-199-16</inkml:trace>
  <inkml:trace contextRef="#ctx0" brushRef="#br0" timeOffset="75156.5626">12137 7975 510 0,'22'16'0'0,"14"17"0"16,13 15 7-16,8 6-4 16,1 12 1-16,-1 12-4 15,-8 10 2-15,-1 14-2 16,-5 8-3-16,-5 7-23 0,-9 1-231 15</inkml:trace>
  <inkml:trace contextRef="#ctx0" brushRef="#br0" timeOffset="76844.7654">16541 8362 378 0,'0'-15'38'0,"0"8"-36"15,0 7-2-15,0 16 2 16,0 54 5-16,0 13 11 16,0 22 1-16,0 9-7 15,0 3 1-15,0-2-4 16,0-3 0-16,4-5-2 15,1-3-3-15,0-10-2 16,5-13-1-16,-4-14-2 16,3-20-1-16,-2-19-1 15,-1-15-4-15,-3-13-15 16,3-22-60-16</inkml:trace>
  <inkml:trace contextRef="#ctx0" brushRef="#br0" timeOffset="77166.0459">16684 8085 386 0,'16'-13'0'0,"16"4"-8"16,14 5 8-16,10 2 6 15,9 2 7-15,-3 3 2 16,-2 22 9-16,-7 5-5 15,-12 7-9-15,-8 3-1 0,-9 9-2 16,-15 1 4 0,-9 4 2-16,0 5-2 0,-24 1-2 15,-10 2 1-15,-11 4 3 16,-12-3-3-16,-4-4-1 16,-3-8-4-16,2-8-3 15,10-8-2-15,13-12-4 16,13-7-10-16,17-10-8 15,9-6-55-15,12-14-185 16</inkml:trace>
  <inkml:trace contextRef="#ctx0" brushRef="#br0" timeOffset="77595.3956">17739 8475 196 0,'0'15'156'16,"-3"21"-151"-16,-17 11 26 16,-1 12 1-16,1 1 2 15,-1 1-11-15,12-2-8 16,6 0-6-16,3-7-1 16,3-11-4-16,13-6-3 15,13-8-1-15,4-13 0 16,5-7 6-16,12-7-2 15,11-23 1-15,11-27 1 16,14-9-3-16,-4-11 0 0,-17 2-3 16,-20-3-3-16,-25 5 3 15,-20 1 0-15,-3 2 4 16,-32 11-2-16,-18 8 0 16,-16 12 4-16,-4 13 7 15,-6 7-6-15,6 9-3 16,4 3 3-16,8 0-6 15,6 12-1-15,5 1 0 16,18 5-1-16,5-3-6 16,15 7 0-16,9 3-9 15,3 6-9-15,10-5-27 16,31-8-203-16</inkml:trace>
  <inkml:trace contextRef="#ctx0" brushRef="#br0" timeOffset="78290.6024">19126 8291 250 0,'0'-11'187'0,"-7"6"-167"15,-3 3 7-15,0 2-3 16,-6 0-7-16,-17 13-6 16,-12 22-4-16,-11 13 3 15,-2 13-1-15,4 5 7 16,8 1-8-16,13-9-4 16,18-2-4-16,15-6-1 15,0-8-2-15,29-6-4 16,18-7 4-16,16 1 3 15,2-9 2-15,7 1-2 16,-11-3 1-16,-12 3-2 0,-14-3 1 16,-18-4 0-16,-12-1-2 15,-5 8 2-15,-37 10 8 16,-28 5 0-16,-26 8-8 16,-11-5 0-16,5-7 0 15,14-4 2-15,24-14-2 16,20-15-8-16,19 0-13 15,20-29-52-15,16-27-273 16</inkml:trace>
  <inkml:trace contextRef="#ctx0" brushRef="#br0" timeOffset="78645.3118">19875 8353 468 0,'-48'34'7'16,"-20"12"-7"-16,-16 10 13 16,-5-1 13-16,2 0 0 15,19-6-4-15,16-13-8 16,22-6-6-16,21-6-8 16,9-1-4-16,17-1 0 15,24 0 1-15,12 0 1 16,7-4 1-16,-1 3-2 15,-4 1 3-15,-8 1-1 16,-12 3 1-16,-12 1 0 0,-12 2 0 16,-11-1 1-16,-6 5 5 15,-22 0-3-15,-14 3 0 16,-7-2 2-16,-7-2-5 16,3-8 0-16,6-6-10 15,10-11-6-15,18-7-39 16,17-29-203-16</inkml:trace>
  <inkml:trace contextRef="#ctx0" brushRef="#br0" timeOffset="78855.1991">20269 8652 450 0,'16'35'6'16,"-5"16"-2"-16,0 3 6 15,-11 7 0-15,0 1 7 16,-8-3-6-16,-7-5-5 16,-1-9-4-16,4-12-2 15,-2-6-4-15,5-15-6 16,3-12-14-16,6-3-81 16</inkml:trace>
  <inkml:trace contextRef="#ctx0" brushRef="#br0" timeOffset="79040.7142">20356 8181 540 0,'-6'-4'14'16,"1"4"-14"-16,5 0-8 16,0 1-1-16,0 13 6 15,0 8 0-15,14 3 2 16,5-10-9-16,11-5-20 15,3-10-67-15,12-10-279 16</inkml:trace>
  <inkml:trace contextRef="#ctx0" brushRef="#br0" timeOffset="79461.3853">20878 7795 212 0,'0'22'220'0,"0"23"-214"0,0 23-6 15,0 24 5-15,-2 15 6 16,-8 11 4-16,-4 0 8 16,1-4 1-16,-2-8-6 15,5-17-7-15,0-25-1 16,6-25-1-16,3-18-9 16,1-17 1-16,0-4-1 15,0-3 5-15,0-27 3 16,22-11-8-16,13-4-8 15,6 2 4-15,5 10-6 0,0 15 2 16,-4 10 0-16,-6 8 4 16,-4 8 3-16,-6 20-1 15,-2 7 0-15,-4 7 4 16,-2 2-2-16,-9 1 2 16,-5-1 2-16,-4 0 2 15,-4 0 1-15,-25-4 2 16,-13 1 1-16,-14-7-2 15,-7-5-1-15,-1-9-6 16,7-8-1-16,12-12-2 16,16-7-10-16,8-26-17 15,18-14-90-15,3-19-295 16</inkml:trace>
  <inkml:trace contextRef="#ctx0" brushRef="#br0" timeOffset="79970.7322">21642 7980 446 0,'0'61'8'0,"-4"24"-8"16,-16 20 5-16,-9 11 10 16,-2 8 13-16,0 4-4 15,6 0-4-15,6-10-8 16,12-9 0-16,7-12-7 15,7-12 4-15,23-13 2 16,8-17-7-16,2-20-1 0,14-25 1 16,10-10 3-16,19-29 3 15,14-28 0-15,6-20-4 16,4-17-6-16,-9-12-7 16,-15-5 4-16,-11 2-2 15,-24 13 0-15,-21 11 5 16,-24 23-3-16,-3 10-1 15,-22 16-2-15,-16 14 1 16,-6 15-1-16,-6 7 1 16,5 0 5-16,4 28 1 15,6 16-1-15,9 15 1 16,6 15 2-16,10 11 1 16,10 5 4-16,0-2-3 0,23-6 0 15,10-8-1 1,6-12-3-16,2-9 4 0,8-11-3 15,6-10 1-15,7-11 1 16,10-11-4-16,4-10 0 16,7-4-4-16,2-18-3 15,-1-6-27-15,-5-6-43 16,-18 4-90-16</inkml:trace>
  <inkml:trace contextRef="#ctx0" brushRef="#br0" timeOffset="80474.0731">24348 8299 516 0,'0'-12'23'0,"0"12"-23"15,0 0-8-15,0 22-2 16,0 31 10-16,0 23 13 16,0 26-2-16,-2 13 0 15,-6 7 4-15,-1 5-1 16,6-1-5-16,3 1-3 15,0 1-6-15,0-17 0 16,4-12-1-16,4-25-4 0,2-23 1 16,0-14-7-16,0-23-6 15,3-14-28-15,3-29-53 16,4-31-203-16</inkml:trace>
  <inkml:trace contextRef="#ctx0" brushRef="#br0" timeOffset="80766.0638">24534 8203 481 0,'22'-18'0'0,"18"11"-6"16,19 6 4-16,18 1 2 16,4 7 0-16,7 19 4 0,-4 12 6 15,-8 8 2-15,-13 5-1 16,-17 4 12-16,-16 2-17 15,-17 1-1-15,-13 3 1 16,-19-4 3-16,-27 0 3 16,-20-5-4-16,-4-8 7 15,-2-6-7-15,7-6-1 16,5-10-7-16,12-1 0 16,14-10-9-16,13-10-6 15,21-1-15-15,12-23-70 16,34-20-317-16</inkml:trace>
  <inkml:trace contextRef="#ctx0" brushRef="#br0" timeOffset="80994.8172">25661 8411 434 0,'0'54'7'15,"-11"18"0"-15,-12 12 9 16,-7 15 5-16,0 8 1 15,2 10 6-15,8 0-14 16,5 1-5-16,8 1 0 16,1-11-8-16,-1-16-1 15,2-21-1-15,1-25-9 16,1-19 4-16,-2-21-9 16,0-6-16-16,5-33-104 15</inkml:trace>
  <inkml:trace contextRef="#ctx0" brushRef="#br0" timeOffset="81380.7047">25567 8426 478 0,'0'-46'26'16,"8"0"-26"-16,26-2 0 15,14-6 1-15,10 6 4 16,6 1-5-16,5 11 7 15,0 7 2-15,-1 10 3 16,-4 14-5-16,-8 5 0 0,-6 9-6 16,-10 16 0-16,-6 12 3 15,-7 7-1-15,-7 11 4 16,-6 7-2-16,-6 11 12 16,-6 12-8-16,-2 7 0 15,0 2-1-15,-4 7 1 16,-10 1-3-16,-1 4 3 15,-3 0-4-15,3-6-2 16,3-5 1-16,6-13-4 16,5-10 0-16,1-15-1 15,0-22 1-15,0-13-2 16,0-12-5-16,0-10-4 16,-8-6 5-16,-13-20-31 0,-13-16-74 15,-7-15-260-15</inkml:trace>
  <inkml:trace contextRef="#ctx0" brushRef="#br0" timeOffset="81568.44">25582 8918 524 0,'0'0'0'0,"30"0"0"15,19 0 7-15,18 0 2 16,12 4 0-16,8-3-4 15,5-1-1-15,2 0-4 0,-4 0-6 16,-11 0-5 0,-13 0-32-16,-11-12-210 0</inkml:trace>
  <inkml:trace contextRef="#ctx0" brushRef="#br0" timeOffset="81809.1755">26663 8253 387 0,'16'0'75'0,"12"0"-67"16,18 10-8-16,12 2 10 16,8 4 7-16,-1-1 2 15,3 0 5-15,-3 2-6 0,-3-2-9 16,-4 3-9-16,-8-5 0 15,-11-3-10-15,-12-2-7 16,-13-4-40-16,-14-4-110 16</inkml:trace>
  <inkml:trace contextRef="#ctx0" brushRef="#br0" timeOffset="82027.2252">27077 8397 467 0,'-2'11'2'0,"-2"22"4"15,-7 16-3-15,-8 16 16 16,-2 13 0-16,-1 7-1 0,-4 9 4 16,0 5 0-16,-1-2-1 15,3-4-7-15,3-5-7 16,3-11-7-16,6-13 0 16,2-20-3-16,7-23-3 15,3-17-11-15,1-4-25 16,37-33-48-16,17-25-200 15</inkml:trace>
  <inkml:trace contextRef="#ctx0" brushRef="#br0" timeOffset="82424.7599">27614 8384 507 0,'4'22'0'16,"-1"21"-2"-16,-3 20 2 0,0 10 8 15,-4 7 1-15,-12 5 7 16,-3-1-2-16,0 0 0 16,-2-9-5-16,2-9-7 15,-3-12-1-15,2-17-1 16,7-10-5-16,0-18-3 16,5-9-2-16,3-14-10 15,5-19-39-15,0-11 0 16,9-3 28-16,14-2-2 15,2 4 33-15,2 2 20 0,-2 10 32 16,2 4 0 0,3 4-17-16,6 9-12 0,4 2-9 15,8 9-2-15,6 2-4 16,5 3-3-16,1 0-2 16,-2 0 3-16,-4 0-6 15,-2 1 0-15,0 4 0 16,-1-3-4-16,-6-2-4 15,-8 0-12-15,-12 0-46 16,-8-15-182-16</inkml:trace>
  <inkml:trace contextRef="#ctx0" brushRef="#br0" timeOffset="82648.2576">28471 8378 483 0,'2'0'38'16,"1"6"-38"-16,-3 25-5 15,0 24 5-15,-1 19 20 16,-20 22-1-16,-4 9 0 16,-2 10 5-16,3-1-4 15,6 3-1-15,0-3-4 16,6-8-11-16,-3-7-4 16,3-20-1-16,0-21 0 15,2-15-10-15,2-18-8 16,1-8-36-16,-6-14-134 15</inkml:trace>
  <inkml:trace contextRef="#ctx0" brushRef="#br0" timeOffset="83502.6146">17297 9579 434 0,'66'0'4'15,"31"0"2"-15,72 0 0 16,-14-11 2-16,27 7 7 16,17 4 1-16,22 0-5 15,13 0 0-15,8 5 2 16,16 8 1-16,7-1 0 16,8 4-1-16,6-3-9 0,8 5 0 15,13-2 2-15,22 1 3 16,19 5-3-16,9 4-3 15,17 4-1-15,0 0-2 16,0 6 1-16,-6 0-1 16,-8 1 2-16,-13 3-2 15,-6 0 0-15,-12-2 6 16,-12 2-2-16,-13-8-4 16,-10-5-1-16,-8 2 1 15,-3 1 5-15,-9 2 6 16,-11 1-11-16,-15-4 0 15,-15 4 0-15,-15-6 0 16,-14-2 0-16,-21 2-3 0,-27-4 1 16,-27-3 4-16,-28-2-3 15,-25-4 2-15,-21-3-2 16,-20-6-2-16,-15-5-4 16,-11 0-11-16,-2-5-16 15,-30-17-131-15</inkml:trace>
  <inkml:trace contextRef="#ctx0" brushRef="#br0" timeOffset="84658.3734">22689 10858 454 0,'4'-16'14'0,"-4"13"-4"15,0 3 0-15,0 0 5 16,0 0-5-16,0 9-10 16,0 26 0-16,0 19 7 15,0 23 7-15,0 11-4 16,0 12 0-16,-1 2-3 15,-2 5 0-15,0 6-4 16,0 4-1-16,-1 9 3 16,1-1 0-16,1 3-2 0,1-7-1 15,-1-7-1-15,1-11-2 16,-1-15 0-16,1-19 0 16,1-20-2-16,0-20-2 15,0-14 0-15,0-15-7 16,-5 0-5-16,1-34-26 15,-1-21-273-15</inkml:trace>
  <inkml:trace contextRef="#ctx0" brushRef="#br0" timeOffset="84884.3662">22696 10880 429 0,'0'0'12'0,"0"25"-12"16,0 21 0-16,-23 25 18 16,-18 17 6-16,-14 4-11 15,-12-1 0-15,-3 0-2 16,-2-6-7-16,2-12-4 16,9-13-1-16,14-16-11 15,19-33-23-15,23-15-276 16</inkml:trace>
  <inkml:trace contextRef="#ctx0" brushRef="#br0" timeOffset="85085.9416">22941 10941 261 0,'22'66'185'16,"16"22"-164"-16,14 11-7 15,21-14 3-15,14-4 2 16,7-12-1-16,4 0-8 16,4-6-10-16,2-5-1 15,-7-9-14-15,-22-13-49 16</inkml:trace>
  <inkml:trace contextRef="#ctx0" brushRef="#br0" timeOffset="85536.441">24323 10905 487 0,'12'0'38'15,"1"40"-30"-15,-4 46-8 16,3 11 10-16,-7 14 1 16,-4 10 4-16,-1 10-1 15,3 6-1-15,3 2 0 16,3 0-3-16,-3 4-2 16,-3-11-2-16,-3-14-6 0,0-19-1 15,0-32-8-15,-3-28 1 16,-9-27-13-16,-3-12-29 15,5-41-125-15</inkml:trace>
  <inkml:trace contextRef="#ctx0" brushRef="#br0" timeOffset="85752.1859">24287 11107 512 0,'-15'28'0'0,"-9"32"0"16,-13 24 1-16,-15 15 14 0,-5 8 0 16,-4-2 1-16,-5-5-4 15,4-5-7-15,8-10-5 16,0-15-1-16,17-19-5 16,10-26-12-16,19-25-26 15,8-25-135-15</inkml:trace>
  <inkml:trace contextRef="#ctx0" brushRef="#br0" timeOffset="85941.0697">24280 11070 429 0,'50'32'12'16,"10"17"1"-16,12 5 16 15,-1 1-11 1,-5 1 7-16,-2-2-5 0,-3-5-4 15,-3 1-13-15,-7-10-3 16,-5-7-12-16,-7-7-10 16,1-22-59-16</inkml:trace>
  <inkml:trace contextRef="#ctx0" brushRef="#br0" timeOffset="86202.6743">25654 10915 469 0,'6'26'0'0,"-2"22"6"0,2 21-6 15,-3 16 18-15,-3 11 5 16,0 13 3-16,0 9-7 16,0 10 6-16,0 8-9 15,0 4-5-15,-2 3-3 16,1-12-6-16,-2-10-2 15,3-17 0-15,0-21-1 16,10-27-4-16,1-23-4 16,-5-19-12-16,-6-14-31 15,0-7-215-15</inkml:trace>
  <inkml:trace contextRef="#ctx0" brushRef="#br0" timeOffset="86480.2582">25707 10805 467 0,'0'12'0'0,"-15"38"7"15,-19 24-2-15,-18 24 13 16,-15 13 1-16,-7 2 0 15,-6 8-9-15,1-10-1 16,0-5-1-16,6-10-6 0,10-18-2 16,14-12-3-16,16-20-5 15,14-24-8-15,16-22-11 16,4-17-54-16,31-46-300 16</inkml:trace>
  <inkml:trace contextRef="#ctx0" brushRef="#br0" timeOffset="86698.9972">25692 10842 165 0,'6'18'309'16,"9"24"-308"-16,9 19-1 0,7 12 0 16,5 12 4-16,8 2 8 15,8 9 0-15,4-4 1 16,4-3-1-16,-2-6-5 15,-8-10-3-15,-6-6-4 16,-11-8-1-16,-8-16-13 16,-11-12-10-16,-14-18-88 15</inkml:trace>
  <inkml:trace contextRef="#ctx0" brushRef="#br0" timeOffset="87372.4296">22703 10727 402 0,'4'-8'34'0,"-4"6"-15"15,2 2-7-15,-2 0 2 16,1 0 3-16,-1 0-2 0,2 0-6 16,3 2-5-16,6 18 1 15,6 12 10-15,9 9 0 16,4 11-2-16,3 6-9 16,5 1 1-16,1 4 1 15,8-5-3-15,5-3 1 16,8-7 1-16,-4-7-1 15,-1-5-1-15,-7-6-3 16,-5-4 0-16,-7-1 0 16,-8-10 0-16,-5-1 0 15,-7-6 0-15,-7-2-2 16,-4-5-3-16,-3-1-4 0,-2 0-8 16,0 0-20-16,0-1-64 15</inkml:trace>
  <inkml:trace contextRef="#ctx0" brushRef="#br0" timeOffset="88011.0854">24197 10959 145 0,'-3'-25'70'16,"-1"3"-64"-16,4 6 23 15,0 9 15-15,0 3 11 16,0 2-25-16,0 2-2 15,0 0-12-15,0 0-12 16,0 0-2-16,0 0 3 0,0 2-1 16,0 9 4-16,0 4 1 15,0-2-6-15,0 4-3 16,0-7-1-16,0 5-7 16,0-8-11-16,4 1-22 15,2-3-33-15,2-3-55 16</inkml:trace>
  <inkml:trace contextRef="#ctx0" brushRef="#br0" timeOffset="88115.9608">24197 10959 125 0,'88'-14'0'0,"-88"14"-62"0</inkml:trace>
  <inkml:trace contextRef="#ctx0" brushRef="#br0" timeOffset="88505.9364">24290 10945 43 0,'0'0'62'0,"0"0"-10"15,0 0-5-15,0 0 11 16,0 0-11-16,0 0-2 16,0 0-16-16,0 0-1 15,0 0-4-15,0 0-2 16,0 0 1-16,0 0-6 16,0 0-3-16,0 0-1 15,0 0-4-15,0 0-1 16,0 0-4-16,0 0 2 15,0 0-3-15,0 0-2 0,0 0-1 16,0 0 0-16,0 0 0 16,-10 18 0-16,-9 4 2 15,-6 7-1-15,-2-1-1 16,-1 2 0-16,-3 3 3 16,-2 1-3-16,-5 3-2 15,1 3 2-15,3-3 0 16,1 0 0-16,8-1 0 15,-4 1 0-15,4-4-1 16,1 0 1-16,3 0-1 16,5-10 0-16,0-2 0 15,3-3 1-15,4-6-3 0,2-2-1 16,1-5-5 0,3 1-8-16,3-5-14 0,0-1-29 15,0 0-117-15</inkml:trace>
  <inkml:trace contextRef="#ctx0" brushRef="#br0" timeOffset="89158.3965">24391 10978 58 0,'0'0'165'16,"0"0"-146"-16,0 0-3 15,0-2 15-15,0 2 21 16,2 0-12-16,-2 0-10 15,0 0-7-15,0 0-2 16,0 0-3-16,0 0-3 16,0 0-5-16,1 0-7 15,4 5-1-15,2 6-2 16,7 11 9-16,5 12 3 16,2 2-5-16,3 4 1 15,1 6-3-15,0 0 1 16,4-5 1-16,-2 3-3 15,0-3-1-15,1-1 0 0,2-5 1 16,0-1-3 0,1-5 2-16,0-2-3 0,-1-5 0 15,0-3 0-15,-2-6 2 16,-2-2-2-16,-6-3 0 16,-4-1-3-16,-7-4-1 15,-2-2-4-15,-3-1-5 16,1 0-19-16,1 0-46 15,4-1-196-15</inkml:trace>
  <inkml:trace contextRef="#ctx0" brushRef="#br0" timeOffset="89938.5988">25819 10959 192 0,'0'0'72'0,"0"0"-44"15,0 0-7-15,-4 0-10 16,-5-3-7-16,0 3-2 16,-2-1-2-16,7 1-2 15,-1 0 0-15,4-4 2 16,1 4-1-16,-3-3 1 0,1 0-8 16,-1-1-5-16,-1 0 6 15,-3 1 1-15,-1-2 5 16,2 3 1-16,0 2 1 15,1-3 11-15,0 3 4 16,2 0 6-16,1 0 0 16,1 0-4-16,-1 0 2 15,2 0-3-15,-6 0-8 16,-4 5-1-16,-10 14 2 16,-6 11 2-16,-4 2 0 15,-5 6 2-15,1 2-7 16,3 4 4-16,-2 0 1 15,0-1-3-15,2 5 2 16,-5 1-5-16,-4 0 1 16,-2 3 0-16,-3 0-4 0,3-4 0 15,5 0-1-15,4-8-4 16,6-7 4-16,5-7-4 16,7-8 1-16,2-1 1 15,2-8-2-15,4-2 0 16,2-3-1-16,2-4-4 15,3 0-2-15,0-1-6 16,0-23-28-16,18-10-191 16,14-13 9-16</inkml:trace>
  <inkml:trace contextRef="#ctx0" brushRef="#br0" timeOffset="90432.4425">25646 10893 123 0,'4'0'117'0,"1"0"-115"16,0 3 26-16,-1 8 13 15,2 4 11-15,0 0-15 16,1 3-5-16,2 0-14 0,2 4 0 16,-2 0-3-16,3 3 0 15,1 3 0-15,4 4 0 16,0 4-4-16,0 2 1 16,2 5-5-16,0 6 1 15,-2 6-2-15,4 6 2 16,-1 2 0-16,2-3-4 15,5-2-2-15,4-4 0 16,2-5 2-16,1 2-4 16,2 0 2-16,-3-2-2 15,-1-3 3-15,-3-5-2 16,-2-4-1-16,-2-5 0 0,-4-5 2 16,-5-6-2-16,-1-6-1 15,-6-4 1-15,0-7 0 16,-5 3 0-16,-2-7-5 15,-2 0-1-15,0 0-3 16,0 0-22-16,-7 0-85 16</inkml:trace>
  <inkml:trace contextRef="#ctx0" brushRef="#br0" timeOffset="91678.601">6300 7404 345 0,'21'0'34'0,"-16"0"-33"16,5 5 4-16,2 22 12 0,7 21 0 16,-5 0 8-16,2 6-10 15,-1 13 4-15,-3 9-8 16,-6 17 2-16,-3 15 6 16,-3 19-3-16,0 15-2 15,-16 15-4-15,-4 13 0 16,-2 5-1-16,4 9 2 15,0 4-4-15,0 9 0 16,0 6-4-16,-1 10 1 16,-8 7-2-16,-1-1 4 15,-8 14-5-15,-9-1 3 0,-1 5 0 16,-6 2 6 0,2-8-4-16,-2-11 1 0,4-7 2 15,5-15 0-15,9-14-2 16,13-9-3-16,15-16 0 15,6-12 1-15,0-7-4 16,0-16-1-16,3-4 0 16,0-8 2-16,-3-10-2 15,0-12 0-15,-6-15-2 16,-9-21 2-16,2-17 0 16,2-15 0-16,2-10-1 15,9-12 0-15,0 0 1 16,-3-5-6-16,-4-35-6 15,4-33-54-15,3-45-14 16,3-25-43-16,19-29-212 0</inkml:trace>
  <inkml:trace contextRef="#ctx0" brushRef="#br0" timeOffset="95338.2036">6515 7433 102 0,'9'3'26'0,"3"-3"11"16,1 0-7-16,7 0 2 15,-1 0 1-15,2 0 1 16,3 0 5-16,9-1-9 16,10-1-6-16,9-1-3 15,2-1-4-15,12 0 3 16,5 0-10-16,7 0 0 16,10 1 0-16,3 0 0 15,3 2-2-15,3 1-2 16,0 0-4-16,7 0 4 15,4 0 4-15,8 0 3 16,14 0-6-16,4 0-4 0,11 0 0 16,1 0 2-16,-3 0-4 15,6-3 1-15,5-4 1 16,1 1 2-16,14 0 2 16,-1 3-3-16,10 1-1 15,1 0-1-15,3-3-2 16,3 5 3-16,3-3-1 15,12 0 4-15,6-1-2 16,9-3-2-16,2-1-2 16,0 1 0-16,2 2 0 15,-6 3 2-15,8 1-1 16,-3 1-1-16,-3 0 1 0,-2 0-1 16,8 0 1-16,0 0 1 15,9 0 0-15,4-4 1 16,0 1-3-16,-1 1 0 15,-2 2 1-15,2 0 2 16,-2 0-1-16,-1 0-2 16,-9 0 0-16,4 2 0 15,-5 6 0-15,7-1 2 16,3 0-2-16,-6 4-1 16,-3 0 1-16,-3 1 0 15,-4-2 1-15,3 5 0 16,1-4 0-16,-10 2-1 15,6 0 2-15,-2 1 0 0,2-3 0 16,7-1 1 0,2-2-1-16,-2-4-2 0,0 0 2 15,2 0-2-15,2-2 3 16,5-1-2-16,-11 2-1 16,1 2 0-16,-7 2 0 15,0 0 1-15,7 1 0 16,3-1 0-16,1-4-2 15,3 1 2-15,0 1-1 16,0-2 3-16,1 0-3 16,-1 4-1-16,-9 4 1 15,-4 0 0-15,-2 4 1 0,2 1 1 16,-1-3-2 0,0 5-2-16,-1-3 2 0,-2 4 1 15,4 2 1-15,-4 1 1 16,9 1-3-16,4 2-1 15,2-2 1-15,9 2 1 16,1-2 0-16,3 2 0 16,-1 1-1-16,-13 5-1 15,-3 0 1-15,-6 3 0 16,0-1 2-16,6 0-2 16,-5-1 0-16,-1-2-1 15,-6-1 0-15,-8 1 1 16,-7-1 3-16,-5-4-3 15,-4 6 0-15,-9-3-3 16,-10-2 3-16,-6 2 0 0,-6-1 1 16,-7-2 1-16,-2 1-2 15,-6-4 0-15,-4-2-2 16,-8 1 2-16,-6-3 0 16,-14-1 0-16,-9-1 0 15,-12 1 0-15,-9-5 1 16,-12 3-1-16,-9-4 1 15,-6 0 0-15,-10-3-1 16,-9-2 1-16,-11-3-1 16,-10-2 0-16,-6 2-1 15,-2-1-1-15,-2 1 2 16,0 0-1-16,0-2 0 0,0 5 0 16,0 3 1-16,0 8 2 15,0 5 1-15,-2 11 1 16,-11 8 0-16,-4 10 1 15,-5 12-3-15,0 7 2 16,-1 6-3-16,1 6-1 16,0 5 1-16,1 9-1 15,1 3 1-15,3 7-1 16,3 1 1-16,1 3 0 16,4 6 1-16,0 7 0 15,-1 5-1-15,-1 0 2 16,-1 12-1-16,-3 9-2 15,1 3 1-15,0 5 0 16,2 1 4-16,-3-4-5 0,3-4 1 16,0 1 0-16,-1 0 1 15,1 3 0-15,1 0 1 16,2 3-3-16,2-5 3 16,1-3-2-16,0-2 0 15,0 1 0-15,3-6 1 16,1 4-2-16,1-2 0 15,-1 2 0-15,2-5 1 16,0-5-1-16,0-5 0 16,0-2 0-16,0-11 0 15,5-4 0-15,0-8 0 0,-1-1 1 16,-3-1 0 0,-1-9 0-16,0-4-1 0,0-9 1 15,0-12-2-15,0-8 1 16,0-7 0-16,0-3 0 15,0-11 0-15,0-6 1 16,0-9-1-16,0-11-1 16,0-4 1-16,0-5 1 15,0-4-1-15,0-2 2 16,0 0 3-16,0 0 3 16,0 0-4-16,0 0 2 15,0 0 1-15,0 0-1 16,0 0-1-16,-5-2 0 15,-6-4-2-15,-11-5-3 16,-16-4-1-16,-11 0-1 0,-15-2 2 16,-8 1 0-16,-10-3 0 15,-10 3 1-15,-4-1-1 16,-8 0 0-16,-10 1 2 16,-2 3-2-16,-7-3 2 15,-9 2-2-15,-6-1-2 16,-8 0 0-16,-13 1 2 15,-8-1 0-15,-11 5 2 16,-9-5-2-16,-9 4 1 16,-7-7-1-16,-8 2-1 15,-7-1 1-15,-10 1 0 16,0 3 2-16,-6-4-1 0,1 0-1 16,2 1-1-16,-2 0 1 15,2 0 1-15,-1-3 0 16,-2-2-1-16,-3-1-3 15,-2-1 1-15,-9-2 2 16,-5-1 2-16,-4 1-2 16,-5 2-2-16,-4-2 2 15,-4 4 2-15,-3-1 0 16,-3 3-2-16,0-1-2 16,-1 0 2-16,-1 4 0 15,4 1 2-15,-2-2-2 16,4-2-3-16,-6 4 3 15,-5 4 3-15,-2 4-3 16,-3 0-2-16,-7 3 2 16,-1 0 2-16,3 4-2 0,-3 0 0 15,8 0 0-15,2 0 2 16,4 0-1-16,-1 0-1 16,14 0-3-16,-7 8 3 15,3-7 3-15,4 1-3 16,-4 2-2-16,0-1 0 15,0-2 2-15,-6 2 3 16,4 1-3-16,2-4-2 16,-1 5 2-16,3-3 3 15,4 2-3-15,1 0-1 0,5 3 1 16,-3 4 0 0,-3 0 2-16,7 0-2 0,1 1-1 15,14 3 1-15,2-5 0 16,10 2 2-16,5-7-2 15,10 3-3-15,8-5 3 16,2-3-1-16,1 0 1 16,4 0 3-16,6 0-3 15,3 0 0-15,9 0-2 16,3 0 2-16,0 0 1 16,6 0 0-16,9 0 2 15,3 0-3-15,9 0-3 16,11 0 2-16,-2 0 0 15,6 0 0-15,7 2 2 16,8-2 1-16,7 0 0 0,9 0-2 16,11 0 1-16,7 0-2 15,7 0-1-15,5 0 2 16,1-5-1-16,7-3 1 16,2 3-1-16,8 1 1 15,0 2-1-15,-2-1 0 16,5 0 1-16,-3 3 0 15,3-3 0-15,2 2 0 16,4 1 0-16,3 0 3 16,-2-3-3-16,2 3 2 15,7 0-2-15,2 0 0 16,10-3 0-16,2 3-1 0,2 0 0 16,1 0-1-1,-2 0 1-15,-1 0 0 0,-2 0 0 16,-3 0 1-16,2-4 0 15,-8-1 0-15,-1 2-1 16,-5-1 1-16,-1-3-2 16,1 3 2-16,-1-3 1 15,4 6-1-15,-3-2-1 16,2-4 1-16,1 6 1 16,0-6-1-16,5 4 0 15,3-1 0-15,7 1 1 16,6-2 0-16,11 2-1 15,2-1 0-15,5 4 0 0,3-2 0 16,-3 2 0 0,3 0-2-16,0-2 1 0,0 2 0 15,0 0 1-15,0 0 0 16,0 0 1-16,0 0-2 16,0 0 1-16,0-3 0 15,0 3 0-15,0-7 0 16,0-3 0-16,-3-6-2 15,-7-3 1-15,7-6 1 16,-3 0-3-16,0 3 3 16,1 0 0-16,-1 0 0 15,-1-2 0-15,4-4 0 16,-3-1-1-16,3-5 1 16,-3 5 0-16,3 0 0 0,0 0 0 15,-3-4 0-15,2-5 0 16,-4-3-1-16,5-1 0 15,-3-3 1-15,-4-3-1 16,1 1-7-16,0-12 1 16,-6-1-7-16,9-11-26 15,6-15-15-15,9-16-107 16</inkml:trace>
  <inkml:trace contextRef="#ctx0" brushRef="#br1" timeOffset="169330.4418">15688 6933 301 0,'-17'0'40'0,"11"0"-4"0,3 0-1 16,-1 0-4-16,4 0-12 16,0 7-5-16,0 15-7 15,0 19 5-15,4 17 7 16,5 20 0-16,1 12-6 16,4 15 2-16,-2 12-5 15,-2 17-4-15,2 13 3 16,-7 23-1-16,-5 22 0 15,0 12 0-15,-8 10 1 16,-11 1-5-16,0-2 4 16,-4 1-2-16,4-9 1 15,5-3-2-15,1-3 3 0,1-12-1 16,-2-4 0 0,1-17-6-16,0-9 1 0,4-15-1 15,3-20 0-15,1-26-1 16,5-24-2-16,0-23 0 15,0-16 0-15,0-15-12 16,5-15-5-16,-5-5-19 16,6-43 0-16,10-35-38 15,3-49-208-15</inkml:trace>
  <inkml:trace contextRef="#ctx0" brushRef="#br1" timeOffset="170718.6126">15828 7252 443 0,'6'-10'35'15,"10"9"-27"-15,14-4-5 16,21-1 3-16,23 3 6 16,25 0-2-16,17-1-5 15,23-4 1-15,24-3 0 16,26-5 1-16,24-1 6 0,20-1-3 16,12 4-8-1,-2 5 5-15,4 5-4 0,3 2 1 16,10 0 6-16,8 1-8 15,3 0 2-15,8-2 0 16,12 1-2-16,11-2 3 16,17-2-4-16,6 3 1 15,9 0 1-15,7 2-1 16,2 1-1-16,4 0-1 16,-2 0 3-16,-1 0-3 15,3 0 1-15,0 0 2 16,-1 0 4-16,4-3-6 15,-7-3 1-15,0 0 6 0,-6 3-4 16,-6 3 0-16,-11 0 1 16,-15 2-1-16,-14 14-4 15,-21 3-1-15,-16 3 1 16,-20 2 4-16,-7 1-3 16,-9-1-1-16,-17-3-2 15,-10 0 2-15,-19-2 0 16,-14 0 0-16,-18-2 1 15,-19-1-1-15,-20-1 0 16,-17-1-1-16,-17 4-2 16,-7 2 3-16,-12 2 0 15,-4 3 0-15,-8 8 0 0,-3 3 0 16,-6 9 0 0,-4 6 3-16,-6 10-1 0,-1 9-1 15,-4 9 3-15,-4 16-3 16,1 8 1-16,-3 11 1 15,-3 6-2-15,1 8 3 16,-1 1-3-16,0 7 0 16,6 0 3-16,-1 7-2 15,5 4-1-15,3 7 2 16,4 3 0-16,-1 2-3 16,0-5 3-16,-2-4-1 15,-4 2 0-15,-7-15 0 16,-3-6 2-16,-3-3-3 15,0-11 0-15,-12-12 3 16,-7-12-3-16,-3-20 3 0,-1-14-1 16,-1-8-1-16,-1-15 2 15,3-6-1-15,1-8 1 16,-5-7 1-16,-5-5 4 16,-15-7-4-16,-20-3-1 15,-23 0-4-15,-22-9 0 16,-27-13 1-16,-22-1 1 15,-19-10-2-15,-21-4 0 16,-18-2-2-16,-16-3 1 16,-20-1 1-16,-14-2 3 15,-13-2-3-15,-16 3 0 16,-11 0 0-16,-13 0 0 0,-12 1 0 16,-7 6 0-16,-5 3 0 15,-10 2 0-15,-3 3 0 16,-5 2-2-16,6 1 2 15,1-3 3-15,7 3-3 16,6-2-1-16,8 2 1 16,-1 4 0-16,12 0 0 15,3 2 0-15,13-1 1 16,4 3-1-16,8 3-3 16,3 0 3-16,8 5 2 15,8 3 0-15,7 2-2 16,18 2-2-16,5 3 2 15,16 0 3-15,8 3-3 0,9 9 0 16,13 4-3-16,5 0 3 16,15-1 1-16,15-4-1 15,18 4 2-15,8-4-2 16,16 4-1-16,6-2-1 16,13-2 2-16,11-2 0 15,14-2 0-15,16 0 1 16,12-3-1-16,7 0 0 15,12-1-1-15,11 0-3 16,9-3-1-16,9 0-7 16,4 0-6-16,0 0-15 15,0-4-16-15,0-24-34 16,0-20-181-16</inkml:trace>
  <inkml:trace contextRef="#ctx0" brushRef="#br1" timeOffset="171213.1195">14617 8435 454 0,'0'17'2'15,"13"5"0"-15,21 0-2 16,26 1 11-16,18-1 0 0,19-4 2 16,20-7 8-16,10-6-2 15,6-4 2-15,3 0-8 16,4-1 5-16,-12 0-5 15,-10 0-5-15,-21 0-8 16,-29 0-2-16,-18 4-5 16,-28-4-7-16,-21 0-12 15,-9 8-30-15,-43 6-122 16</inkml:trace>
  <inkml:trace contextRef="#ctx0" brushRef="#br1" timeOffset="171430.5608">14788 9040 453 0,'13'0'0'15,"27"0"2"-15,21 0-2 16,19 0 11-16,15 0 3 16,6-5 5-16,6-4 2 15,0 0 0-15,-10 0-11 16,-9 0-10-16,-16 3 0 15,-17-3-6-15,-22-1-13 16,-21-2-31-16,-12-6-261 16</inkml:trace>
  <inkml:trace contextRef="#ctx0" brushRef="#br1" timeOffset="171670.4874">15003 8291 420 0,'16'59'11'16,"-3"34"-11"-16,4 17 15 15,-5 14 1-15,-2 0 7 16,2-2-1-16,-1-10-5 16,2-8-10-16,-1-13-5 15,5-20-2-15,5-17-3 16,-2-18-6-16,6-28-2 15,4-11-21-15,1-48-49 16,6-30-132-16</inkml:trace>
  <inkml:trace contextRef="#ctx0" brushRef="#br1" timeOffset="171880.4981">15668 8143 439 0,'0'76'15'15,"0"32"-1"-15,0 17 4 16,0 4 0-16,0-1 9 16,0-3 3-16,0-4-16 15,0-11-4-15,3-7-8 16,6-11-2-16,6-10-3 0,3-11-8 16,-1-15 0-1,5-16-12-15,-3-17-71 0</inkml:trace>
  <inkml:trace contextRef="#ctx0" brushRef="#br1" timeOffset="173350.9164">6894 5898 330 0,'30'0'24'0,"-8"0"-15"15,14 0 3-15,9 0 7 16,10-5 6-16,17-2 3 16,11-8-1-16,11-3-1 15,5-6-5-15,2-5-5 16,5-5-1-16,0-3 1 15,18-11-4-15,7-8 0 16,11-6-2-16,13-4-2 16,9-10-5-16,5-3-1 0,8-14 5 15,5-4 2-15,6-7-4 16,-3-1-3-16,0-7-1 16,-3 1 0-16,-13-6 1 15,-9-1 1-15,-14 5-2 16,-17 3-1-16,-2-2 1 15,-3 3 3-15,-5-1-3 16,11-5 2-16,-6-1-2 16,6-3 1-16,0 2 0 15,-5 1 0-15,-1-7-2 16,-3 2 2-16,4 5 1 16,-1 0 0-16,0 7 1 0,1-2-4 15,6-2 2-15,2-1-1 16,10-5 1-16,2 3-1 15,6 0 0-15,7 5 2 16,-6 4 0-16,2 8 0 16,-2 15-2-16,-3 12-1 15,-2 10 2-15,0 10-2 16,-5 5 0-16,1 8 0 16,3 7 0-16,-1 5 3 15,4 5-3-15,-6 6-2 16,-6 5 1-16,-1 7 1 15,-6 3 0-15,-9 1 0 16,-4 0 0-16,6 8 0 0,7 5 3 16,9-1-2-16,7-1-1 15,7-1-1-15,0-4 1 16,-4 0 0-16,-10-1-1 16,-12 1 1-16,-10 1 0 15,-10-2 0-15,-6 2 3 16,-17 1-3-16,-16-2 0 15,-16 2-2-15,-10 0 1 16,-9-2 1-16,-10 0-2 16,-4 0 0-16,-9-2-10 15,-4-1-4-15,-6 3-24 16,-9 3-44-16,-40-6-122 0</inkml:trace>
  <inkml:trace contextRef="#ctx0" brushRef="#br1" timeOffset="174272.8602">7922 3185 401 0,'-25'0'83'0,"11"0"-71"0,14-18 3 16,0-4-6-16,8-11-4 15,20 1-4-15,15-1 2 16,17 0-3-16,16-2 5 15,15 3 1-15,15 4 3 16,12 2-2-16,12 5-2 16,13 0 1-16,6 4-3 15,6 0 3-15,8 4 3 16,7-1-3-16,6 6 5 16,6-1-5-16,-3 6-4 15,-3 3 1-15,-7 0-1 16,6 13 2-16,6 9 2 15,2 7 1-15,2 8-3 16,-7 9-3-16,-12 11 0 0,-8 10 1 16,-7 5 0-16,1 5 3 15,0 2-4-15,5 3 3 16,-2 2-4-16,-3 0 3 16,2 4-1-16,-2-2 2 15,-6 1 2-15,3 1-3 16,-1-1-1-16,3 3 4 15,-2 4-6-15,-6 3 3 16,-4 6 2-16,-5-1-2 16,-10 2-1-16,-6-2 1 15,3-4 2-15,-4 0-2 16,6-6 2-16,7-4 2 0,1-6-6 16,-3-5 1-16,5-6 1 15,0-2-2-15,2-5 1 16,3-7-2-16,8-2 3 15,5-7-1-15,11-11 2 16,10-7-4-16,-4-12-1 16,7-8-1-16,-9-7 2 15,-3-3 0-15,-7 0 0 16,-11 0 0-16,-8-6-3 16,-21-5-8-16,-18-1-1 15,-21-6-6-15,-21-2-22 16,-21-9-26-16,-25-6-53 15</inkml:trace>
  <inkml:trace contextRef="#ctx0" brushRef="#br1" timeOffset="175241.2133">7030 5879 538 0,'10'12'0'15,"23"-2"-2"-15,28-2 2 16,45-4 4-16,-12-4 1 16,15 0-4-16,13-15-1 15,11-14 3-15,24-9 3 16,10-16 0-16,19-9 3 15,16-13 6-15,5-5-8 16,5-6-3-16,3 5 2 16,1 2 3-16,5 2-4 15,6 0-4-15,-6-2 3 16,-5-3 2-16,3-7-3 0,2-7 3 16,3-6-1-16,3-12-5 15,-8-10 2-15,3-4-2 16,-7-7 3-16,-5-1 1 15,1 2 0-15,-7-2 2 16,-11 0 0-16,-8 1 4 16,-10-1-4-16,0-2 3 15,-6 1-4-15,1 1-2 16,-6 2-3-16,-1 7 2 16,-5 6-2-16,-5 2 2 15,10 10 3-15,-4 8-2 16,6 7 0-16,2 10-3 15,-3 12-3-15,-7 5 2 0,1 4 1 16,-6 10 0-16,8 3 2 16,-1 8-2-16,7 9 1 15,-4 8-1-15,0 4-3 16,-6 7 3-16,0 4-1 16,-1 4 0-16,1 3 1 15,1 2 4-15,-2 1-4 16,0 1-1-16,-8 0 1 15,-7 0 0-15,-12 0-1 16,-13 0 1-16,-17 3 0 16,-10 6 1-16,-7 0-1 15,-16 1-1-15,-5-1-7 0,-14-1-4 16,-11 2-16 0,-11 3-40-16,-24 1-42 0</inkml:trace>
  <inkml:trace contextRef="#ctx0" brushRef="#br1" timeOffset="222635.8286">8711 14901 379 0,'-83'18'1'16,"-5"19"2"-16,4 22 5 15,8 30 12-15,15 9 1 16,16-24-5-16,12 9-6 15,14 18-1-15,8 19 7 16,11 9-3-16,0 7 0 16,8-4-8-16,10-12-3 15,9-5-2-15,4-13 6 16,12-15 1-16,8-9-7 0,19-12 0 16,14-14 0-16,17-12 1 15,14-22 0-15,16-15 2 16,11-9-1-16,12-35 0 15,-2-24 4-15,3-20 0 16,-9-18-3-16,-10-21-2 16,-15-10 1-16,-17-8-2 15,-23-19 1-15,-26-12-1 16,-22-13 1-16,-23-9-1 16,-10 11 0-16,-22 23 1 15,-21 32 4-15,-17 37 4 16,-19 34 1-16,-21 24 1 15,-24 19-5-15,-19 15 3 0,-20 25-2 16,-2 24 1-16,2 13-3 16,11 12-5-16,25 9 0 15,14 3-2-15,29-2-1 16,17-3-5-16,28-12-6 16,17-2-10-16,22-13-6 15,4-2-19-15,35-16-104 16</inkml:trace>
  <inkml:trace contextRef="#ctx0" brushRef="#br1" timeOffset="223108.197">11480 14515 535 0,'-49'-25'6'0,"15"9"-5"16,4 3-1-16,3 4 8 0,-1 9 7 16,-8 0-1-16,-12 24-4 15,-10 29-3-15,-12 26 3 16,-8 34 0-16,-8 26 3 16,-2 34 0-16,0 13-4 15,10 14-4-15,14-10 2 16,24-9-3-16,28-13-4 15,12-20 3-15,28-12-2 16,17-10 0-16,13-14-1 16,8-10-2-16,9-17-1 15,12-14-4-15,8-14-8 16,15-20-18-16,6-24-46 0,-1-19-109 16</inkml:trace>
  <inkml:trace contextRef="#ctx0" brushRef="#br1" timeOffset="223430.7062">12676 14952 544 0,'-37'40'5'0,"-8"19"-5"16,-17 23 0-16,-11 20 0 0,-9 16 4 15,-9 18 1-15,0 10 3 16,0 1-5-16,-3-9 3 16,9-12-3-16,10-20 2 15,17-18-5-15,19-22-7 16,17-22-3-16,7-20-4 15,10-14-10-15,4-10-27 16,1-12-88-16,-3-24-73 16</inkml:trace>
  <inkml:trace contextRef="#ctx0" brushRef="#br1" timeOffset="224488.4106">11779 15378 473 0,'10'0'14'0,"17"0"-12"15,21 0-2-15,43 0 14 16,0 0 5-16,13 0-3 15,9 0-6-15,7 0-2 16,-4 0-3-16,-5 0-2 0,-7 0 1 16,-13 0-4-16,-16 0 0 15,-17-8-7-15,-19 5-6 16,-23-1-27-16,-16 4-72 16,-49 0-157-16</inkml:trace>
  <inkml:trace contextRef="#ctx0" brushRef="#br1" timeOffset="224742.9088">11704 15639 468 0,'0'0'12'0,"12"0"-12"0,35 0 0 16,30 0 12-16,24 0 3 15,23-1-1-15,18-8-2 16,13 0-5-16,18 5 6 15,0 1-1-15,5 3-3 16,1 0-3-16,-7 0-3 16,-7 0-3-16,-25 0-6 15,-28 0-3-15,-30 0-4 16,-26 0-9-16,-21 0-26 16,-14-7-51-16,-15-15-153 15</inkml:trace>
  <inkml:trace contextRef="#ctx0" brushRef="#br1" timeOffset="225042.5366">12960 14865 452 0,'-5'0'28'0,"4"0"-11"15,-1 0-10-15,-6 20 12 16,-10 29-5-16,-12 22 5 16,-13 31-3-16,-5 18-1 15,-1 16-5-15,-6 15-3 0,4 3-1 16,2-7-6 0,13-12 0-16,9-25-3 0,12-15-5 15,12-13 1-15,3-8-6 16,0-13-4-16,0-8-10 15,3-14-40-15,12-17-100 16</inkml:trace>
  <inkml:trace contextRef="#ctx0" brushRef="#br1" timeOffset="225898.6391">14591 14912 446 0,'0'-14'34'0,"0"14"-15"16,0 0-11-16,0 3-1 15,-3 38-6-15,-9 31 4 16,0 31 8-16,-4 30-3 16,7 6-3-16,2 5-2 15,7-5-1-15,0-7-4 16,0-16 0-16,13-12-3 16,-3-17-4-16,-4-9-1 15,1-26-2-15,6-16-26 16,-3-21-96-16,-1-15-205 15</inkml:trace>
  <inkml:trace contextRef="#ctx0" brushRef="#br1" timeOffset="226242.6376">14619 15697 444 0,'1'-4'30'15,"9"1"-29"-15,15-8 4 16,11-3 7-16,19 0 3 15,4-2-7-15,9 5 3 16,-3 3-1-16,0 1-7 16,-10 7 0-16,-6 0-1 15,-10 0-2-15,-13 0 0 16,-7 4 0-16,-6 3 0 0,-7 4 2 16,0 4 0-16,-2 0 1 15,3 3 0-15,-3-3-1 16,-1 0-1-16,0-5 1 15,0 2 0-15,-3-2-2 16,3 2 1-16,0-2-1 16,0-1 3-16,0-2-3 15,0 2-4-15,1-3-2 16,-1-3-7-16,0-1-37 16,1-2-69-16,0-2-254 15</inkml:trace>
  <inkml:trace contextRef="#ctx0" brushRef="#br1" timeOffset="226529.0686">15331 14710 446 0,'0'0'29'15,"0"29"-27"-15,0 29-2 16,0 27 15-16,0 25 6 15,0 15-9-15,0 8 6 16,0 9-6-16,0 5 3 16,0-4-2-16,0-4-2 15,3-10-8-15,0-17 0 16,0-11-2-16,3-12-1 16,-2-16-1-16,2-15-4 0,-2-16-5 15,-1-14-6-15,4-17-23 16,-1-11-72-16,4-33-195 15</inkml:trace>
  <inkml:trace contextRef="#ctx0" brushRef="#br1" timeOffset="226842.5633">15801 15544 405 0,'0'0'26'16,"0"0"-22"-16,3 18 7 15,-2 8 10-15,4 10 7 16,2 11-8-16,-1 8-1 16,2 4-7-16,1 1-2 15,-2-2-2-15,2 0-6 16,-2-3-2-16,3-4 1 15,-3-7-2-15,-1-9 0 16,-3-7-7-16,0-9 3 16,0-8-4-16,-3-7-8 15,0-4-14-15,0 0-42 16,0-19-189-16</inkml:trace>
  <inkml:trace contextRef="#ctx0" brushRef="#br1" timeOffset="227112.5138">15831 14989 422 0,'0'0'16'16,"0"0"-16"-16,0 0 0 0,0 7 7 16,0 4 6-16,6 4-7 15,4 0-6-15,-3 3-5 16,2-3-17-16,1 3-58 16,3-6-183-16</inkml:trace>
  <inkml:trace contextRef="#ctx0" brushRef="#br1" timeOffset="227767.3093">16736 15606 439 0,'-13'-34'1'16,"-6"-2"3"-16,-1-5-2 15,-2 0 6-15,-7 6 12 16,1 8-2-16,0 10 7 15,1 12 6-15,3 5-7 16,-6 22-11-16,-9 29-12 0,0 31 3 16,1 21 1-16,8 6-1 15,10-1-1-15,17-6 1 16,3-11-2-16,17-6-1 16,14-18-1-16,12-9 0 15,13-14 0-15,2-22 0 16,4-19-1-16,-1-13 0 15,4-42-4-15,-6-24-5 16,-1-25-5-16,-2-23-9 16,-18-33 8-16,-6-24-10 15,-8-9-6-15,-9 14 19 16,-5 33 13-16,-4 36 42 0,-6 33-17 16,0 27-15-16,0 20 4 15,-7 16 13-15,2 11-4 16,4 11-15-16,-5 38-6 15,-6 32 4-15,-5 29 9 16,0 25 0-16,5 9-4 16,9 10-1-16,3-4 0 15,0-7-4-15,15-11-2 16,7-17-4-16,6-12-1 16,7-16-2-16,5-17-10 15,2-21-9-15,3-22-28 16,10-27-85-16</inkml:trace>
  <inkml:trace contextRef="#ctx0" brushRef="#br1" timeOffset="228966.5123">17860 15896 201 0,'-14'-41'294'0,"7"7"-280"16,-2-12-10-16,-3-3 9 16,-9-2 15-16,-1 7 3 15,-7 11-10-15,3 11-2 0,-4 21-7 16,-5 2 2 0,-4 43-14-16,-8 18 1 0,-3 16 3 15,3 7 0-15,8 2-1 16,14-3 0-16,8-3-2 15,14-11-1-15,3-11-1 16,8-10 0-16,17-13-1 16,8-14 2-16,9-16-1 15,7-9-4-15,12-38 1 16,8-24-4-16,-2-27-3 16,-2-25 0-16,-6-39-5 15,-7-30-19-15,-7-11 4 16,-5 9 5-16,-13 30 26 15,-3 47 20-15,-17 34-7 16,-4 27 0-16,-3 27 1 0,0 13-1 16,0 10 4-16,-10 25-12 15,-10 33-5-15,-8 31 19 16,-11 32-4-16,5 22-4 16,6 10 1-16,9-1 1 15,8-5-6-15,8-13-3 16,3-12-2-16,0-12-2 15,14-14 0-15,12-15 0 16,9-9-3-16,21-15 0 16,21-15 3-16,24-20-3 15,13-20-3-15,15-2-9 16,5-24 2-16,-12-12 5 0,-14-8-5 16,-23-7 1-16,-24-4 5 15,-22-11 7-15,-13-4 1 16,-10-13 0-16,-9-7 0 15,-7-4-1-15,-7 6-1 16,-19 10 1-16,-14 8-1 16,-8 16 0-16,-9 13 1 15,-2 22 6-15,-6 19-1 16,3 5 4-16,4 38-5 16,6 19 11-16,10 15-9 15,10 12 1-15,18 7-2 16,14 9-3-16,4-1 2 0,24-5-3 15,17-8 1-15,15-7-2 16,2-10 0-16,12-20-2 16,3-16 0-16,9-27-3 15,5-11 1-15,3-33-9 16,-3-33-3-16,-7-18-9 16,-6-20 1-16,-11-9-11 15,-11 6 3-15,-12 23 32 16,-14 29 7-16,-16 25 11 15,-9 20-6-15,-5 10 2 16,0 18-12-16,0 31 3 16,-6 23 20-16,-7 15-4 15,-4 6-6-15,2-2-5 0,5-7 4 16,7-7-6-16,3-11-3 16,0-13-1-16,3-17-4 15,7-17 0-15,5-12-4 16,5-10-3-16,10-38-2 15,11-30-18-15,8-26-6 16,10-11-9-16,-7 2-3 16,-7 25 13-16,-9 29 32 15,-14 31 29-15,-8 18-13 16,-4 3-4-16,0 27-5 16,0 22 8-16,-1 14 10 15,-1 7-1-15,0-1-9 16,2 0 2-16,0-6-9 15,8-8 1-15,6-10-5 16,8-5-4-16,0-15 0 0,4-13-6 16,-3-9-5-16,0-3-21 15,-4-10-51-15,1-20-165 16</inkml:trace>
  <inkml:trace contextRef="#ctx0" brushRef="#br1" timeOffset="229468.9207">21634 15044 272 0,'8'0'171'0,"-8"0"-135"16,0 3-24 0,0 31 4-16,-11 27-1 0,-13 38 16 15,-16 35-5-15,-8 16-5 16,-1 7-4-16,9 1-7 16,11-15 5-16,13-10-4 15,12-9-2-15,4-14-2 16,1-15-2-16,21-16-3 15,13-14 1-15,11-14-3 16,11-14-1-16,11-18-5 16,9-16-3-16,3-3-16 15,9-29-33-15,5-4-22 16,0-6-152-16</inkml:trace>
  <inkml:trace contextRef="#ctx0" brushRef="#br1" timeOffset="229919.1855">22710 16252 413 0,'2'-66'0'0,"-2"-9"0"16,0-2 3-16,-9 8 27 15,-11 13 15-15,-2 21-2 16,-8 16-18-16,-2 19-6 15,-3 4-10-15,-11 40-6 0,-7 18 1 16,2 22-1-16,4 5 0 16,13 3 2-16,11-5-3 15,16-12 1-15,7-6-3 16,9-17-2-16,25-16-1 16,9-18-5-16,12-18-12 15,8-15 5-15,3-29 6 16,-1-14-9-16,-8 2 3 15,-14 8 12-15,-16 16 3 16,-14 17 7-16,-10 11 10 16,-3 4-7-16,0 22-5 15,0 22 9-15,0 7 10 16,-3 4-11-16,3-2-6 0,0-9-2 16,8-12-3-16,19-10-2 15,9-14-2-15,7-8-7 16,9-17-5-16,5-27-27 15,1-10-34-15,-3-10-162 16</inkml:trace>
  <inkml:trace contextRef="#ctx0" brushRef="#br1" timeOffset="230068.4662">23251 16163 346 0,'0'19'88'0,"0"14"-70"15,0 11 6-15,0 3-1 16,11 2 2-16,7-5-7 0,6-3-9 15,5-14-9-15,1-5-7 16,-2-13-2 0,4-9-28-16,-1-23-189 0</inkml:trace>
  <inkml:trace contextRef="#ctx0" brushRef="#br1" timeOffset="230292.5129">23696 15899 430 0,'0'66'15'16,"0"22"3"-16,0 14 8 15,0 9 14-15,0 10 2 0,4-3-5 16,-1-5-6 0,0-10-7-16,-3-14-13 0,0-20-9 15,0-18-2-15,0-24-6 16,0-21-13-16,0-6-21 15,0-22-58-15,0-25-294 16</inkml:trace>
  <inkml:trace contextRef="#ctx0" brushRef="#br1" timeOffset="230736.4197">23634 16533 5 0,'0'12'0'0</inkml:trace>
  <inkml:trace contextRef="#ctx0" brushRef="#br1" timeOffset="231095.0141">24227 16056 285 0,'3'0'112'16,"0"0"-96"-16,0 19 12 16,0 6 20-16,-3 8-12 15,0 11-9-15,0 9-5 16,-9 9-2-16,-3 7-3 0,5 1-5 16,5 1-2-16,2-2-2 15,9-7-4-15,24-4 0 16,16-6 1-16,19-11-1 15,13-12 2-15,6-17-6 16,1-12-1-16,-7-8-7 16,-8-25-7-16,-16-16-20 15,-13-9-27-15,-17-15-35 16,-20-18-229-16</inkml:trace>
  <inkml:trace contextRef="#ctx0" brushRef="#br1" timeOffset="231283.3493">24369 16005 439 0,'-4'0'69'16,"4"0"-69"-16,29 0 4 15,23 0-4-15,19 0 14 16,9 0-2-16,10 0-7 16,1 0-5-16,-5 0 0 15,-8-10-1-15,-17 6-5 16,-22-3-13-16,-24 6-98 15,-15 1-283-15</inkml:trace>
  <inkml:trace contextRef="#ctx0" brushRef="#br1" timeOffset="231440.253">24336 16306 422 0,'0'11'27'0,"29"0"-22"0,21-3 7 16,19-8 11-16,17-8-5 15,14-21-18-15,9-11-2 16,3-4-17-16,5-3-91 16,-13-2-242-16</inkml:trace>
  <inkml:trace contextRef="#ctx0" brushRef="#br1" timeOffset="231621.2281">25451 16067 393 0,'-27'82'44'0,"-9"21"-24"15,2 13 2-15,1 2-3 16,5-4 1-16,8-3 0 16,7-16-5-16,8-15-9 15,4-17-1-15,1-26-5 16,0-19-6-16,0-18-10 16,0-18-14-16,-8-33-106 15</inkml:trace>
  <inkml:trace contextRef="#ctx0" brushRef="#br1" timeOffset="231959.0834">25431 15932 464 0,'55'8'23'0,"25"21"-19"0,17 7 1 16,8 2-1-16,-3-1 1 15,-11 2 1-15,-15-3 6 16,-18-2 3-16,-19-8-4 15,-24-4-7-15,-15-4-4 16,-33 2 0-16,-33 1 1 16,-28 1 1-16,-16 0-1 15,-1-1 3-15,16-3 4 16,21 4 8-16,26-5 4 16,19 0-14-16,15 1-4 15,9 1 0-15,5 10 2 0,12 0 1 16,27 7 1-1,20-2-3-15,18-4 0 0,10-5-3 16,0-7-4-16,-8-11-9 16,-6-7-18-16,-4 0-49 15,-3-10-98-15</inkml:trace>
  <inkml:trace contextRef="#ctx0" brushRef="#br1" timeOffset="232243.0168">27083 15616 269 0,'22'59'90'0,"4"16"-86"16,-4 12 5-16,-4 16 18 15,-6 6 17-15,-5 10-1 16,-2 5-7-16,-2 0 3 15,-3-2-10-15,0-8-5 16,0-1-1-16,-14-6 3 16,-17-15-14-16,-27-9-10 15,-33-8-2-15,-33-9-9 16,-34-7-19-16,-29-5-27 16,-25-18-31-16,-19-16-219 15</inkml:trace>
  <inkml:trace contextRef="#ctx0" brushRef="#br1" timeOffset="233129.6062">7013 13672 99 0,'-19'-11'392'16,"10"6"-382"-16,9 5-10 16,0 38-6-16,0 35 6 15,12 41 1-15,1 36 7 16,-2 34-1-16,-5 25 2 16,-3 26 2-16,-3 15 4 15,0 5 0-15,0 7-6 16,6-13-1-16,10-5-6 0,5-14 3 15,0-17-2 1,3-9 5-16,-8-10-5 0,-4-19-2 16,-3-19 3-16,-3-19-4 15,0-30-4-15,-3-20 1 16,-3-24-7-16,0-26-7 16,-15-30-20-16,-13-23-36 15,-5-53-164-15</inkml:trace>
  <inkml:trace contextRef="#ctx0" brushRef="#br1" timeOffset="234762.8102">7033 13414 470 0,'37'-58'15'16,"17"7"-15"-16,25 0 0 16,15 7 0-16,15-1 2 15,9 13 2-15,14-2-3 16,22 2 2-16,27-3 1 15,29-6 2-15,35-1 3 0,23 1-8 16,22 5 2-16,11-1 0 16,11 7-1-16,10 2-1 15,12 6-1-15,17 3 5 16,16 4 0-16,12 4-4 16,8-1 3-16,12 1 2 15,1 0-1-15,5 0 2 16,6 5 1-16,3 1-7 15,3 5 1-15,3 0 2 16,3 0-3-16,1 8 2 16,-2 6-1-16,1 5 5 15,1 0-6-15,-5 0 3 16,0 6-4-16,0-4 0 0,-7 1 4 16,-4 4-3-16,-5 0 0 15,-3 7 1-15,-17 1-2 16,-1 4 0-16,-6-3 0 15,-4 1 1-15,-6-3-1 16,-5-6 0-16,-7 1 1 16,-11-3-1-16,-7-2-1 15,-12 3 1-15,-14 0 1 16,-12-1-1-16,-10 3-1 16,-9-4 1-16,-7-2 0 15,-4-5 0-15,-11-1-2 16,-6 1 2-16,-13-1 2 0,-15-2-2 15,-18 4 0 1,-23 1 0-16,-19 3 0 0,-22 0 0 16,-16 0 0-16,-12-3 0 15,-9 3 0-15,-8-5 0 16,-12 5 0-16,-7 0-1 16,-13 5 0-16,-7 2 1 15,-12 8-2-15,-8 3 2 16,-10 3 0-16,-6 5-1 15,-7 10 1-15,-3 5 2 16,-3 7 1-16,-1 11-1 16,3 6 4-16,1 12-2 15,3 9 0-15,3 6-2 0,7 3 0 16,3 4 0 0,3 7 1-16,3 5 0 0,2 5-1 15,0 6 1-15,-2 13 2 16,-3 2-3-16,-4 5 3 15,-3-2-5-15,-5-8 1 16,-4 4 0-16,-6-8-1 16,-3 2 0-16,-4 2 0 15,-1-5 0-15,0-2 0 16,0-7 0-16,0-11-1 16,0-1 0-16,0-4 1 15,-4-6 1-15,-7-12-1 0,-5-7 0 16,-2-3-1-1,-3-11 1-15,0-12 0 0,0-10 0 16,5-16 0-16,1-14-1 16,3-11 1-16,3-8 0 15,3-6 1-15,-3-6-1 16,-1 0 4-16,-14 1 5 16,-17-3-1-16,-20 0-6 15,-24 0-1-15,-18 0-1 16,-21 0 1-16,-23 0-1 15,-19 0 1-15,-23-11-1 16,-20-7 0-16,-19-2 0 16,-25 0-2-16,-18-6 2 15,-22-4 2-15,-20-2-2 16,-21-5 0-16,-20 4 1 0,-20 0-1 16,-21 3 0-16,-13 1 0 15,-15 1 1-15,-16 4-1 16,-6-1 0-16,-11 3 1 15,-5 1-1-15,-11-2 1 16,-4 1-1-16,-1-5 1 16,-4-1-1-16,0 1 0 15,-6 0 1-15,1-4-3 16,-8 2 3-16,0-3-1 16,2 6 2-16,2-4-2 15,15-3 0-15,8 5 0 16,15 2 0-16,8 0 0 0,12 4 0 15,17-2 0-15,11-1 1 16,10 3-1-16,13-7 0 16,14 4 2-16,14 3-2 15,11 0 0-15,14 3 0 16,7 5 0-16,14-1-1 16,7 8 1-16,12-1 1 15,12 2-1-15,15 5-1 16,12 1 1-16,16 0 1 15,11 4 0-15,17 11-1 16,10-4-3-16,22 2 0 16,13-1 1-16,20-3 2 15,16-3-1-15,14-6-1 16,19 0-3-16,16 0-3 0,14-8-9 16,16-6-21-16,8-5-12 15,16-6-42-15,3-11-256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4T14:03:44.6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8062 3344 379 0,'0'-5'22'15,"-13"-1"-20"-15,-2-3 22 16,-3 3 2-16,6 3-1 15,-1 3-1-15,-4 0-9 16,-2 0 5-16,-8 0-9 0,0 0-5 16,-3 9-4-1,-7 7 1-15,1 12-3 0,-7 6 0 16,0 10 0-16,1 2 2 16,6 0-2-16,6 1 0 15,8 0-3-15,8-1 2 16,4-1-2-16,10-2-1 15,0-3 2-15,15-2-5 16,19 1 2-16,5-3 4 16,7 0 1-16,5-2 0 15,6-2 0-15,-2 2 0 16,3-1 2-16,-6-2-1 16,-7-2-1-16,-12 0 1 15,-11-6-1-15,-11 2 0 0,-8 1 0 16,-3 8 3-16,-23 7 1 15,-23 7 0-15,-15 0-2 16,-5-2-2-16,2-10 0 16,9-12-2-16,7-11 2 15,11-8-7-15,7-5-2 16,9-1-13-16,8-21-37 16,13-16-129-16</inkml:trace>
  <inkml:trace contextRef="#ctx0" brushRef="#br0" timeOffset="1349.7915">11986 3630 413 0,'-12'-7'18'0,"9"7"-9"16,3 0-5-16,0 4-4 15,0 25-6-15,6 18 6 16,9 19 16-16,6 15-2 16,1 10-3-16,2 5 0 15,-3 5 2-15,0 4-8 16,-2-2-1-16,-6-5 0 15,-3-9-3-15,-3-13 3 16,-4-8-3-16,0-11 1 16,-3-11-2-16,3-18-1 0,-3-10 0 15,3-13 1 1,-3-5 0-16,0 0 7 0,-3-8 3 16,-16-22-10-16,-1-18-3 15,-2-13 1-15,5-9 2 16,10-13-1-16,4-15 1 15,3-9 0-15,0-5 0 16,13-1-2-16,10 7 2 16,7 5-1-16,1 2 0 15,5 13 1-15,4 11 0 16,-1 14 2-16,0 14-2 16,-2 13-2-16,4 8 2 0,3 10-1 15,2 12-1-15,-1 4 0 16,4 12 2-16,-4 22 0 15,-3 11-1-15,-8 10 1 16,-9 4 0-16,-5 4 0 16,-8-2 1-16,-8-5 0 15,-4-2 2-15,0-4-3 16,-25 1 3-16,-11 0 0 16,-22 2 1-16,-15-2-4 15,-8-5 0-15,-10-5 1 16,6-15 1-16,8-11-1 15,8-11 2-15,18-4 2 16,12 0-5-16,20 0 1 16,9 0 2-16,10 0-3 15,0 0-8-15,19 14-2 0,17 10 10 16,16 10 1-16,3 3 0 16,-1 3-1-16,3 1 0 15,1 2 2-15,-3-3 0 16,3 1-1-16,2-3 2 15,-6 1-3-15,4-2-1 16,-9-4 1-16,-4-5-4 16,-8-5-4-16,-4-11-7 15,-5-5-53-15,-5-7-172 16</inkml:trace>
  <inkml:trace contextRef="#ctx0" brushRef="#br0" timeOffset="1769.6647">13087 4241 394 0,'6'0'0'0,"9"8"-1"16,6 14 1-16,9-2 9 16,10 2 6-16,-2-5-3 15,7-6 3-15,8-11 4 16,-4 0 5-16,5-12-9 15,-8-15-5-15,-4-2-1 16,-14-1-5-16,-10-2-1 16,-15-2 4-16,-3 0-3 0,-21-2-3 15,-13 4 1-15,-11 3-2 16,-14 7 0-16,0 13 0 16,-2 9 1-16,-1 2 4 15,6 30-2-15,-2 18-3 16,6 12 2-16,4 17-2 15,15 4 3-15,7-2-3 16,16-3 0-16,10-10 2 16,7 0-2-16,25-5 0 15,10-1 0-15,13-8-1 16,4-8 0-16,9-14-5 16,8-11-4-16,1-17-12 0,10-4-38 15,-2-14-81 1</inkml:trace>
  <inkml:trace contextRef="#ctx0" brushRef="#br0" timeOffset="2105.6825">14252 4097 48 0,'0'0'70'16,"0"0"-36"-16,0-1-14 15,0 1-1-15,0 0-7 16,0 0-12-16,0 0-1 16,0 0 0-16,0 0-1 15,0 0-5-15,0 0-12 16,0 0-10-16</inkml:trace>
  <inkml:trace contextRef="#ctx0" brushRef="#br0" timeOffset="2886.6081">14979 6100 253 0,'-9'-29'25'0,"3"14"43"15,3 14 3-15,0 1-23 16,3 0-24-16,0 6-23 16,3 27 2-16,12 21-1 15,9 27 12-15,-2 15-9 16,-2 9 2-16,-1 2 2 15,-7 0-5-15,-2-5-2 16,-2-6 0-16,-5-11-2 16,-3-17 2-16,0-17-2 15,0-20 1-15,0-16-1 0,0-10 0 16,0-5 0-16,0-13 3 16,0-32-3-16,3-32-4 15,10-29 1-15,8-15 1 16,12-12 2-16,10 6 0 15,3 12-1-15,2 23 0 16,1 15 1-16,0 14 3 16,5 13 1-16,3 11-2 15,-9 12 0-15,-2 9-2 16,-7 15-8-16,-1 3-8 16,0 3-16-16,-1 28-33 15,-4 10-160-15</inkml:trace>
  <inkml:trace contextRef="#ctx0" brushRef="#br0" timeOffset="3232.4761">16090 6517 221 0,'17'5'4'0,"2"-2"8"16,7-3 22-16,0 0 19 15,6-13-7-15,1-11-5 16,2-8-9-16,-2-2-12 15,-3-2-7-15,-9-2-4 16,-8 3-1-16,-5 5-3 16,-8-2-4-16,0 10 1 0,-18 7 0 15,-6 8 5 1,-9 7-2-16,-9 4-3 0,-4 31 1 16,-6 13-2-16,0 12 1 15,4 4-1-15,8 2 0 16,8 1 3-16,19-6-4 15,7-2 0-15,6-3-1 16,15 0-2-16,21-10 2 16,13-8-5-16,10-16 0 15,12-21-8-15,11-1-36 16,4-35-128-16</inkml:trace>
  <inkml:trace contextRef="#ctx0" brushRef="#br0" timeOffset="3502.8248">17350 6100 383 0,'-36'0'9'16,"-9"0"-5"-16,-7 22 5 16,-10 16 7-16,-6 11 10 15,-7 10-4-15,4 8 1 16,2 3-10-16,11-2 0 15,16-5-5-15,16-4-5 16,19-7-3-16,7-4-1 16,4-3-2-16,25-7 0 15,10-11-5-15,6-10 5 0,11-17-17 16,5-10-6-16,10-28-58 16,0-13-105-16</inkml:trace>
  <inkml:trace contextRef="#ctx0" brushRef="#br0" timeOffset="4093.7519">17563 6239 88 0,'1'0'301'15,"-1"7"-273"-15,0 27-27 16,-6 13 3-16,-7 12 5 16,-7 4-1-16,10-2-3 15,4-4 6-15,6-6 1 0,0-3-3 16,0-9-1-16,15-1-5 15,6-13 1-15,0-6-2 16,3-16 0-16,4-3 0 16,3-22 5-16,10-19 4 15,5-17-6-15,4-12-5 16,0-7-2-16,-1-6-1 16,-4 0 2-16,-2 8 1 15,-10 12 0-15,-9 23 1 16,-6 16 0-16,-15 13 3 15,-3 11 0-15,0 0-4 16,0 20-8-16,0 18 8 16,-3 12 4-16,-3 9-2 0,2 0-2 15,4-5 0-15,7 1 2 16,12-3 2-16,11-8-3 16,-3-4 1-16,8-11 0 15,0-11-2-15,4-7 3 16,3-11 1-16,10 0 2 15,6-28 1-15,7-14-2 16,6-13 1-16,-6-8-6 16,1-4 1-16,-15-1 0 15,-12 6-1-15,-8 7 0 16,-10 8 0-16,-11 5 1 16,-1 7-2-16,-5 5 0 0,1 4 1 15,-2 4-4 1,-2 5 1-16,3 4-1 0,-1 7-1 15,1 3-2-15,-1 3-6 16,0 0-6-16,3 0 0 16,1 0-12-16,-1 3-48 15,1 6-119-15</inkml:trace>
  <inkml:trace contextRef="#ctx0" brushRef="#br0" timeOffset="4814.3783">18746 6119 28 0,'-3'0'264'16,"3"3"-248"-16,0 13-13 15,0 7 1-15,6 11 21 16,-3 8-2-16,-2 8-3 16,-1 10 0-16,0 2 2 0,0 6-3 15,-7-1 0-15,-3-5-3 16,0-3-4-16,4-11-7 16,2-9-3-16,2-11 1 15,1-14-3-15,-1-6 0 16,2-8 1-16,-1 0 6 15,1-30 8-15,0-18 7 16,4-17-18-16,21-20-4 16,8-11 0-16,9-3-1 15,10 4-2-15,6 6 0 16,0 12 3-16,-3 9 1 16,-5 15 1-16,-8 13 0 0,-4 14 0 15,-11 12-2 1,-5 9 0-16,-6 5-6 0,-2 0-4 15,-4 22-3-15,2 3-24 16,0 4-105-16</inkml:trace>
  <inkml:trace contextRef="#ctx0" brushRef="#br0" timeOffset="5165.7475">19775 5979 466 0,'0'0'51'16,"0"9"-51"-16,-16 11-6 0,-30 9 6 16,-17 11 1-1,-1-2 4-15,16-6 1 0,17-3 5 16,17-5-10-16,11 0 2 16,3 1-5-16,2-1 2 15,17 5-2-15,4-4-1 16,3-3 3-16,0 4 3 15,-6-1-3-15,-1 2 0 16,-6 2 2-16,-6 1-1 16,-5 1 1-16,-2-1-1 15,-3 1 3-15,-22 1 5 16,-10-3-1-16,-4 1-3 16,-1-4-5-16,8-8-1 15,3-7-8-15,13-4-8 0,2-7-10 16,14-14-48-16,17-21-226 15</inkml:trace>
  <inkml:trace contextRef="#ctx0" brushRef="#br0" timeOffset="5345.7962">19937 6359 70 0,'7'10'290'0,"-7"18"-275"15,3 9 11-15,-3 7-14 16,0 0 2-16,-3-3-2 15,-11-2 2-15,5-13 0 16,2-4-11-16,4-6-3 16,0-10-1-16,3-6-6 0,0 0-17 15,0-22-59 1</inkml:trace>
  <inkml:trace contextRef="#ctx0" brushRef="#br0" timeOffset="5520.3795">20102 5842 105 0,'-10'-10'410'0,"7"9"-410"15,3 1-6-15,-2 7-17 16,-1 21 23-16,2 8-1 16,-2 8-1-16,3 1-21 0,0-6-78 15,0-3-150-15</inkml:trace>
  <inkml:trace contextRef="#ctx0" brushRef="#br0" timeOffset="5841.5485">20304 6195 282 0,'0'28'65'0,"3"7"-57"16,-3 5-2-16,3 4-3 15,-3 0 4-15,5 0 6 16,4-1 11-16,3-4-5 15,5-6 2-15,-2-4-4 16,1-10-1-16,1-6-2 16,0-2-4-16,6-11 0 15,-2 0 10-15,13-17 6 0,5-22 0 16,12-18-9-16,7-16-10 16,0-11-7-16,-3-5-1 15,-10 5-2-15,-10 15 2 16,-6 14 1-16,-14 20 1 15,-3 13-1-15,-3 10-7 16,-6 9-3-16,0 3-12 16,3 1-28-16,0 17-11 15,5 10-52-15</inkml:trace>
  <inkml:trace contextRef="#ctx0" brushRef="#br0" timeOffset="6240.0896">21090 6422 320 0,'12'8'5'0,"4"-4"2"15,4 1 0-15,2-5 17 16,5 0 14-16,7-9 5 16,12-13-10-16,10-8-9 15,2-1-10-15,3-6-3 16,2 0-7-16,-10-1-3 15,-9-2-1-15,-16 1 3 16,-13 5-1-16,-15 6-1 16,-3 9-1-16,-32 11-3 0,-15 8-6 15,-13 11 2-15,-6 17 5 16,1 7 2-16,8 5 2 16,2 6 0-16,6 7 1 15,8 4 2-15,6 3 1 16,12-4-5-16,14-1 5 15,12-4-4-15,0-5 3 16,26-5-2-16,13-6 1 16,13-11-3-16,19-11-1 15,26-13-1-15,23 0-8 16,21-16-53-16,7-3-118 16</inkml:trace>
  <inkml:trace contextRef="#ctx0" brushRef="#br0" timeOffset="6682.0713">24027 5724 479 0,'0'0'0'0,"-3"9"-11"16,-4 42 11-16,-12 27 8 16,-14 29 4-16,-12 13-2 15,-10 5-3-15,0-4 2 16,-1-12-8-16,10-16 1 16,9-12-2-16,7-16-1 15,14-17-4-15,6-21-5 0,7-17-8 16,3-10-19-16,16-36-23 15,18-20-37-15,13-21-113 16</inkml:trace>
  <inkml:trace contextRef="#ctx0" brushRef="#br0" timeOffset="6935.2913">24166 5835 292 0,'7'12'33'15,"4"36"-23"-15,5 26 15 16,-5 20 0-16,-2 8-2 15,4-2-2-15,9-9-4 16,10-13-1-16,10-9 6 16,7-16-5-16,0-14 5 0,-1-19-10 15,-5-14 3-15,-1-6-4 16,7-22 12-16,9-25-3 16,8-17-12-16,6-18-8 15,-2-12 0-15,-2-13-6 16,1-5-14-16,1 1-24 15,3 24-20-15,0 24-62 16,-7 24-165-16</inkml:trace>
  <inkml:trace contextRef="#ctx0" brushRef="#br0" timeOffset="7170.2852">26121 6089 317 0,'-57'52'23'0,"-15"17"-4"16,-22 12-13-16,-9 11 1 16,-6-2 12-16,5 0 7 15,8 1-9-15,19-13-5 16,19-12-9-16,19-16-3 16,17-23 0-16,15-16-9 15,7-11-18-15,33-42-51 16,24-22-7-16,18-18-28 15,13-13-15-15</inkml:trace>
  <inkml:trace contextRef="#ctx0" brushRef="#br0" timeOffset="7423.623">25961 6127 150 0,'12'-12'141'0,"-9"12"-93"16,-3 13-27-16,0 31-4 16,-8 17 16-16,-10 12-13 15,-1 5-13-15,8-6 1 16,10-6-1-16,1-8-5 15,18-10 9-15,16-7 4 16,14-12 2-16,10-17 0 16,14-12 5-16,14-20 7 15,17-27-5-15,11-16-12 16,2-18-7-16,1-18-5 0,-3-17 0 16,-6-16-1-1,-14-1-9-15,-18 9-5 0,-22 20 2 16,-20 26-9-16,-15 28 0 15,-17 22-82-15</inkml:trace>
  <inkml:trace contextRef="#ctx0" brushRef="#br0" timeOffset="8105.3578">14295 8455 394 0,'6'-7'16'0,"2"7"-16"16,4 26 0-16,10 15 1 0,5 20 15 15,3 15 0-15,-1 10-5 16,3 9 0-16,-2 5 1 16,-5 7 0-16,-2 3-2 15,-7 7-8-15,-7 0 6 16,-3-10-6-16,-3-7-2 15,-2-17 1-15,-1-13-2 16,0-13 1-16,0-15-1 16,0-16-5-16,0-11 0 15,0-15-9-15,-1-19-8 16,-4-39-168-16</inkml:trace>
  <inkml:trace contextRef="#ctx0" brushRef="#br0" timeOffset="8542.7593">14834 8050 403 0,'23'0'4'0,"15"3"-4"16,10 25 0-16,9 12 5 15,4 9 2-15,-2 9-3 16,6 0 2-16,-4-1-5 15,0 4 4-15,-5-1 3 16,-7-2-6-16,-8 1 1 16,-11-3 1-16,-21-3-2 0,-9 2 4 15,-34 5 2-15,-25 2 5 16,-19 11-8-16,-16-5-1 16,-4-3-2-16,-2-6-1 15,8-13 1-15,8-8 0 16,19-9 3-16,20-7-2 15,16-6 1-15,22-1-4 16,7 5-2-16,14 4-8 16,21 8 9-16,21 4 1 15,11-8 2-15,12-4-1 16,9 2 0-16,2-8 0 16,1 8 0-16,-1-1-1 0,9 4-1 15,1 0-5-15,0-2-6 16,-3-2-39-16,-9-14-183 15</inkml:trace>
  <inkml:trace contextRef="#ctx0" brushRef="#br0" timeOffset="9006.0372">16152 9106 396 0,'-16'-5'33'15,"7"2"-25"-15,8 3 17 16,1 0-19-16,0 3-6 0,0 16-4 16,16 3 4-1,10 1 0-15,7-9 1 0,9-3 1 16,4-11 1-16,-1 0 2 16,4-11-1-16,0-13-2 15,-11-7 1-15,-6-6-3 16,-12 1 2-16,-10-4-2 15,-10 3 3-15,0 1-2 16,-24 5 0-16,-10 2 3 16,-12 11 2-16,-12 7-2 15,-4 11-1-15,-14 0-1 16,-4 29 0-16,-4 12-2 0,2 13 5 16,4 6-2-1,13 6 5-15,14 11-7 0,18 4 3 16,14 0-1-16,16-1-3 15,3-3 0-15,26-11 0 16,15-1 0-16,14-8 1 16,14-10-1-16,9-8-2 15,9-16 0-15,-2-12-2 16,5-11-4-16,-2-2-12 16,-3-25-49-16,-7-6-190 15</inkml:trace>
  <inkml:trace contextRef="#ctx0" brushRef="#br0" timeOffset="9674.738">17172 8899 99 0,'-7'-11'254'16,"7"5"-227"-16,0 2 1 15,0 4-4-15,0 0-7 16,0 0-7-16,0 15-10 15,0 22 6-15,7 10 9 0,-4 9-10 16,3-2 2 0,-3-2-6-16,0-5 4 0,1-3-1 15,-1-8 1-15,-3-6-3 16,0-12 0-16,0-5 0 16,0-10-1-16,0 0 0 15,0-3 0-15,0 0 1 16,2 0 0-16,-2 0 1 15,0 0-1-15,0 0-2 16,1 0 0-16,-1 0 0 16,0 0 3-16,0 0-2 15,0 0 0-15,0 0 2 16,0 0-1-16,0 0-1 16,0 0-1-16,0 0 0 15,2 0 0-15,0 0-3 0,-2-10-4 16,3-10-4-16,4-4-45 15,5-10-54-15</inkml:trace>
  <inkml:trace contextRef="#ctx0" brushRef="#br0" timeOffset="10011.8174">17607 8716 364 0,'-41'-7'11'0,"-7"7"1"16,-6 0 13-16,-5 3-1 15,-6 20-1 1,3 3-6-16,-2 12 5 0,8 8-4 16,10 10-4-16,8 14-5 15,8 10-5-15,7 8 1 16,13 3-2-16,10-1-1 15,1-7 0-15,31-9-2 16,14-12 0-16,9-10 1 16,14-6-1-16,1-12 1 15,6-16-2-15,-6-11-1 16,2-7-2-16,2-29-4 16,1-15-14-16,1-10-34 0,-12-13-119 15</inkml:trace>
  <inkml:trace contextRef="#ctx0" brushRef="#br0" timeOffset="10715.6926">18131 8845 385 0,'-6'26'19'0,"-7"14"-19"15,-5 20 0-15,-6 4 3 16,2 5 6-16,-1 4 2 15,13-1 6-15,4-1-5 16,6-9 1-16,0-8-8 0,13-10 2 16,10-3 0-16,-1-9-5 15,5-10 0-15,-5-9-1 16,7-13 3-16,3 0 2 16,10-20 7-16,1-23-5 15,1-9-6-15,0-11 0 16,-5-7-4-16,-4-6 4 15,1-2 0-15,-5-4-2 16,2-4 0-16,1 6-2 16,-12 9 2-16,-2 20 0 15,-11 22 2-15,-6 14 2 16,-3 12 1-16,0 3-1 16,0 0-4-16,0 8-8 15,0 16 7-15,0 6 1 0,0 5 3 16,-3 0-3-16,0 1 0 15,3-2 3-15,0-6-2 16,0-1-1-16,0-6 0 16,0-6 1-16,0-4-1 15,3-2 1-15,0-4-1 16,-2 0 0-16,1-2 0 16,-2 0 0-16,1-2 0 15,3 3 0-15,1 3 3 16,2 0-3-16,6 9 0 15,-3-3 0-15,2 6 0 16,2 2 2-16,2 1-2 16,-2 4 0-16,1 0 1 0,2 3 0 15,-2 2 0-15,1 4-1 16,4-2-1-16,-1 5 1 16,5-6 3-16,0 1-2 15,7-4 1-15,5-6-1 16,3-9 0-16,1-10-1 15,4-4-5-15,4-4 0 16,5-21-9-16,-8-9-7 16,1-6-26-16,-11-8-52 15,-5-10-143-15</inkml:trace>
  <inkml:trace contextRef="#ctx0" brushRef="#br0" timeOffset="11098.0268">19444 8696 377 0,'0'29'15'0,"0"15"-15"15,0 14 4-15,-7 8-4 16,1 3 7-16,3 2 6 16,-1 2-2-16,4 0 10 15,0 1-2-15,0-2 0 16,0-6-8-16,0-9-6 15,7-14-3-15,-4-13-2 0,0-16-1 16,0-6 1 0,-3-8 2-16,1-4 5 0,2-29 4 15,3-18-11-15,4-22-3 16,6-15 1-16,1-12-2 16,5-13 0-16,7-1-5 15,1 3 7-15,-1 16 2 16,3 17 4-16,1 13 0 15,-4 13-3-15,3 19-2 16,-2 12-3-16,-6 9-1 16,1 12-7-16,-1 4-14 15,-3 18-53-15,-6 7-302 16</inkml:trace>
  <inkml:trace contextRef="#ctx0" brushRef="#br0" timeOffset="11452.0821">20021 9103 271 0,'0'32'0'16,"0"10"0"-16,0 0 1 16,0-1 3-16,0 0 11 15,0-4 12-15,0-9 3 16,0-6-7-16,0-4-1 15,0-11-13-15,0-5-7 16,0-2-1-16,0-5 4 0,0-24 14 16,10-19 4-16,4-15-19 15,4-8 2-15,8-11-4 16,4-2-1-16,1-5-1 16,2 1-5-16,-3 15 4 15,-5 21 1-15,-1 17 9 16,-4 13 0-16,2 9-9 15,1 4-8-15,0 9-1 16,-4 0-20-16,-3 25-24 16,-3 10-200-16</inkml:trace>
  <inkml:trace contextRef="#ctx0" brushRef="#br0" timeOffset="12463.6269">20521 9253 436 0,'20'0'4'0,"11"0"-4"16,14-9 4-16,9-19 0 15,5-9 1-15,2-3 2 16,-1-4 6-16,-3-8-7 16,-5-2 4-16,-6-5-1 15,-8-4-7-15,-18 8-2 16,-15 8-5-16,-5 13 3 15,-17 9 2-15,-21 20 4 0,-12 5 0 16,-9 19-1 0,-7 22-2-16,2 10 4 0,4 8-2 15,5 8 6-15,9 1-1 16,12 2 0-16,8 0 0 16,19 4-2-16,7-5-2 15,11-3-1-15,21-14-1 16,10-14-1-16,3-14-1 15,11-17-1-15,7-7-1 16,7-10-1-16,6-30-10 16,3-15-9-16,-4-15-11 15,-7-9-2-15,-13 2-38 16,-13 8-15-16,-13 17 43 0,-15 17 45 16,-9 16 38-1,-5 13 37-15,0 6-9 0,0 10-54 16,-6 27-7-16,-10 9 11 15,-4 8 0-15,4-4-7 16,4 0-1-16,5-5-2 16,7-12-1-16,0-4-4 15,0-14 2-15,0-6-2 16,4-9-1-16,8 0 0 16,15-31 7-16,8-14 3 15,14-12-9-15,6 2-1 16,-6 5-2-16,-14 16 2 15,-11 15 1-15,-13 11-1 16,-8 8-1-16,-2 11-6 0,-1 19 7 16,0 10 7-16,0 3-2 15,0-2-4-15,7-4 3 16,9-3-3-16,7-5 2 16,10-8 3-16,8-14-4 15,9-7 5-15,8-16 4 16,11-21 0-16,1-11-2 15,-1-8-2-15,-8-6-7 16,-6-7 3-16,-4-5-3 16,-5-3-2-16,0 4 2 15,-5 9-2-15,-10 16 0 16,-9 19-3-16,-9 11 5 16,-8 15 0-16,-3 3-3 0,-1 0-3 15,-1 8-9-15,0 18 12 16,0 13 3-16,0 8 1 15,0 9 1-15,-3 5-2 16,-1 4 2-16,3 1 3 16,1-2-5-16,0-3 5 15,10-3-5-15,9-1 1 16,5-7 1-16,3-7-2 16,0-10 0-16,3-7 0 15,-1-13 1-15,7-8-1 16,3-5 0-16,4-5-2 15,-2-20 2-15,-2-11-6 0,-8-11-7 16,-6-13-11 0,-6-2-31-16,-11-4-55 0,-8 3-233 15</inkml:trace>
  <inkml:trace contextRef="#ctx0" brushRef="#br0" timeOffset="12725.4411">21966 8967 365 0,'0'7'8'16,"10"-1"-3"-16,17 3 13 15,14-3 15-15,10-5 15 0,16-1-12 16,9 0-12-16,9 0-11 15,2 0-5-15,1-1-7 16,2-5-1-16,2-3-4 16,-2 3-7-16,-11 3-13 15,-15 3-48-15,-19 0-162 16</inkml:trace>
  <inkml:trace contextRef="#ctx0" brushRef="#br0" timeOffset="13371.6161">24873 8555 308 0,'0'0'17'0,"0"7"-14"0,0-6 1 16,0 2 6-16,0-3 5 16,0 0 0-16,0 7-3 15,0 5-2-15,0 14 8 16,0 15 4-16,-10 19-4 16,-2 19-7-16,0 15 4 15,0 14-6-15,3 9-1 16,4 4-5-16,5-5 0 15,0-6 0-15,0-11 0 16,-1-18-3-16,-2-11-2 16,-1-17 2-16,-1-17-1 15,4-18-1-15,-2-11-4 16,-2-7-7-16,2-21-5 16,0-31-248-16</inkml:trace>
  <inkml:trace contextRef="#ctx0" brushRef="#br0" timeOffset="13723.3195">24933 8460 392 0,'10'0'1'16,"13"10"0"-16,9 29-1 16,12 18 8-16,2 23 1 15,-1 12 9-15,1 8-8 16,-1 3 7-16,2-1 3 15,3 0-4-15,0-6-7 16,3-7 3-16,-7-9-4 0,3-17-5 16,-5-19 1-16,-1-16 2 15,-5-16-3-15,-5-12 2 16,-1 0 7-16,-4-26 6 16,-1-26 2-16,-6-21-14 15,0-22-5-15,-2-16 1 16,-1-16-2-16,7-9-2 15,10-12-9-15,5-1-1 16,8 9-3-16,-3 29-9 16,-2 27-2-16,-3 29-4 15,-1 23-55-15,-2 14-278 16</inkml:trace>
  <inkml:trace contextRef="#ctx0" brushRef="#br0" timeOffset="13972.3127">26753 8767 73 0,'-12'67'90'16,"-9"10"-51"-16,-7-2 3 16,-5 4 2-16,-6 6 5 15,2 0-8-15,3-4-16 16,1-9-5-16,8-9-6 15,8-13-10-15,5-12-4 0,9-13-3 16,3-13-9-16,0-12-20 16,18-7-47-16,7-31-31 15,4-16-45-15</inkml:trace>
  <inkml:trace contextRef="#ctx0" brushRef="#br0" timeOffset="14263.9099">26831 8636 341 0,'1'0'38'16,"4"7"-38"-16,3 34 0 16,-2 22 0-16,1 17 13 15,0 15-2-15,11 4 2 16,12 4-7-16,16 0 9 0,15-7-7 16,8-12 4-1,2-18-5-15,0-19-2 0,-6-20 3 16,0-21 4-16,-3-6 10 15,5-28 6-15,8-24 4 16,7-18-11-16,2-25-11 16,2-12 1-16,-4-18-9 15,-4-11-2-15,-7-5-1 16,-4-8-6-16,-4-1-10 16,-11 10-27-16,-13 5-64 15,-20 13-229-15</inkml:trace>
  <inkml:trace contextRef="#ctx0" brushRef="#br0" timeOffset="15021.0927">13931 4904 440 0,'0'0'0'16,"0"0"-8"-16,23 26 8 16,4 36 0-16,-5 1 3 15,-4 10 0-15,3 10 4 16,-5 16-2-16,4 22 8 16,-1 20 0-16,0 29-1 15,7 20-5-15,1 12-3 0,1-2 0 16,2-5 2-16,-2-11-6 15,2-12 2-15,0-13 3 16,-5-13-4-16,-2-24-1 16,-6-17 0-16,-1-25 0 15,-6-24-2-15,-4-29 1 16,-3-15-3-16,0-12-5 16,-3-24 9-16,3-34-18 15,5-28-98-15,5-35-76 16</inkml:trace>
  <inkml:trace contextRef="#ctx0" brushRef="#br0" timeOffset="16071.5367">14515 5373 434 0,'33'-47'5'0,"36"2"-5"15,38-7-3-15,22 0 3 16,24 5 1-16,8 4-1 15,15 11 0-15,9 5 8 16,21 3 1-16,27 1-3 16,20-4 4-16,26-1-3 15,30 2-4-15,18 3 1 16,14 1-4-16,19-2-1 16,17 0 1-16,16-5 3 0,23 3-2 15,8 2 0-15,-5 10 0 16,0 11-1-16,-3 3 1 15,-14 0 2-15,1 0-1 16,-1 9 2-16,-9-1 4 16,0 2-8-16,-3-3 0 15,-14 1 3-15,-9-1-3 16,-12-2-3-16,-10-1 1 16,-16 1 2-16,-17-1-2 15,-20 2 0-15,-24-3 2 16,-16-1-1-16,-21 2-2 15,-25 0 3-15,-27 7 0 0,-24 7 1 16,-19 1 3-16,-18 6-1 16,-12 1 0-16,-14 4-3 15,-7 9 0-15,-6 6 0 16,-9 9 0-16,-12 10 0 16,-8 11-1-16,-9 15 1 15,-5 15 4-15,-4 16-4 16,-1 13 1-16,-1 13 1 15,-3 2 4-15,-5 5-5 16,-1 4 0-16,-5-7 0 16,-1 8 2-16,2-6 0 15,4 1 3-15,4-3-4 16,3-9 1-16,1-10-1 16,-2-9 0-16,-5-14 2 15,-6-14-2-15,-4-6-2 0,-12-16 2 16,0-11 0-16,-21-7-2 15,-21-1 4-15,-21-11 2 16,-27-3-2-16,-30-11-2 16,-32-10-1-16,-27-10 0 15,-25-8-1-15,-17-1 4 16,-16-10-1-16,-17-14-3 16,-11-8 0-16,-20-2 0 15,-14-7 6-15,-17-2-6 16,-17-1-5-16,-20 1 5 0,-20-3-2 15,-19-3 0 1,-17 1-2-16,-16-1 4 0,-20 5-2 16,-6 1 0-16,-11 2 1 15,-5 7-2-15,1-1 1 16,-2 2 1-16,7 2 2 16,10-4-1-16,8 1 5 15,22-3-3-15,22 5 3 16,21-1 1-16,22 6-6 15,20 8 3-15,15 12-6 16,8 7 3-16,10 1-5 16,8 21 3-16,10 8-3 15,18 0 4-15,20-2-5 16,27-5 4-16,19-6 1 16,35-9 1-16,33-4 0 0,25-4-1 15,34 0-1-15,22 0 2 16,13-4 0-16,16 1-5 15,13 2-5-15,7 1-28 16,3 0-45-16,0-4-170 16</inkml:trace>
  <inkml:trace contextRef="#ctx0" brushRef="#br0" timeOffset="16693.4227">9241 6585 67 0,'61'0'71'0,"57"0"-1"15,7 0-17-15,26-18-6 16,19-2-24-16,15-1-6 15,24 3 4-15,19 0-5 16,27-1 1-16,22 1 7 0,12 2-2 16,9 2-4-16,8 0-1 15,4-2-11-15,-4-4-3 16,-12-4 0-16,-18 2-1 16,-18 0-2-16,-22 0-2 15,-40 1 2-15,-40 3-3 16,-43 6-2-16,-35 4-5 15,-39 2-8-15,-33-2-23 16,-9 0-16-16,-42-6-190 16</inkml:trace>
  <inkml:trace contextRef="#ctx0" brushRef="#br0" timeOffset="17016.1985">12617 5763 422 0,'9'-1'0'16,"41"1"4"-16,33 4-5 15,27 18 1-15,20 3-2 16,8 4 2-16,6 4-1 16,-6 1 2-16,-12 4-1 15,-8-3 3-15,-15 6 3 16,-18 0 2-16,-15 0-3 15,-18 2 0-15,-19 4-2 0,-23-2-1 16,-10 6 1-16,-48 7 2 16,-37 10 2-16,-35 5-7 15,-34 0 0-15,-23-2-1 16,-22-3-1-16,-8 6-3 16,-11-5-5-16,-5-3-46 15,-8-15-226-15</inkml:trace>
  <inkml:trace contextRef="#ctx0" brushRef="#br0" timeOffset="17457.8598">6050 6411 339 0,'-17'-3'40'0,"4"-5"-20"0,10 8-20 15,3 34-11-15,-9 44 11 16,-12 35 6-16,-10 30 7 16,-8 3-4-16,0-2-2 15,3-7 2-15,6-15-3 16,5-15-5-16,7-21-1 15,9-26-3-15,6-25-8 16,3-22-7-16,6-13-13 16,24-28-25-16,6-30-56 15</inkml:trace>
  <inkml:trace contextRef="#ctx0" brushRef="#br0" timeOffset="17743.8516">6196 6624 249 0,'9'42'8'0,"10"27"12"16,5 29 6-16,1 9-9 15,8 4-3-15,6-9-7 16,7-14 5-16,2-15 2 16,4-18-5-16,-1-20 9 15,7-21-8-15,2-14 7 16,7-14 8-16,0-39-4 15,3-16-2-15,-7-23-6 0,-2-10-4 16,-9-8-2 0,-7-4-7-16,-9 2 1 0,-11-1-1 15,-7 7-9-15,-6 3-8 16,-3 7-29-16,-2 8-126 16</inkml:trace>
  <inkml:trace contextRef="#ctx0" brushRef="#br0" timeOffset="18028.1439">7740 6218 216 0,'0'104'41'15,"-9"8"-21"-15,-10 17 1 0,-4 10 14 16,1 4-8-16,1-8-2 15,15-16-3-15,6-21-2 16,0-21-2-16,27-10-6 16,4-16-7-16,5-13-3 15,3-17-2-15,4-14-1 16,2-7 1-16,13-10 5 16,8-29-3-16,8-12-2 15,4-14-2-15,1-5-34 16,-9-3-72-16</inkml:trace>
  <inkml:trace contextRef="#ctx0" brushRef="#br0" timeOffset="18343.2773">8283 6115 291 0,'-3'0'69'16,"3"22"-69"-16,0 28-3 16,6 25 3-16,6 20 12 15,6 14 2-15,1 10-1 16,4 8 0-16,5-5-5 16,-1-5-3-16,6-11 2 0,-2-18-6 15,-4-14 0 1,-2-11-1-16,-4-20 0 0,-12-12-1 15,-3-17-2-15,-6-11-5 16,0-3-2-16,-3-25 9 16,-12-27-58-16,-12-15-88 15,2-21-10-15</inkml:trace>
  <inkml:trace contextRef="#ctx0" brushRef="#br0" timeOffset="18592.2002">8250 6240 265 0,'-3'-37'39'0,"3"10"-15"0,20-1-19 16,20 7-4 0,18 2 5-16,9 8 2 0,8 8 1 15,1 3-1-15,0 6 6 16,-7 16 7-16,-8 4 0 16,-12 7-5-16,-16 0-8 15,-14 4 9-15,-16 6-12 16,-6 9 1-16,-40 8 4 15,-21 12-10-15,-21 5 0 16,-6 0-3-16,1 1-8 16,2 2-11-16,6-3-52 15,15-5-169-15</inkml:trace>
  <inkml:trace contextRef="#ctx0" brushRef="#br0" timeOffset="19377.7515">13742 7736 332 0,'1'-11'62'0,"-1"11"-48"16,0 0-14-16,0 18-6 15,0 30 6-15,0 19 14 0,0 28-1 16,0 15-5 0,0 14 1-16,3 16 1 0,8 8 1 15,-2 17 0-15,-3 22 0 16,-3 19-5-16,-3 14 1 16,0 18-1-16,0-2-5 15,0-16 2-15,0-15-3 16,6-22 2-16,15-7-2 15,1-18-3-15,-1-7 3 16,-3-12 0-16,-1-18 0 16,2-18-4-16,-3-19-5 15,-9-28 8-15,-2-16-9 16,-5-21-18-16,0-19-54 16,0-22-41-16,0-37-131 15</inkml:trace>
  <inkml:trace contextRef="#ctx0" brushRef="#br0" timeOffset="21177.7984">13745 8059 403 0,'5'-18'14'0,"8"8"-14"16,12-2-4-16,14 5 4 16,10-3 3-16,17 2-2 15,7 7 2-15,15-2 0 16,13 0 3-16,13 3 1 15,10-1-3-15,4-3 2 16,6-3 0-16,3 4-2 16,-1-1-1-16,0 1 3 15,-6-1-4-15,3 0 6 16,19-3-5-16,18-5 4 16,21-7 0-16,10-3-1 0,10 1-3 15,-6 7-1-15,0-1-2 16,-2 4 0-16,3 0 1 15,1 5 0-15,-6-2-1 16,-2 3 0-16,-1 2 2 16,6 0 3-16,4 3 0 15,3 0 0-15,-7 0-5 16,-9 0 0-16,2 9 2 16,-1 3 4-16,4-2-5 15,9 3 2-15,-1-3-3 16,0 2 0-16,-2-2 1 15,3 2 3-15,4-3-1 0,5 1-2 16,-3-4 0-16,-5 1 0 16,2 3 0-16,-7-1 3 15,6-2 1-15,5-1-3 16,-2-1-1-16,-2-4 0 16,-4 1-1-16,4-2 9 15,7 0-6-15,5 0-1 16,-4 3-1-16,-5 2 3 15,-4 2-2-15,1 5 2 16,8-2-4-16,6 5 0 16,-2-3-1-16,3 1 1 15,2 0 1-15,1-3-1 16,7 2 0-16,2-2 0 0,-7 2 0 16,-1-3 1-1,-1 0 0-15,2 0-1 0,1 1 0 16,-6-1 0-16,-2 3 0 15,-3-2 3-15,9 2 2 16,2-5-5-16,-2 0-2 16,-7 4 2-16,-9-3-1 15,-11-1 2-15,-6 0-1 16,-4 1 2-16,-15-1-4 16,-11 4 2-16,-21-4-1 15,-15 3 1-15,-11 3 1 16,-17-3 1-16,-10 2-2 15,-16-2 0-15,-23 2 0 16,-12-2 0-16,-14 2-2 0,-11-5 0 16,-5 1 2-16,-8-1-3 15,-2-3 1-15,-3-1 0 16,0-3-3-16,0 3 5 16,0 6-2-16,0 9 2 15,-2 10 1-15,-7 12 5 16,-4 5-3-16,-4 10-3 15,-5 4 0-15,-6 8 2 16,-5 9-2-16,-5 8 1 16,-3 11 1-16,3 5-2 15,3 10 1-15,2 3 1 16,6 1-2-16,2 7 0 16,-1-2 0-16,5-3 0 0,-1 2 0 15,0-5 0-15,2-4 0 16,2 0 0-16,-1 0 0 15,2 5 0-15,0-4 1 16,0-4-1-16,-2-10 0 16,-3-7 0-16,2-10 0 15,-4-9 0-15,-1-14 0 16,0-8-1-16,-5-13 1 16,-3-11 0-16,-6-6 1 15,-9-8 2-15,-9-6-1 16,-14-4 0-16,-14 0 2 15,-17-4-3-15,-11-14-1 0,-23 3 0 16,-13-2 1 0,-15-2-1-16,-17 1 0 0,-8-4 0 15,-14 0-1-15,-15-4 1 16,-7-1 1-16,-14-1-1 16,-16 1-1-16,-13 1-1 15,-24 1 2-15,-13 0 2 16,-16 3-2-16,-12 3 0 15,-7 1 0-15,-12 3 0 16,-6 1 1-16,-6 3-1 16,-3-2 0-16,-5 1-1 15,-1 2 1-15,-2-2 0 0,-1-1 1 16,-5-1-1-16,2 3 0 16,0 0 0-1,3 3-2-15,5 2 2 0,4-2 0 16,4 5 0-16,3-2-1 15,4 5 1-15,1 0-1 16,-3 0 1-16,6 12 0 16,12-2 0-16,7 6 2 15,5 3-2-15,3 2-4 16,13-2 4-16,4 3 2 16,13-4-2-16,9 4-3 15,6-3 3-15,15 3 3 16,14-1-3-16,11 1-2 15,12 0 2-15,5-2 3 16,15 2-3-16,14-1 0 0,12-7-1 16,13 0-1-16,14-2 2 15,15-8 0-15,22-4 2 16,18 0-2-16,25 0 1 16,17-1 1-16,18-9-2 15,13-1-6-15,9 0-6 16,12-4-13-16,6-2-36 15,0-11-57-15,13-7-254 16</inkml:trace>
  <inkml:trace contextRef="#ctx0" brushRef="#br0" timeOffset="21815.2876">9499 9903 291 0,'0'17'12'16,"27"-12"0"-16,46 1-7 0,59-2 13 16,-3-4-9-1,14 0-7-15,17 0 9 0,22 0-6 16,15 0 3-16,12-3 11 15,7-5-9-15,-10-4-2 16,-6 2 4-16,2-1 2 16,6 1-1-16,7 2 1 15,4-3-13-15,-4 4 0 16,-9-1 0-16,-6 1 0 16,-9 0-1-16,-15-2 0 15,-15 3 0-15,-31-1-3 16,-26 3-3-16,-32 0-4 15,-30 4-2-15,-22 0-22 16,-18 0-86-16,-5 0-162 0</inkml:trace>
  <inkml:trace contextRef="#ctx0" brushRef="#br0" timeOffset="22183.7469">12535 9425 383 0,'0'0'0'16,"33"4"3"-16,22 18-3 16,17 4 1-16,12 3-1 0,17 0 1 15,6 0 0-15,11-3 2 16,3-3-1-16,-3-4 1 15,-5 3 4-15,-10 5 1 16,-11 0-4-16,-14 6 1 16,-25 0-4-16,-12-4 0 15,-25 3-1-15,-11-1 0 16,-5 3 6-16,-43 4-3 16,-26 14 3-16,-31 0-5 15,-24 3 0-15,-15 0-1 16,-11-1 0-16,-5-1-3 15,4-3-5-15,6-5-28 0,-1-6-189 16</inkml:trace>
  <inkml:trace contextRef="#ctx0" brushRef="#br0" timeOffset="23122.6564">4338 9888 261 0,'-3'-8'65'0,"0"1"-52"16,0 7-11-16,3 17 1 16,0 35 0-16,12 11 15 15,2 10-4-15,5 8-5 16,0 7-1-16,1-4 1 16,-1-3 3-16,-2-1-9 15,-1-6-2-15,-2-4 0 16,-7-7 0-16,-1-8-1 15,-3-14 0-15,-3-12 0 16,0-14-4-16,0-9-2 16,0-6-4-16,0-18 0 15,0-27-41-15,0-20-125 16,-6-19 136-16,-4-5 13 16,-4-9-72-16</inkml:trace>
  <inkml:trace contextRef="#ctx0" brushRef="#br0" timeOffset="23563.7094">4404 10023 24 0,'-9'-81'125'0,"9"12"-50"15,0 10-49-15,3 8 4 16,15 7-8-16,6 3-7 16,7 5 0-16,8 7-2 15,7 6-1-15,6 5 1 16,4 15 2-16,2 3-4 16,0 9 3-16,-3 23-5 15,-10 12-1-15,-5 9-1 16,-7 9-1-16,-8 4 2 15,-2 2-2-15,-10-2 0 16,-1-4-3-16,-9 1 0 0,-3-5 0 16,0 1 2-16,-12-5-5 15,-13-6 0-15,-5-7-4 16,-9-5 3-16,-7-11-6 16,1-13-2-16,-1-8-5 15,-2-4 0-15,5-16 5 16,9-15 3-16,4-7 6 15,13-3 1-15,8-3 0 16,9 1 3-16,15-4-4 16,26-2 3-16,17-5-2 15,16 1 2-15,10 0 0 16,7-3 0-16,6 4-2 0,1-1 5 16,4 0 3-16,1 5-2 15,1 5-5-15,-7 1-2 16,-16 3-6-16,-20-2-6 15,-15 7-5-15,-22-5-50 16,-18-5-263-16</inkml:trace>
  <inkml:trace contextRef="#ctx0" brushRef="#br0" timeOffset="23968.0061">5432 9146 302 0,'-3'19'43'0,"3"24"-40"15,0 16-3-15,10 19 6 0,13 2 0 16,8 1 5-16,9 1 4 16,2-3-4-16,0 1 4 15,-2-2-5-15,-1 3 4 16,-3-4-7-16,-8-4-2 16,-7-7 2-16,-6-7-5 15,-9-6-2-15,-6-11 2 16,0-5 5-16,-9-4-3 15,-18-3 1-15,-10-8-2 16,-2-5-1-16,-10-8-2 16,-1-9-1-16,-11 0 1 15,3-12-1-15,-3-10-4 16,7-3 2-16,12-5 1 16,11-3 2-16,7 3-4 0,11 1-2 15,7 1 1-15,6 6 1 16,0 3 3-16,9 2-1 15,15-3-3-15,12 2-1 16,8-1 0-16,10 0-1 16,7 2-7-16,3 5-40 15,-1-6-234-15</inkml:trace>
  <inkml:trace contextRef="#ctx0" brushRef="#br0" timeOffset="24538.5123">6196 9114 313 0,'19'-8'50'0,"-4"3"-45"15,12 5-5-15,6 0 5 16,7 0 7-16,5 0-6 16,-2 0-5-16,-1 0-1 15,-8 0-5-15,-4 0-9 16,-5 2-4-16,-11 12-95 15</inkml:trace>
  <inkml:trace contextRef="#ctx0" brushRef="#br0" timeOffset="24763.5654">6460 9539 145 0,'-9'62'47'16,"6"11"3"-16,3 5-14 0,-3 6-3 15,3 2-3-15,-3-3-17 16,0-7-3-16,0-5-2 15,0-12 0-15,3-9-1 16,0-9-6-16,0-14-1 16,0-13-1-16,6-6-6 15,-3-8-8-15,0-8-10 16,10-35 19-16,4-20-5 16,11-26-15-16,8-17-7 15,1-24-126-15</inkml:trace>
  <inkml:trace contextRef="#ctx0" brushRef="#br0" timeOffset="25086.1516">7066 8662 290 0,'46'-36'27'0,"3"8"-5"16,5 7-4-16,1 10-8 16,3 11 4-16,2 0 1 15,-5 21-6-15,-1 12 3 16,-5 9-4-16,-3 8 5 15,-4 8-7-15,-3 6 0 16,-3 9-2-16,-8 6 6 16,-1 7-6-16,-2 7 2 15,-4 9 1-15,0 8-5 16,0 4 2-16,-6 8-1 0,1-1-1 16,-5 0 1-16,-1-5-3 15,-4-12 0-15,3-13 1 16,0-18-1-16,-5-12 0 15,-4-18-1-15,0-12-1 16,-13-9-1-16,-20-9-3 16,-7-10-26-16,-14-3-102 15</inkml:trace>
  <inkml:trace contextRef="#ctx0" brushRef="#br0" timeOffset="25363.419">6721 9667 342 0,'-6'-6'7'0,"6"6"-7"15,9 0-1-15,21 17 1 16,6 16 15-16,7 17-5 16,-6 7 4-16,-4 5-5 15,-6-7-4-15,-5-2 4 16,-7-10-7-16,-3-2-2 15,-3-10 0-15,-6-11-1 16,0-8 0-16,-3-12-6 16,0 0 3-16,-3-12-18 15,-13-17-79-15,2-13-96 16,2-13 127-16,-1-15 61 16</inkml:trace>
  <inkml:trace contextRef="#ctx0" brushRef="#br0" timeOffset="25595.6716">6912 9429 76 0,'21'-52'49'15,"4"13"-9"-15,8 9-7 16,3 11 10-16,10 8-12 16,2 5 2-16,10 6-3 15,6 0-12-15,-1 17 1 16,-5 10 5-16,-3 9-7 16,-7 7 0-16,-8 7-3 15,-7 3-1-15,-8 2-4 16,-5 2-6-16,-7-3 2 15,-7 0-1-15,-6-6-3 16,-3 0-1-16,-22-3-1 0,-17-2-3 16,-13-7-18-16,-11-5-34 15,-5-10-78-15</inkml:trace>
  <inkml:trace contextRef="#ctx0" brushRef="#br0" timeOffset="25746.3968">6991 9761 22 0,'55'-31'0'0,"11"1"-4"16,1 8 4-16,2 7 1 15,-11 6 30-15,-9 9 9 0,-13 0-26 16,-11 7-14-16,-16 13-27 16</inkml:trace>
  <inkml:trace contextRef="#ctx0" brushRef="#br0" timeOffset="25926.935">6955 10090 378 0,'0'0'0'16,"0"0"-28"-16,17 0 28 16,11 0 5-16,18 0 10 15,15-19-6-15,11-10-5 16,7-1-4-16,0 1-10 15,-6 0-23-15,-6 7-147 0</inkml:trace>
  <inkml:trace contextRef="#ctx0" brushRef="#br0" timeOffset="30944.7109">15986 11212 324 0,'3'-7'76'0,"1"6"-45"16,-4-6-15-16,0 7-6 15,3 0-4-15,6 7-5 16,2 8 0-16,8 12 4 16,-1 6 2-16,9 0-4 15,0 0 0-15,-1-4-3 16,3 0-3-16,-6-7-7 15,2-6 0-15,3-10-18 16,3-6-62-16,11-19-139 16</inkml:trace>
  <inkml:trace contextRef="#ctx0" brushRef="#br0" timeOffset="31806.3769">16671 11216 204 0,'-35'55'53'16,"-8"8"-27"-16,-6-5-3 16,-6-3 4-16,-6 0-10 15,-7-4-4-15,-3-2-11 16,-5-1-2-16,-7-1-1 16,0-3-10-16,7-1 3 15,6-13-3-15,19-15 5 16,16-8 6-16,18-7 4 15,11 0-3-15,6 0-1 0,9 0-3 16,24-11 3-16,19-7 9 16,13-1 0-16,16-2 2 15,0 2-5-15,0 0 0 16,3-2-1-16,-2 3-4 16,2 5 1-16,-9 0 5 15,-11 6-6-15,-18 7-1 16,-16 0-1-16,-18 0-7 15,-9 0-10-15,-3 9 6 16,-25 15 12-16,-22 12 9 16,-20 16-9-16,-18-1-3 15,-6 4 3-15,1-3 1 16,6-8 3-16,9-5 0 16,15-9 0-16,18-11 4 0,20-5 0 15,19-6-8-15,3-2-10 16,13-2 0-16,26 0 10 15,13-4 7-15,17 0 3 16,7-8-6-16,6-6-3 16,-4 3 1-16,-6 3 3 15,-17 5 0-15,-14 3-3 16,-21 0-2-16,-12 0-2 16,-8 5-2-16,-5 17 4 15,-33 10 26-15,-21 12-16 16,-18 14-10-16,-8-2 3 15,4-2-3-15,3-2 2 16,3-8 0-16,10-6-1 0,14-10 5 16,14-10-2-16,22-6-2 15,12-8-2-15,3-1-14 16,25 0 0-16,21-3 14 16,22 0 8-16,10-14-2 15,12-5-6-15,2 1 1 16,1-4 1-16,1 5 0 15,-5 1 4-15,-5 10-2 16,-19 6-2-16,-10 0-1 16,-20 0-1-16,-15 13-5 15,-14 6 5-15,-6 10 2 16,-12 5 12-16,-17 2-4 0,-8 1-3 16,-4-2-1-16,1 0-5 15,2-5-1-15,2-5-2 16,0-3-5-16,0-12-14 15,1-10-65-15,5-7-95 16</inkml:trace>
  <inkml:trace contextRef="#ctx0" brushRef="#br0" timeOffset="32023.799">16406 12075 265 0,'0'69'7'15,"-8"20"24"-15,5 6-1 0,0 4-13 16,3-11 6-16,0-10-2 16,14-6-8-16,1-12 0 15,2-9-13-15,-4-18 1 16,-4-7-1-16,-3-12-2 16,-6-13-9-16,0-1-4 15,-19-11-7-15,-14-20-274 16</inkml:trace>
  <inkml:trace contextRef="#ctx0" brushRef="#br0" timeOffset="32263.9278">15801 12635 257 0,'-19'71'28'0,"5"9"-2"0,11-6-7 15,3-7-5-15,17-6 6 16,14-1-7-16,15-6 3 15,10-9 2-15,15-10 0 16,5-16-7-16,7-10 6 16,8-9-8-16,10-9 1 15,3-27-8-15,-1-12 3 16,8-11-5-16,-1 2 0 16,-2 3-17-16,-9 5-22 15,-13 1-127-15</inkml:trace>
  <inkml:trace contextRef="#ctx0" brushRef="#br0" timeOffset="33507.3099">16600 11491 324 0,'-97'4'25'0,"-4"37"5"0,-9 25 1 15,-11 29-5-15,-2 27-6 16,6 24 1-16,14 11-3 16,27-5 1-16,34-10-8 15,30-17-3-15,15-12-2 16,36-17-4-16,26-15-2 15,22-23-1-15,16-22 1 16,12-23 9-16,8-13-5 16,4-44 0-16,9-23-3 15,-3-21 0-15,-3-14-1 0,-22-12 0 16,-25-10-2-16,-37-13-2 16,-36 6-1-16,-13 16-5 15,-43 30 9-15,-32 38 1 16,-16 36 1-16,-13 22 2 15,-16 51-2-15,3 27 6 16,-3 20-2-16,21 6-2 16,21-5 2-16,32-12 0 15,31-16-5-15,18-10-1 16,24-16 0-16,29-8-3 16,25-23 0-16,17-25 4 15,21-11 1-15,16-44 2 16,8-21-3-16,-11-13 0 15,-20-3 0-15,-39 0 0 16,-40-6 0-16,-30 9 0 0,-36 15-12 16,-42 30 12-16,-29 34 1 15,-22 25 2-15,-17 50 0 16,-4 31-3-16,5 14 9 16,11 8-6-16,21-12 6 15,35-6-1-15,36-16-7 16,30-8-1-16,21-6-7 15,45-16 2-15,31-19 4 16,26-24 1-16,24-13 0 16,14-42 2-16,8-25-1 15,-2-12-1-15,-15-10 1 16,-33-2-1-16,-33-5-3 0,-44-7-1 16,-30 7-1-16,-33 13-7 15,-44 24 12-15,-24 40 0 16,-23 21 4-16,-16 50 0 15,-5 25-1-15,6 23-2 16,11 5 2-16,22-3 3 16,30-8-3-16,31-12-3 15,35-13-1-15,16-13-5 16,46-10 0-16,27-21 1 16,32-23 4-16,25-16 1 15,13-45 3-15,13-17-3 16,-9-11 0-16,-30 6-2 15,-36 8 1-15,-47 9 1 0,-40 16 0 16,-34 15-8 0,-42 21 2-16,-35 14 1 0,-16 34 2 15,-5 13 0-15,14 5-5 16,24-12 0-16,33-6-10 16,37-17-46-16,24-17-173 15</inkml:trace>
  <inkml:trace contextRef="#ctx0" brushRef="#br0" timeOffset="34086.1159">18976 11279 392 0,'-129'84'21'0,"-30"29"-5"15,-26 27 3-15,-24 11-2 16,2-9-1-16,25-9-2 16,39-23-8-16,59-33-6 15,52-25-3-15,34-27-12 16,57-25-3-16,38-19-6 15,35-31-15-15,14-10-13 16,-5 14 21-16,-18 15 30 0,-38 24 1 16,-30 7 4-16,-32 33-2 15,-23 23 6-15,-42 17 20 16,-37 7-7-16,-21 1-5 16,-14-4 5-16,16-18-1 15,25-15-8-15,30-19-6 16,29-9-6-16,14-13-16 15,17-3-6-15,26-3 17 16,16-16 3-16,12 3-6 16,-10 10 5-16,-16 6-1 15,-23 25 4-15,-19 24 0 16,-3 13 9-16,-14 5 6 0,-9-2-5 16,-3-2-2-16,10-5 1 15,1-6 1-15,10-9-9 16,5-10-1-16,0-11-2 15,5-7-2-15,16-15-3 16,7-3 1-16,15-38-4 16,16-25-34-16,0-14-130 15</inkml:trace>
  <inkml:trace contextRef="#ctx0" brushRef="#br0" timeOffset="34601.896">18805 11962 348 0,'38'-41'55'16,"10"4"-51"-16,16-4 5 0,13-2 4 16,10-1 6-16,8 0-11 15,13 0 5-15,7-5 3 16,1 5-5-16,-15 4-11 16,-17 3-4-16,-24 8-2 15,-29 4-5-15,-25 10-4 16,-8 11-27-16,-36 4-30 15,-21 8 58-15,-9 25 14 16,-4 10 0-16,7 13 6 16,7 7 3-16,6 13 1 15,5 12 6-15,3 19-3 0,5 10 3 16,-3 11-5-16,3 9-1 16,1-2-4-16,4-10-4 15,12-14-2-15,2-20 0 16,11-11 3-16,3-11-2 15,-2-14-1-15,2-14-3 16,0-19 3-16,-1-10 0 16,6-12 4-16,-1-11 7 15,2-26-11-15,0-21-10 16,25-16-4-16,15-7 8 16,12 1 6-16,15 1 1 15,8 7 2-15,4 6-3 16,-2 1-1-16,-3 6-1 15,-1 0 2-15,0 4 0 16,3 4 0-16,-3 2-1 0,-7-2 1 16,-10 6-1-16,-14-5-12 15,-13 1-36-15,-19-5-156 16</inkml:trace>
  <inkml:trace contextRef="#ctx0" brushRef="#br0" timeOffset="35247.2444">19783 11863 166 0,'-21'54'39'16,"-2"16"-1"-16,1 14 1 16,-2 17-4-16,2 1-3 15,-2 4 0-15,2-8-5 16,0-5-10-16,5-10-3 0,5-12-5 16,5-10-5-16,4-12-2 15,-1-12-2-15,3-15-1 16,1-8-3-16,0-14-1 15,0-3 5-15,8-27-3 16,12-18-33-16,15-18 18 16,8-6 2-16,5-2-13 15,1 0-1-15,-1 15 17 16,-2 8 9-16,-7 22 4 16,-10 10 2-16,-3 16 9 15,-8 3-7-15,-3 19 2 16,-6 13 1-16,-6 12 7 0,-3 8-1 15,0-2-2-15,0 6-7 16,0 0 4-16,-3-2-4 16,0 2 6-16,-3-6 8 15,-6-7-7-15,-2-5-9 16,-3-8-1-16,-8-8 0 16,-1-11-1-16,-3-11 4 15,1 0-3-15,4-22 1 16,11-16-2-16,4-6-9 15,9-7-15-15,5 7 7 16,15 4 15-16,4 7 1 16,1 11 1-16,4 10-1 15,-6 6 2-15,2 6 2 0,-11 0-3 16,-5 17-2 0,-9 10 1-16,0 9 1 0,-23 8 9 15,-13 4 2-15,-12 4-4 16,-1-2 2-16,0-1-3 15,7-8 1-15,9-9 2 16,14-11-7-16,9-8-2 16,10-7-2-16,0-2-6 15,7-4 0-15,22 0-2 16,20-26 9-16,16-14-15 16,9-11-53-16</inkml:trace>
  <inkml:trace contextRef="#ctx0" brushRef="#br0" timeOffset="35870.0946">21090 11587 373 0,'0'-17'0'0,"32"8"-28"16,20 1 28-16,19 6 1 15,7 2-1-15,-3 0 3 16,-4 19 0-16,-12 16 8 15,-13 17-5-15,-18 14 5 16,-20 14 10-16,-8 9-12 16,-28-1 7-16,-26 0-8 15,-14-8-2-15,-14-3 3 16,-6-12-2-16,0-12-3 16,5-13 0-16,11-11-2 15,14-14-1-15,14-15 2 16,13 0-3-16,5-15 0 15,13-17-3-15,10-13-2 0,3-13-9 16,22-8-5 0,23 3 10-16,12 12 1 0,-1 19 8 15,-3 24 1-15,-7 8 2 16,-13 22-2-16,-7 25-1 16,-4 12 2-16,-11 8 6 15,-5-5-1-15,-4 1 2 16,-2-6-2-16,3-4-2 15,1-10-1-15,10-3-3 16,-1-11-1-16,9-10-1 16,4-11-1-16,10-8-5 15,2-8 2-15,15-24-9 0,2-16-24 16,-1-3-56 0,-2-15-65-16</inkml:trace>
  <inkml:trace contextRef="#ctx0" brushRef="#br0" timeOffset="36163.924">22088 11601 312 0,'28'-11'28'15,"10"4"-26"-15,5 7 11 16,8 0 2-16,2 0-8 16,-2 0 4-16,-6 18-2 15,-9 0 10-15,-10 1-6 0,-6 9-5 16,-17 7 0-1,-3 12 1-15,-24 12 4 16,-26 11-2-16,-18 3-3 0,-14 8-2 16,-12 7 2-16,-10 4 1 15,-6 0-6-15,2 3 2 16,2-6-5-16,3-5 0 16,7 4-3-16,8-14-3 15,23-17-13-15,26-20-23 16,25-29-9-16,17-8-122 15</inkml:trace>
  <inkml:trace contextRef="#ctx0" brushRef="#br0" timeOffset="36342.5747">22076 12574 152 0,'4'41'31'16,"1"-2"-9"-16,1-4 6 15,6-3 3-15,3 2-6 16,11-3 3-16,12-9-13 16,8-9-15-16,-1-13-6 15,1 0-73-15</inkml:trace>
  <inkml:trace contextRef="#ctx0" brushRef="#br0" timeOffset="36508.4318">22778 12589 264 0,'11'26'10'0,"11"7"-4"0,10 0-5 15,5-3 15-15,2-5-12 16,-3-15-4-16,-8-10-20 16,-9 0-21-16,-7-14-63 15</inkml:trace>
  <inkml:trace contextRef="#ctx0" brushRef="#br0" timeOffset="41629.0801">21651 2354 255 0,'4'0'33'16,"-2"0"-27"-16,-2 0-2 15,0 3 3-15,6 8-1 16,8 5 6-16,2 0 9 15,1 1-10-15,6 2 3 16,-5 0 1-16,4 3-12 16,2-2-2-16,-2 1-1 15,5-2-7-15,2-4 4 16,3-4-5-16,5-9-7 16,1-2-10-16,1-7-91 15</inkml:trace>
  <inkml:trace contextRef="#ctx0" brushRef="#br0" timeOffset="42424.0409">22373 2335 126 0,'2'0'52'0,"-2"0"10"15,0 0-15-15,0 0-16 16,-10 12-11-16,-19 10-4 16,-24 10 1-16,-17 9-8 15,-8 3 3-15,-8 2-5 16,0 3-6-16,-2-3-1 15,7-2-3-15,9-5 2 16,14-5-1-16,18-11 0 16,18-5 2-16,11-8-1 0,11-1-17 15,0-4-5 1,24-5 22-16,18 0 1 0,19 0 4 16,13-14 0-16,9 1 0 15,-2-1 2-15,-6 5-6 16,-11 1 2-16,-5 5 5 15,-16 3-3-15,-14 0-4 16,-10 0 0-16,-16 0-3 16,-3 13-9-16,-39 16 12 15,-26 15 16-15,-22 12-14 16,-12-3 0-16,9-3-1 16,16-9-1-16,16-12 0 0,23-7-1 15,16-9 1-15,14-7-1 16,5-1-16-16,5-4 14 15,19-1 3-15,9 0 3 16,2 0 1-16,6 0-2 16,-3 0 0-16,-6 0-2 15,-11 2 0-15,-6 9-3 16,-11 2 0-16,-4 5-6 16,-4 8 8-16,-26 3 1 15,-9 6 0-15,-7 4 4 16,1-4-2-16,5 0 0 15,12-8 0-15,9-8 2 16,12-4-4-16,4-5-2 0,3 1-2 16,0-4 4-1,23 1 1-15,11-7 2 0,18-1 3 16,15 0-5-16,14-15 0 16,2 0 0-16,5-3-1 15,0 3 0-15,-1 0 6 16,-4 4-4-16,-6 7 4 15,-16 4 1-15,-14 0-4 16,-15 0-3-16,-14 13-1 16,-10 0 0-16,-8 8-2 15,0 5 3-15,-16 6 11 16,-14 1 4-16,-6-1-8 0,-2-3-2 16,-2-7 2-1,1-4-7-15,-2-8-1 0,-6-7-5 16,-6-3-12-16,0-1-23 15,-6-26-86-15</inkml:trace>
  <inkml:trace contextRef="#ctx0" brushRef="#br0" timeOffset="42685.4997">21986 3024 194 0,'3'-10'70'15,"0"10"-50"-15,0 3-20 16,3 26 5-16,8 18 5 15,-7 16 22-15,4 14-11 16,-3 8 3-16,-2 7-9 16,4 0-2-16,-4-2 2 0,-2-4-8 15,-1-8-1-15,-3-3-2 16,0-9-1-16,0-12-3 16,0-11 0-16,0-19 0 15,-2-9-2-15,-2-13-5 16,0-2 6-16,-7-14-2 15,-7-21-44-15,-6-12-75 16,-7-12-91-16</inkml:trace>
  <inkml:trace contextRef="#ctx0" brushRef="#br0" timeOffset="42942.0078">21527 3612 215 0,'-41'51'7'16,"7"3"2"-16,9-4 8 15,9 0 3-15,8-1 0 16,8 1 12-16,0 0-6 16,8 1-5-16,11-5-5 15,8 0-5-15,7-4 7 16,6-4-8-16,8-6 0 16,3-9-2-16,12-13 2 15,14-10-4-15,17 0 1 16,18-20-6-16,18-12-1 15,9-5-6-15,8-2-6 16,1-3-8-16,-11-7-60 0</inkml:trace>
  <inkml:trace contextRef="#ctx0" brushRef="#br0" timeOffset="43302.022">23430 2944 359 0,'-3'-5'34'0,"0"7"-34"16,2 33-20-16,-6 16 20 15,1 17 7-15,0 2 0 16,3 1-3-16,3-5-2 16,0-6-2-16,0-5 1 15,0-9-1-15,7-13-8 16,9-14-6-16,7-19-13 15,8-1-12-15,14-38-109 16</inkml:trace>
  <inkml:trace contextRef="#ctx0" brushRef="#br0" timeOffset="43571.7325">23748 2639 85 0,'2'-32'218'0,"-1"17"-203"16,1 15-15-16,4 9-13 15,3 35 13-15,1 21 25 16,1 23-2-16,3 16-5 16,-1 8 0-16,0 3-2 15,-3 3-2-15,-1-7 6 16,-1-5-6-16,-5-7-10 16,-3-10 2-16,0-8-1 0,-23-8-3 15,0-11-2-15,-12-13 0 16,-1-11-2-16,3-16-2 15,2-14-6-15,9-8-9 16,10-28-51-16,12-19-124 16</inkml:trace>
  <inkml:trace contextRef="#ctx0" brushRef="#br0" timeOffset="43880.1657">24009 2833 257 0,'21'-44'46'15,"6"14"-27"-15,8 8-16 16,5 9 4-16,3 7-5 0,8 6 2 16,10 0 0-1,9 19 6-15,3 10-1 0,0 3 5 16,-10 12-3-16,-12 7 8 16,-7 13-4-16,-9 3 0 15,-9 7-5-15,-7-1 1 16,-9 4 0-16,-9 2-2 15,-1-1-6-15,-10 0-1 16,-16-5 0-16,-12-9-2 16,-4-7 0-16,-9-11-3 15,-1-10-3-15,-6-10-4 16,-5-16-8-16,0-10-31 16,5-13-73-16,3-22-53 15</inkml:trace>
  <inkml:trace contextRef="#ctx0" brushRef="#br0" timeOffset="44030.336">24075 3554 33 0,'-21'-48'63'15,"12"2"1"-15,8 5 9 16,1 6-42-16,19 6-20 16,18 7-6-16,8 6-1 15,10 8-3-15,5 7 2 16,4 1-2-16,2 0 2 16,-5 12 0-16,-7 8-3 15,-12 6-6-15,-16 2-29 16,-17 7-126-16</inkml:trace>
  <inkml:trace contextRef="#ctx0" brushRef="#br0" timeOffset="44180.248">24053 3807 207 0,'-26'11'76'16,"22"-2"-76"-16,4-1 0 16,3-3 0-16,24-3 16 15,13-2 10-15,20 0-16 16,17-15-10-16,16-5-7 15,7-2-31-15,3-5-162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4T13:52:07.7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5632 3308 7 0,'6'-16'246'0,"-6"0"-243"15,0 3-2-15,0 1 9 16,-3 6 11-16,1 3 2 16,1 2 6-16,-1-2-6 0,2 3-5 15,0-1-2-15,0 1-4 16,0 0 0-16,0 0-6 15,0 0-1-15,0 0 0 16,0 0 4-16,0 0 3 16,0 0-3-16,0 0-1 15,0 0-5-15,0 0 0 16,0 0 0-16,0 0-1 16,0 0 2-16,0 0-2 15,0 0 1-15,0 0 1 0,0 0-3 16,0 0 0-1,0 0 0-15,0 0-1 0,0 0 2 16,0 0-1-16,0 0 1 16,0 0-2-16,0 0 0 15,0 0 0-15,0 0-2 16,0 0 1-16,0 0 1 16,0 0 3-16,0 0-2 15,0 0-1-15,0 0 3 16,-3 0-2-16,3 0 1 15,0 0 2-15,-3 0 1 16,3 0-2-16,0 0 0 16,0 1-2-16,0 2 0 15,0 1-1-15,0 7-1 16,0 9 1-16,0 11 3 0,0 8 1 16,6 9-2-1,-1 6 1-15,-2 10-2 0,0 7 0 16,-3 9 1-16,3 8 2 15,0 10-2-15,0 3-1 16,4 2 0-16,-1 4-1 16,-3-1 2-16,6 0-1 15,-3-1-1-15,3 1 1 16,0-3 2-16,-3 2-3 16,4 1 1-16,-1 3 1 15,2-6 0-15,-1-1-2 16,2-9 3-16,2-1-3 0,-1 0 1 15,-4 6 0-15,0 5 0 16,-5 6 1-16,-4 2 0 16,0-1-1-16,0-2 0 15,-4-2 5-15,1-5-5 16,0-5 0-16,-3 3 1 16,-3-3-2-16,-6 2 2 15,0-1 0-15,-1-10-2 16,-1-10 2-16,7-10-2 15,-2-16 0-15,6-14 0 16,3-16 0-16,3-9-2 16,0-8 1-16,0-4-3 15,0 0 1-15,-7-4-3 0,-1-29-5 16,-1-26-104 0,3-28-139-16</inkml:trace>
  <inkml:trace contextRef="#ctx0" brushRef="#br0" timeOffset="1027.3076">5387 3668 257 0,'-6'-12'32'16,"3"2"5"-16,3 5 0 15,0-2-9-15,0 5-10 16,0 2-4-16,0-2-6 15,0 1-2-15,0-2-2 16,15-6 0-16,21-7 9 16,19-4 4-16,11-7-3 15,1-3-5-15,6-2-5 16,-3-2 4-16,-1 4-5 0,5-1 2 16,4 6 0-16,-5 2-2 15,-3 3-1-15,-6 2 0 16,-10 2-2-16,-6 6 3 15,-8 1-3-15,-9 6 0 16,-5 1 0-16,-7 2 0 16,-1 0 1-16,-3 4 1 15,-3 7 0-15,3 5-2 16,0 0 2-16,-2 10 1 16,-1 5-1-16,0 10 4 15,3 7-5-15,1 12 5 16,1 4-3-16,-1 4 4 0,2 2-7 15,0 6 2-15,4 2 0 16,1 6 1-16,2 5-2 16,2 6 2-16,0 8 1 15,1 6-3-15,-1 6 0 16,-6 7 1-16,0 1 2 16,-2-2 1-16,-1 1-2 15,3-6 0-15,-2-1 3 16,1-1-1-16,-1 4 3 15,1 1-2-15,-1-4-3 16,-3-2 0-16,-2-6-2 16,-2-5 4-16,-5 2-2 15,-1-7 2-15,-3-7 0 0,-3-10 0 16,0-10 1 0,0 0 0-16,0-11-1 0,0-8 2 15,-9-8-4-15,-1-10 0 16,1-10 1-16,0-4 0 15,1-5-3-15,-2-4 3 16,1-3-1-16,-7 5 4 16,-10-2-2-16,-14 6-3 15,-18 3-2-15,-17 3 0 16,-13 3-1-16,-6 4 1 16,-6-2-2-16,0 1 2 15,-1 0-1-15,-1-6 1 16,7-2 2-16,4-9-1 15,6-3 2-15,7-5-3 0,8-2 0 16,9 1 2-16,7-2-2 16,8 0 0-16,10 0 0 15,6 0-2-15,8 0-4 16,10 0-5-16,6-3-6 16,6 0-17-16,0 3-34 15,21-12-47-15,22-11-208 16</inkml:trace>
  <inkml:trace contextRef="#ctx0" brushRef="#br0" timeOffset="1859.8745">9153 2515 117 0,'-9'-19'283'0,"-2"9"-276"15,7 9 9-15,1 1-5 16,3 0-5-16,0 0 0 16,0 20-6-16,0 21 12 15,12 20 11-15,0 19-7 0,1 16 2 16,-1 20 2 0,-1 12-7-16,-1 12 0 0,-1 8-2 15,0 9 1-15,-3 3-2 16,3 10-2-16,-3 7 7 15,0 16-8-15,-6 12 0 16,0 17 1-16,-3 8-3 16,-6 0 1-16,-3 8-2 15,3 1 3-15,0 10-2 16,2 8-1-16,1 1 2 16,3 5-1-16,3-2 0 15,-4 3 2-15,3-1-4 16,-2-6 0-16,0 4 4 15,-10-12-1-15,1 2 0 0,-9-6-2 16,0-14 2-16,0-6-2 16,-1-16 0-16,2-11-2 15,-2-11 1-15,0-18-3 16,2-19 0-16,4-21 1 16,2-23 0-16,1-22-1 15,4-18 0-15,3-18-1 16,-1-16 1-16,7-16 0 15,-3-9-3-15,3-7-4 16,0 0 2-16,0-11-6 16,0-37-14-16,0-32-37 15,0-37-30-15,13-39-15 16,-1-23-255-16</inkml:trace>
  <inkml:trace contextRef="#ctx0" brushRef="#br0" timeOffset="2947.6526">9141 2997 333 0,'0'-11'35'0,"3"-2"-25"16,0-5-7-16,6-1 1 15,1-2 0-15,7 1-1 16,2 0 4-16,4 1 1 15,9-3 10-15,1-1 1 16,6-5-4-16,6-6-1 16,7-2-1-16,6-3-7 15,3-1-1-15,5-3-1 16,4 0 4-16,6 3-2 16,-1 3-4-16,-4 7 2 15,-9 8-3-15,-7 11-1 16,-6 7 1-16,-10 4 0 15,-1 3 0-15,1 20 2 0,0 11-2 16,-6 16 3-16,-5 8 2 16,-4 15-1-16,-3 7 6 15,-3 10-7-15,-6 16 4 16,1 9-3-16,-2 10 3 16,-5 14 0-16,4 11-4 15,-1 5 1-15,0 9-3 16,3 0 1-16,-3 10 0 15,6 10 2-15,-2 17-3 16,4 10 2-16,-1 4 2 16,5 6-1-16,0 14 1 15,-1 11-1-15,3 17-5 16,-5 8 1-16,-6 3 2 0,-6 10-1 16,-6-1-2-16,0 5 2 15,0-14 0-15,0 0-1 16,0-11-1-16,6-4 3 15,3-8 0-15,-2-21 4 16,5-7-3-16,2-16-4 16,5-16 3-16,2-11-1 15,-3-15 0-15,-2-23-2 16,-2-16 0-16,-8-23 0 16,-2-18-1-16,-4-23 1 15,0-19 0-15,0-21 1 16,0-15 0-16,-7-7 5 0,-7 0 7 15,-20 0 9 1,-25-14-22-16,-25 3-2 0,-18 0 2 16,-11 6 0-16,-11 2-1 15,-9 3-1-15,-16 0-1 16,-9 15 3-16,1 0 0 16,2-1 1-16,9-2 2 15,19-5-2-15,10-4-1 16,22-3-2-16,12 0-6 15,5-16-9-15,5-12-12 16,6-19-76-16,3-24-184 16</inkml:trace>
  <inkml:trace contextRef="#ctx0" brushRef="#br0" timeOffset="3620.9841">6946 5476 244 0,'-19'3'51'0,"4"2"-41"16,15-1-3-16,0 0-7 0,10 5 13 16,10 0 2-16,8 0-3 15,9 2-1-15,11-4 6 16,15-1 3-16,11-1-2 15,16-5 2-15,16 0 0 16,13 0-5-16,11-3 2 16,10-5-4-16,5 6-3 15,4 2-1-15,8 0 2 16,1 0-6-16,-9 0 1 16,-7 6 0-16,-11-1-4 15,-13 4 1-15,-15 0-2 16,-3-5 1-16,-12 5 1 0,-12-3-3 15,-18-3 0-15,-16 1-2 16,-18-1 0-16,-15-2-4 16,-9-1-2-16,0 0 3 15,-18 0-7-15,-22-16-19 16,-20-1-79-16,-13-7-152 16</inkml:trace>
  <inkml:trace contextRef="#ctx0" brushRef="#br0" timeOffset="3951.5007">8449 5105 412 0,'-3'-6'20'0,"3"6"-20"16,3 0-3-16,19 2-3 0,14 15 6 15,16 4 6-15,17 4 0 16,14 0 0-16,8 0 3 15,6 3 1-15,2-1 3 16,-10 5-8-16,-10 2 0 16,-10 5-2-16,-21 5-3 15,-13 7 1-15,-21 6 0 16,-14 10 1-16,-21 4 3 16,-33 9-1-16,-20 8-1 15,-14 5-3-15,-11 5-2 16,-7-2 2-16,-1-4-5 15,4-10-2-15,15-16-5 0,22-14-7 16,23-21-22 0,34-18-124-16</inkml:trace>
  <inkml:trace contextRef="#ctx0" brushRef="#br0" timeOffset="4641.5898">10666 5884 359 0,'0'6'0'0,"28"-1"0"16,21-1 4-16,43-4-2 15,58 0 12-15,-21-9 3 16,9-4-2-16,2-2 1 16,8 1 2-16,4-2 0 0,4 0-1 15,15-2-4-15,5-4-3 16,-8 0-3-16,1 1-2 15,-12 6-3-15,-11 5-1 16,-7 5 2-16,-13 5-2 16,-6 0-1-16,-16 4-1 15,-12 5-2-15,-12-1-2 16,-18-3-1-16,-16-4-11 16,-17-1-14-16,-19 0-64 15,-10-10-217-15</inkml:trace>
  <inkml:trace contextRef="#ctx0" brushRef="#br0" timeOffset="4995.745">13114 5083 438 0,'-21'-11'20'15,"15"7"-9"-15,6 4-11 16,12 0-1-16,29 6 1 15,24 7 2-15,20 8 1 16,15-1 0-16,12 2-2 16,0 7 0-16,-2 4 2 15,-13 7 2-15,-6 1-4 16,-13 2 1-16,-11 9-1 0,-17-1 0 16,-12 4 1-16,-17 6 0 15,-15 0 1-15,-6 4-1 16,-33 5 3-16,-25 1 2 15,-23-3-7-15,-20 1 2 16,-6-6-2-16,2-8 3 16,11-11-2-16,11-15-1 15,18-13-3-15,13-16-10 16,13-1-13-16,15-42-82 16</inkml:trace>
  <inkml:trace contextRef="#ctx0" brushRef="#br0" timeOffset="5445.0837">14227 4099 421 0,'0'35'20'16,"0"33"-17"-16,0 27 12 15,0 23-6-15,0 19-2 16,-3 5-3-16,-10 9 2 16,-4 7-1-16,4 2 4 15,1 12-4-15,2 10 4 0,3 6 4 16,0 5-6 0,4-10-2-16,3 1 5 0,0-5-3 15,0 2 3-15,6 3 0 16,7 1-1-16,4-1-2 15,-1-14-2-15,1-8-1 16,2-19-2-16,-3-16 3 16,-2-9-2-16,2-4-2 15,-7-11 1-15,-6-4-1 16,-3-14-1-16,0-12 3 16,0-12-3-16,-6-17 0 15,0-17 0-15,-1-16-1 16,7-7 0-16,-3-4-1 15,-3-20-1-15,-1-30-10 0,7-34-98 16,0-42-193-16</inkml:trace>
  <inkml:trace contextRef="#ctx0" brushRef="#br0" timeOffset="6165.6634">13830 4374 413 0,'0'-17'13'0,"7"-4"-10"15,33-4-3-15,18-8-3 16,13-1 3-16,10-1 0 16,10 0 1-16,10 4 1 15,5 2 1-15,0 3 5 16,-6 4-1-16,-9 9 0 16,-7 6 1-16,-6 7-7 15,-4 0 3-15,-13 17-1 16,-3 8 3-16,-4 10-4 0,-9 11-1 15,-3 10 0-15,0 10 2 16,-4 10 0-16,-1 5-2 16,-4 8 5-16,-7 15-2 15,-1 8 0-15,-3 13 4 16,2 7 1-16,-5 0 1 16,4 15-3-16,-3 12-3 15,0 9 2-15,-2 12 1 16,-2 5-3-16,-2-3 5 15,-5 3-5-15,-2-7 1 16,-3 5-2-16,2-7-1 16,-4-6 4-16,-1-5-1 15,-1-12-1-15,0-5 1 16,-6-7 1-16,-8-16 1 16,-3-3-3-16,-5-12 1 0,0-8-1 15,-1-13 1-15,-6-12-2 16,0-14 2-16,-4-5-4 15,-10-11 3-15,-18-6 1 16,-17-4-2-16,-16-11-1 16,-19-1-1-16,-11-10 1 15,-5-3 0-15,2-8 1 16,4-4 1-16,5 0-1 16,8-4-3-16,7-14-4 15,-5 1-14-15,-5 0-14 16,-17-2-70-16,-25-2-337 0</inkml:trace>
  <inkml:trace contextRef="#ctx0" brushRef="#br0" timeOffset="6817.0916">3361 4514 370 0,'-18'-17'10'0,"11"12"-10"15,10 5-11-15,40 22 11 16,8 34 6-16,14-1-1 15,7 11 4-15,6 7-2 16,5 6 0-16,8 8 1 16,3 6 6-16,3 4 0 15,4 6-5-15,-2-3-1 16,1-3 4-16,-9-4-4 16,-9-9-5-16,-12-11-2 0,-4-11-2 15,-14-17 0-15,-7-12-9 16,-17-14 0-16,-10-17-9 15,-12-2-16-15,-6-31-59 16,0-29-204-16</inkml:trace>
  <inkml:trace contextRef="#ctx0" brushRef="#br0" timeOffset="7049.1415">4390 4599 445 0,'-13'0'29'0,"7"0"-14"16,-6 22-8-16,-18 36-6 16,-16 27 5-16,-21 22-4 15,-9 17 4-15,-3 8 0 16,-6 6 1-16,0 12-6 16,4 0-1-16,8-5 0 15,19-8-3-15,21-20-12 16,20-14-3-16,13-11-46 15,24-26-154-15</inkml:trace>
  <inkml:trace contextRef="#ctx0" brushRef="#br0" timeOffset="7829.1496">16972 4687 387 0,'0'0'22'16,"0"18"-22"-16,8 19-5 16,30 26 5-16,-4-4 1 15,10 8 2-15,9 9 0 16,12 7 5-16,2 6-5 16,5 1 2-16,-3 7 0 15,2-1-3-15,-9-3-2 16,-2-10 0-16,-3-14-4 15,-2-21-6-15,-4-21-1 16,4-21-4-16,6-6-32 16,11-37-145-16</inkml:trace>
  <inkml:trace contextRef="#ctx0" brushRef="#br0" timeOffset="8227.9442">18649 4970 441 0,'-7'4'18'16,"-29"26"-15"-16,-22 18-1 16,-30 14 2-16,-17 10 5 15,-14 5 1-15,-2 2 4 16,15-10 2-16,15-4-7 16,30-11 0-16,25-12-5 15,15-3-4-15,15-3-5 16,6 2 0-16,0 6 4 0,10 4 1 15,13 7 1-15,3 12 0 16,3 9-2-16,-3 10 2 16,0 5 0-16,-3 3 2 15,-9 2-1-15,-3-1-2 16,-4 1 3-16,-4 5-3 16,1-1 1-16,-4 0 2 15,0 0-1-15,0-9-1 16,0-6-1-16,0-8 0 15,0-6 0-15,3-7-2 16,7-13 0-16,-3-7-3 16,2-13-8-16,4-13-13 0,0-9-37 15,1-9-148-15</inkml:trace>
  <inkml:trace contextRef="#ctx0" brushRef="#br0" timeOffset="10019.4447">18993 4625 181 0,'-62'-13'88'0,"-26"13"-58"16,-19 0 5-16,26 33-2 16,-6 20-4-16,-1 20-6 15,-6 24-4-15,-4 26-2 16,-9 28-6-16,-7 39-2 15,1 17 2-15,2 13-1 16,17-7-2-16,23-19 3 16,14-14-4-16,29-26 1 0,22-15-5 15,6-16-3 1,39-22 0-16,16-25 0 0,16-27 2 16,17-30 0-16,19-19-2 15,14-46 4-15,17-44 1 16,11-35-1-16,8-26-4 15,-8-22 0-15,-9-17 0 16,-20-19 1-16,-33-11-1 16,-25-5-3-16,-36 16 1 15,-26 25 2-15,-10 39-1 16,-45 37-5-16,-24 33 5 16,-24 36 0-16,-26 29-2 15,-20 25 3-15,-17 48 0 16,-9 27 3-16,9 30 3 15,20 15-4-15,28 16-1 0,38 0-1 16,32-14 0-16,28-7-1 16,20-21 0-16,35-17 0 15,23-16 0-15,18-19 0 16,18-25 0-16,10-17-2 16,13-15 1-16,-3-25-17 15,-9-28-78-15</inkml:trace>
  <inkml:trace contextRef="#ctx0" brushRef="#br0" timeOffset="10461.1016">15886 6213 271 0,'12'0'42'16,"-6"0"-42"-16,9 1 0 16,10 6 3-16,11 1 5 15,12 3 7-15,14 0 10 16,19-1-6-16,13-3 1 0,17-4-5 15,21-1-3-15,28-2 2 16,25 0 1-16,25 0-1 16,18-8-7-16,8-2 6 15,9 2-1-15,4 0-2 16,5-2-1-16,2 2-4 16,-19 0-5-16,-18 8 0 15,-22 0 0-15,-22 0 0 16,-20 0-1-16,-18 0-1 15,-17 0 0-15,-20-2 2 16,-21-4-1-16,-24 2-10 16,-29-6-31-16,-22-3-104 15</inkml:trace>
  <inkml:trace contextRef="#ctx0" brushRef="#br0" timeOffset="10783.4431">19235 5766 417 0,'27'0'42'15,"41"0"-41"-15,30 0-2 16,16 15 1-16,15 4 0 16,-2 7 0-16,-5 5 0 15,-7 5 0-15,-12 3 0 16,-12 4 4-16,-13 1 1 15,-17 1 0-15,-18 2-4 0,-18-2 0 16,-17-1 0-16,-8-4 3 16,-26 4 5-16,-27 4 4 15,-24 3-1-15,-21 0-9 16,-18 1-3-16,-5-9 0 16,-2-13-4-16,16-15-7 15,23-15-4-15,26-18-31 16,31-38-148-16</inkml:trace>
  <inkml:trace contextRef="#ctx0" brushRef="#br0" timeOffset="11159.2204">20278 4906 459 0,'9'16'0'0,"3"29"6"15,10 18-6-15,2 25 9 16,-6 19-6-16,-2 25 3 16,-8 15 0-16,-5 8-4 15,-3 8 5-15,0-3-1 16,0 2 2-16,0 9 3 16,0 0 3-16,-12 4 1 15,-6 5-9-15,1-4-5 16,-2 2 12-16,-1-14-5 0,-3-6-3 15,4-13-4 1,-2-12 1-16,4-9 0 0,3-15 0 16,3-19-2-16,3-21-1 15,3-27 1-15,3-21-3 16,2-11 0-16,0-10-3 16,-1-28 6-16,-1-27 0 15,-1-40-51-15,2-22-25 16,1-29-165-16</inkml:trace>
  <inkml:trace contextRef="#ctx0" brushRef="#br0" timeOffset="11751.8174">20197 4556 516 0,'13'-27'7'0,"21"5"-7"15,26 4-8-15,21 4 4 16,20 9 4-16,9 5-3 16,6 0 2-16,-1 5-2 15,-3 5 3-15,-4 4 0 16,-4 2 3-16,-9 3 0 15,-13 9-2-15,-13 13 0 0,-17 13-1 16,-12 14 0-16,-11 15 2 16,-14 15 1-16,-9 10-2 15,-6 9 4-15,0 15-3 16,0 16 1-16,0 5-1 16,-2 12 1-16,-4 7 0 15,-1-6 0-15,-1 7-1 16,0-5 2-16,-6-2 3 15,2 2-1-15,-3-3 0 16,-4 1-4-16,-4-10 2 16,-7-12-1-16,-6-10-2 15,-3-22 1-15,-3-17-1 0,-10-20 0 16,-4-11 1-16,-5-15 2 16,-11-9 0-16,-2-2-1 15,-11-12 0-15,-12 1 0 16,-7-7 1-16,-9-1-1 15,-7-6-2-15,-6-4-1 16,1 0-1-16,1-5-1 16,12-4 0-16,23 0 0 15,25-15-2-15,25-17-7 16,23-9-21-16,16-7-75 16,13-14-301-16</inkml:trace>
  <inkml:trace contextRef="#ctx0" brushRef="#br0" timeOffset="12149.2717">21548 6316 416 0,'19'0'0'0,"20"0"0"15,22 0 4-15,23 4 6 16,23-2 5-16,15 0-6 16,16-2 1-16,12 0 3 15,13 0-3-15,8 0 5 16,4 0 4-16,3 0-10 15,1-4-1-15,0 0-1 16,-3 0-2-16,-12-2-3 16,-11 0 2-16,-18 0-1 15,-22 3-1-15,-25 2-2 16,-30-2 0-16,-26 0-3 16,-26-1-5-16,-6-5-5 15,-35-1-43-15,-23-11-215 0</inkml:trace>
  <inkml:trace contextRef="#ctx0" brushRef="#br0" timeOffset="12479.3911">23449 5762 431 0,'72'9'0'0,"35"8"-1"15,16 13 1-15,6 6 0 16,-13 8 1-16,-10 5-1 16,-15 2 0-16,-10 3 4 15,-9-6 0-15,-7 8 5 0,-16-2 1 16,-15 2-3-16,-16 5-2 16,-18-5 1-16,-10-2-2 15,-40 2 5-15,-21-8 2 16,-23 6-1-16,-17-2-3 15,-8 0-7-15,4-2 3 16,11-9-3-16,19-7-3 16,21-16-6-16,17-15-10 15,14-3-30-15,13-27-212 16</inkml:trace>
  <inkml:trace contextRef="#ctx0" brushRef="#br0" timeOffset="12899.602">24346 4865 445 0,'3'0'34'16,"5"24"-34"-16,0 24-1 15,-1 26 1-15,-7 24 5 16,0 23 0-16,-20 18 3 16,-6 12-5-16,-1 10 1 0,5 2 2 15,5 1 1 1,2 6-1-16,5-2 2 0,1 1 0 16,-3 7-3-16,0 0 0 15,0 3 1-15,6-13-5 16,5-12 2-16,1-15 0 15,0-15-3-15,6-15 3 16,2-11 0-16,-2-10-2 16,-1-15 0-16,-2-11-1 15,-2-24-1-15,1-16 0 16,-1-15-2-16,-1-7-2 16,0-23 4-16,0-34-2 15,3-24-67-15,5-30-83 16</inkml:trace>
  <inkml:trace contextRef="#ctx0" brushRef="#br0" timeOffset="13507.4703">24272 4830 474 0,'0'-39'9'0,"24"13"-6"0,26 8-3 16,21 5 1-1,18 7-2-15,17 2 1 0,20-2 0 16,12-3 0-16,11 2 1 16,-4 4-1-16,-11 3 1 15,-22 7 2-15,-19 20 1 16,-20 11-1-16,-18 7-2 15,-10 9 1-15,-14 9-2 16,-17 14 0-16,-14 12 0 16,-5 13 3-16,-23 12-2 15,-6 6 2-15,-4 9 1 16,-1 10-2-16,1 9 1 16,-1 4 2-16,3 8-2 15,2-1-3-15,7 0 3 16,9-1-2-16,5 3 3 0,2-6-2 15,4-5-2 1,-4-9 4-16,2-5-1 0,-4-16 4 16,-4-8-3-16,-3-12 1 15,-7-15 2-15,-5-9-3 16,-5-9-2-16,-6-7 1 16,-10-9 0-16,-6-12-1 15,-7-13 3-15,-3-13-1 16,-6-10-1-16,0-3 0 15,-3-11-1-15,-2-11 1 16,-5-7 0-16,-6-5 1 16,-5 2-4-16,5 1-1 0,11 9-3 15,13 0 2-15,11 5-5 16,17 0-7-16,14 0-12 16,19-10-70-16</inkml:trace>
  <inkml:trace contextRef="#ctx0" brushRef="#br0" timeOffset="13897.3583">25734 6229 453 0,'1'-5'40'16,"13"5"-40"-16,16 0-1 16,22 0 1-16,26 0 4 15,24 0 0-15,17 0 4 16,10 0-6-16,2 9 4 15,-5 5-2-15,-5 5 0 16,-2 5 0-16,-5-1 1 16,-6 1-3-16,-12-2-1 15,-10-6-1-15,-12-5-2 0,-12-7 1 16,-13-1-7-16,-19-3-5 16,-18 0-6-16,-12-20-22 15,-31-15-332-15</inkml:trace>
  <inkml:trace contextRef="#ctx0" brushRef="#br0" timeOffset="14211.9945">26910 5678 488 0,'0'0'1'15,"28"0"-1"-15,21 14 0 16,21 18 0-16,8 7 1 0,12 8-1 15,8 9 1-15,5-2 0 16,-5 5 2-16,-11 1 0 16,-20 1 0-16,-21 8-3 15,-20-1 3-15,-19-2-3 16,-7-2 3-16,-18-3 0 16,-22-5 0-16,-9 1 0 15,-16-2 3-15,-13 3-2 16,-12-7 3-16,-7-4-7 15,5-9 0-15,11-12-4 16,23-8-4-16,21-14-10 16,25-4-41-16,12-16-183 0</inkml:trace>
  <inkml:trace contextRef="#ctx0" brushRef="#br0" timeOffset="14647.3465">27727 4880 423 0,'8'2'0'0,"2"33"-18"15,1 18 18-15,-7 22 8 16,-4 18 0-16,-4 18 5 15,-14 13-3-15,-5 9 2 0,1 9 0 16,-3 4 5-16,-1 6-4 16,-5 2-8-16,-8 7 3 15,-3 9-5-15,-7 4 3 16,1 1-4-16,7-4 2 16,6-8-1-16,11-14 1 15,3-1-1-15,4-13-1 16,0-2 3-16,-1-1-4 15,2-7 0-15,-3-6 3 16,-5-9-3-16,-1-15 0 16,2-15 1-16,1-14-2 15,5-23-2-15,7-15 2 0,4-15-1 16,0-13-1-16,-3-8-1 16,0-33-12-16,0-28-62 15,9-20-283-15</inkml:trace>
  <inkml:trace contextRef="#ctx0" brushRef="#br0" timeOffset="15433.844">28269 3887 490 0,'17'-36'20'16,"14"18"-20"-16,10 11 0 15,14 1-5-15,19 4 2 16,23 2 2-16,22-1 0 15,23 1 2-15,6 0 0 16,1 0 0-16,-2 0 1 16,-2 18-2-16,-12 5 5 0,-5 10-5 15,-13 9 1 1,-15 10-1-16,-13 16 0 0,-19 7 0 16,-14 11-1-16,-17 6 1 15,-11 8 0-15,-14 11 0 16,-11 8 1-16,-1 14 2 15,-4 9-1-15,-13 15 3 16,-4 24-1-16,-4 17 2 16,-5 15 0-16,-7 15-5 15,-7-5 2-15,-2 19-1 16,3-6-2-16,7 2 6 16,6-2-4-16,5-14 3 15,1 2 0-15,-1-4 3 16,-3 4-2-16,-4 0 3 15,-1-12-6-15,-3-12 0 0,-1-19-1 16,0-11 1-16,-3-15-1 16,-1-15-1-16,1-15-1 15,-2-23 1-15,3-19 0 16,4-18-1-16,2-21 1 16,6-15 2-16,3-16 0 15,0-13 4-15,-4 0 6 16,-12-29-6-16,-11-12-4 15,-18-13 0-15,-13-9-2 16,-15-6-1-16,-19-2 0 16,-13-2 0-16,-14-4 0 15,-10 4 2-15,-1 11-1 0,2 8-1 16,7 13 0-16,8 7-1 16,4 11-2-16,6-1-3 15,12 4-1-15,16-1 2 16,19 3-3-16,22-1-12 15,16 5-25-15,11-1-60 16</inkml:trace>
  <inkml:trace contextRef="#ctx0" brushRef="#br0" timeOffset="16949.5156">2217 1890 38 0,'-5'-20'306'0,"5"9"-280"15,-3 9-25-15,0 2-1 16,3 0 0-16,0 11 0 16,0 12 0-16,0 9 8 15,9 13 5-15,0 10-3 16,3 14 1-16,0 19 3 15,-3 11-4-15,6 15-3 16,-6 8-1-16,-3 6 0 16,0 8 1-16,1 17-1 15,-4 2 1-15,-3 16-2 16,0 10 1-16,0 5 2 16,0 7-3-16,0 12-2 15,-6 10-1-15,-1 10 3 16,4 10-3-16,0-1 1 0,3-3-2 15,-3 1 4-15,-2-2-3 16,-2 3 3-16,-5 5-3 16,3-7 5-16,-3 5 0 15,-4-3-2-15,-5 7-1 16,3-2 2-16,-6 1-3 16,3-14-1-16,0-6 3 15,-1-17-3-15,7-5 1 16,0-9-1-16,3-7 0 15,-1-9 5-15,-1-7-5 16,1 3 3-16,-4-5-3 0,-5 1 2 16,-2 1 0-1,-4-14 1-15,4-12-2 0,-3-10-2 16,5-16 1-16,-2-16-2 16,4-11 0-16,-2-15 1 15,3-11-1-15,2-16-2 16,4-13 0-16,7-19-7 15,3-12-6-15,0-4-13 16,3-41-10-16,0-21-165 16</inkml:trace>
  <inkml:trace contextRef="#ctx0" brushRef="#br0" timeOffset="20564.3005">2485 1150 68 0,'33'13'32'16,"3"-5"-18"-16,4 5-1 15,6-6-7-15,-1-2 14 0,6-2-8 16,-3 1 7-16,7-3 1 16,3-1 9-16,5 0-8 15,4 0-1-15,4 0-2 16,1 0-1-16,3 0-3 15,5 0-3-15,5 0-3 16,6 0 4-16,0 0-3 16,3 0-7-16,3 0 4 15,0 0 1-15,5 0-1 16,14 0 10-16,11 0-6 16,10 0-3-16,15 0-2 15,11-10 2-15,4-2-4 16,6-5 1-16,-4 2-2 0,7 1 3 15,4 1-2 1,5 2 1-16,5 1-1 0,1-2 0 16,7 4 1-16,4 2 0 15,8-3-3-15,14 3 7 16,7 0-8-16,2 0 1 16,4 2-1-16,3 2 0 15,5 2 2-15,7 0-1 16,2 0 0-16,-1 0-1 15,-2 0 0-15,1 6 1 16,2 3-1-16,5 0 0 16,-2-3 0-16,4 1 0 0,6-1 2 15,6-2-2-15,3 4 0 16,3-3 0-16,-3 1 2 16,0 5 1-16,3-1-3 15,-9 2-1-15,3 1 1 16,-1 3 2-16,4-1-2 15,0 0-1-15,3 0 1 16,0-2 1-16,4 2 1 16,-1-4-2-16,-3 2 0 15,0 1 0-15,1-1 1 16,2 1 1-16,0-2 1 16,1 2-3-16,-7 1 0 15,4-4 4-15,5 1-2 16,-6-4-2-16,4 0 3 15,4-1 1-15,0-1-2 0,2 2-1 16,-3-5 0-16,-1 1 0 16,-3-1 1-16,0 0-2 15,-8-3 0-15,1 1 2 16,1-1 2-16,0 0-2 16,-2 0-2-16,-3 0 0 15,-1 0 2-15,1 0 3 16,1 0-4-16,-11 0 1 15,0 2-2-15,-8 4 2 16,0-1 1-16,0 0-3 0,-8 1 0 16,-3 3 0-1,-2-4 2-15,-2 4 1 0,-2-2-2 16,-5 1-1-16,-5 2 0 16,-7 0 2-16,1 1 0 15,2 0-1-15,-3 3-1 16,-4-4 0-16,-2 4 1 15,-5 0 0-15,-1 0 0 16,-3 2-1-16,-7-1-1 16,-4 3 0-16,-8 1 2 15,3 1-1-15,-3 1 1 16,0-1-1-16,1 1 0 16,-11 1-1-16,-5-2 1 15,-15 2 0-15,-9-1 1 16,-5 0 0-16,-4-2 2 0,-1-4-2 15,-2 1-1 1,0-2 0-16,-4-2 0 0,-2 1 0 16,-8-2 0-16,-6 0 0 15,-3 0 1-15,2-4-1 16,2 3 1-16,-1-3 1 16,2-3-2-16,-7 1-3 15,-6 0 2-15,-9 0 0 16,-11 0 1-16,-11 3 0 15,-9 2 2-15,-13-1-2 16,-9 5-1-16,-9-3 1 16,-9 3 0-16,-7 2 0 0,-4 2-1 15,-3 3 1 1,-3 4 0-16,1 7 1 0,-2 1-1 16,-1 4 0-16,-2 4 0 15,-1 3 0-15,1 7 1 16,-2 6 2-16,0 4-3 15,0 7 1-15,0 7 1 16,-2 4 1-16,-4 8-1 16,0 11 0-16,2 3 1 15,1 11-1-15,3 2 2 16,-1 1 0-16,1 2-4 16,0 7 4-16,0 7-4 15,0 1 2-15,-3 8 2 0,0 12-2 16,-3 4-1-1,-1 6 1-15,-3 6-2 0,1-3 2 16,0 6-1-16,-1-2-1 16,1 8 5-16,-3 5-3 15,-1 4-2-15,-4 6 2 16,-4-4-2-16,-1 2 3 16,1-3-2-16,0 11 1 15,0-7-1-15,5 6 2 16,-5-1-3-16,-3-7 1 15,0 3 1-15,-6 6 1 16,-3-3-3-16,-4-1 0 0,-5 4 4 16,-1-8-3-1,-5-1 1-15,-2-3 0 0,2 5 0 16,2-3-1-16,1 3 3 16,4 0-2-16,-2-12 2 15,0 5-2-15,-1-3 3 16,-3 5-1-16,-2-3-1 15,2 5-1-15,-2-6-1 16,1-7 0-16,1-7-1 16,-1 1 1-16,-1 3-1 15,-5-4 0-15,-1-6-1 16,3-9 1-16,0-23 0 16,3-10 1-16,4-5-1 15,6-10 0-15,3-1 0 16,6-5 0-16,5-1 0 0,-1-5 0 15,4-8 1-15,-2-8-1 16,5-11 0-16,-4-12 0 16,6-10 0-16,2-11 0 15,0-7 0-15,4-12 1 16,4-2-1-16,1-9 1 16,3-3 1-16,-1 0 1 15,1 0 2-15,-10 0 3 16,-12-8-2-16,-15-3-5 15,-23-3 0-15,-22-1-1 16,-17 1 0-16,-14-7 0 16,-18 5-1-16,-9-3 0 0,-17 2 1 15,-10-2-1 1,-10-3 2-16,-10 3-1 0,-7-3 2 16,-12 5-2-16,-10-5-2 15,-11 0 2-15,-9 3 0 16,-8-3 2-16,-8-1-2 15,-7-2 0-15,-3-4 0 16,-8-4 0-16,-4 4 1 16,-5 2-1-16,-7-1-1 15,-3 2 0-15,0 4 1 16,-5-4 3-16,-4 0-3 16,-1 0-4-16,-5 2 4 15,-5 1 3-15,-3-3-3 16,-6 1-3-16,-2 3 3 15,-1 0 1-15,-6 3-1 0,-2 0 0 16,-3 0 0-16,-6-1-1 16,-2 5 1-16,-5-3 0 15,-3 2 3-15,-2 6-3 16,-3-2-1-16,4 5 1 16,2-3 0-16,-2 2 0 15,0-3-1-15,-3 3 1 16,-1 1 0-16,-5-1-1 15,1 1 1-15,0 0 2 16,-1 3-2-16,1 4 0 16,3 0 1-16,3 0-1 15,0 0-1-15,3 0 1 0,4 9 2 16,2 1-2-16,2 2-1 16,3 1 1-16,4 2 0 15,5 0-1-15,7 0 1 16,2-5 0-16,1 6-1 15,5-5 1-15,9 3 0 16,-2 1 0-16,12-8 0 16,3 5-1-16,9-9 1 15,12 1 0-15,13-4 2 16,7 0-2-16,14 0-1 16,2 0 1-16,6 0 0 15,7 0 2-15,12 0-2 16,9 0-2-16,5 0 1 0,2 0 1 15,2 0 0-15,6 0 2 16,9 0-2-16,3 6-1 16,12-1-1-16,3 1 2 15,10-1 0-15,8 1 0 16,3-1 0-16,13-5 3 16,9 0-1-16,6 0-2 15,8 0-3-15,4 0 1 16,-2 0 2-16,2 0 0 15,2 0-1-15,-2 0 1 16,6 3 0-16,3-3 0 16,6 0 1-16,1 0-1 0,4 0 0 15,5 0 0 1,5 0 1-16,9 0-2 0,10 0 1 16,-4 0-1-16,6 0 1 15,-2 0-3-15,0 0 0 16,5 0 3-16,3 0 0 15,4 0 2-15,0 0-2 16,6 0 0-16,-4-8 0 16,6 2 0-16,1-1 0 15,7-2 0-15,4 3 0 16,1-5 0-16,5 0 0 16,-1-2 0-16,4-3-3 15,-1-6-1-15,1-4 2 16,-2-4-1-16,3-3-1 15,0-8 3-15,-4-10 1 0,-1-7 0 16,1-12 0-16,-2-10 1 16,0-13-1-16,3-14 0 15,3-14-1-15,0-7 1 16,2-4-1-16,-1 0-1 16,5-11 1-16,-3-8-3 15,6-6 0-15,0-6-3 16,0 1-1-16,0 3 2 15,0 0-17-15,0 6-32 16,0 0-49-16</inkml:trace>
  <inkml:trace contextRef="#ctx0" brushRef="#br0" timeOffset="28217.5721">4037 14592 305 0,'0'41'8'0,"-6"7"-3"15,-15 35 23-15,6 28-11 16,9-38 0-16,6-3-4 16,0 4 1-16,15-2 2 0,4 5-2 15,1 9-3-15,4 13 3 16,-2 18-3-16,-1 11 1 15,0 16-4-15,4 13 3 16,5 4 1-16,3 9-6 16,1-1 1-16,2 4-5 15,0 2 4-15,-2 1-2 16,2-6-1-16,-2-13-1 16,-1-11 1-16,6-9-1 15,0-9-1-15,1-14-1 16,-3-12 0-16,-1-13-2 15,-9-22 1-15,-2-14-2 0,-8-19-2 16,-4-15-6-16,-7-12-16 16,-3-15-35-16,-3-44-75 15</inkml:trace>
  <inkml:trace contextRef="#ctx0" brushRef="#br0" timeOffset="28922.2299">3849 15286 384 0,'-6'-7'0'0,"4"0"4"16,2-8-1-16,0-10 3 15,11-5 6-15,22-14 1 16,13-7 0-16,12-12-4 16,15-10 6-16,15-8-4 15,20-12 3-15,17-9-6 16,15-18 1-16,11-10-8 15,7-9 4-15,5 1-2 16,10 1-2-16,4 6 4 0,11-2 0 16,3 3 0-16,-1 3-5 15,-11 2 0-15,-12 1-2 16,-21 13 2-16,-16 12 1 16,-20 22-1-16,-25 19-1 15,-22 17 1-15,-24 19 0 16,-17 8-1-16,-16 10 1 15,-3 4-2-15,-3 0-1 16,0 0-1-16,0 0 0 16,9 10-1-16,6 24 5 15,6 14 3-15,6 24 3 0,1 24-4 16,2 19 4 0,-3 13-2-16,-2 7 6 0,5-2-10 15,3-2 2-15,4-5-2 16,5-2 0-16,4 1 0 15,-1 7 2-15,1 5-1 16,-4 6 0-16,-3 3 0 16,-2 1 0-16,-4-4-1 15,-5-5-1-15,-1-9 0 16,-3-17 0-16,6-8 1 16,-2-4-1-16,-1-12-1 15,0-4 0-15,-8-11-8 0,-7-10-11 16,-12-8-52-1,-3-7-125-15</inkml:trace>
  <inkml:trace contextRef="#ctx0" brushRef="#br0" timeOffset="29379.2343">5020 18065 335 0,'-58'28'7'0,"19"-9"-7"0,15-7-5 16,15-9 5-16,6-3 17 15,3 0 13-15,3-18-27 16,21-11 2-16,15-12-5 15,12-17 8-15,17-13 1 16,10-9-6-16,10-16 1 16,15-13 0-16,18-13 5 15,13-11 5-15,15-17 0 16,9-12-5-16,5-9 2 16,6-1-7-16,2 6 0 15,2 7-4-15,-1 11 1 16,-11 17-1-16,-12 15 0 0,-28 17-1 15,-17 7-1-15,-20 10 2 16,-18 11-3-16,-17 11-2 16,-15 19-1-16,-16 16-3 15,-9 14 3-15,-9 3-7 16,0 8-20-16,-6 0-80 16,-12 11-96-16</inkml:trace>
  <inkml:trace contextRef="#ctx0" brushRef="#br0" timeOffset="31495.5224">6361 15588 288 0,'-22'0'42'0,"6"-16"-24"0,11 6-14 16,5 6 5-16,0 4 3 15,0-3-2-15,0 1-4 16,3-1-1-16,18-4 2 16,15-8 2-16,16-7 4 15,15-6-5-15,21-7 0 16,23-15-1-16,23-6 2 16,21-13-4-16,12-2 1 15,9 3-5-15,6 2 2 16,-3 8 1-16,9 9-2 15,6 9 0-15,6 6 0 16,0 10-2-16,-6 5 0 16,-2 7 0-16,-5 12 0 15,-8 0 1-15,-6 14 2 16,-10 16-3-16,-11 6 0 0,-15 2-4 16,-10 9 4-16,-8-3 1 15,-5 1 2-15,-1 0-1 16,5-7-1-16,1-8 2 15,-4-3-2-15,-3-7 0 16,-6-7-2-16,-9-10 1 16,-14-3 0-16,-8 0 0 15,-16-11-3-15,-12-14-6 16,-14-2-14-16,-12-12-61 16</inkml:trace>
  <inkml:trace contextRef="#ctx0" brushRef="#br0" timeOffset="31861.8192">10669 14677 376 0,'0'0'0'0,"32"11"-31"16,21 14 31-16,14 1 5 15,18 4 0-15,6-2 0 16,9 2 0-16,-3 1 5 16,-2 1-2-16,-11 1 1 15,-5 4-1-15,-15-4-4 0,-15 3-1 16,-13 1-3 0,-21-5 3-16,-11 6-1 0,-4 6 5 15,-26 3 4-15,-22 8 5 16,-21 2-10-16,-18 1 2 15,-8-1-2-15,-6 3-2 16,-5-2-4-16,0 1-2 16,3-3-1-16,9-9-9 15,15-13-10-15,19-5-28 16,14-15-168-16</inkml:trace>
  <inkml:trace contextRef="#ctx0" brushRef="#br0" timeOffset="32949.5391">11734 14409 289 0,'-6'-11'19'0,"6"11"-19"15,0 0-3-15,0 22 3 16,0 19 13-16,0 16 21 16,0 17-11-16,-3 14-5 15,0 9 2-15,-3 13 3 16,4 7-6-16,2 8-7 15,0 6 1-15,0 12-5 16,0 7 0-16,0-2-1 16,11 7-1-16,-2-2 2 15,0-7 2-15,4-2-4 16,1-8-2-16,-1-19-2 0,-1-14 1 16,0-15-1-16,-3-17 0 15,-3-9 0-15,-6-17 0 16,0-13-2-16,0-15-1 15,0-13 1-15,0-4-2 16,-9-36-1-16,-12-30-104 16</inkml:trace>
  <inkml:trace contextRef="#ctx0" brushRef="#br0" timeOffset="33707.5529">11668 14292 399 0,'0'-15'21'15,"-2"11"-12"-15,2 4-8 16,0 0-1-16,10 0 2 15,24 0 0-15,26 0 4 16,17 1 4-16,21 5 0 16,22 2 0-16,13-4-2 15,16-4-1-15,14 0-2 16,8 0 0-16,8-4-4 16,2-4 1-16,8 2-2 0,-3 1 0 15,-2-1-2-15,-3-2 1 16,-11 4 1-16,-14-6 0 15,-7-1 0-15,-19 3 3 16,-10 1-3-16,-17-2 0 16,-11 3 0-16,-2-1 1 15,-8 0-2-15,-9-1 1 16,0 3 0-16,2-4 2 16,3 4 0-16,3 2-1 15,0 3-1-15,-10 0 0 0,-6 0 2 16,-7 0-2-1,-6 12 2-15,-10-2-1 0,-9 7-1 16,-8 0 0-16,-10 5 0 16,-6-1 0-16,-6 9 3 15,0 9 1-15,-3 2 2 16,0 7-2-16,-6 7 0 16,-6 6 0-16,0 5-2 15,3 9 1-15,6 6-2 16,3 9 2-16,0 11-1 15,0-2 2-15,0 8-3 16,3 2 3-16,1 4-2 16,2 6-2-16,5 8 1 15,-2 1-1-15,0 6 1 16,-2 1 1-16,2 1-2 0,-6-1 0 16,-3-5-1-16,0-10 1 15,0-6 0-15,-3-16-1 16,-10-16 0-16,4-10 1 15,-3-15 0-15,-5-13-4 16,-3-16-5-16,-12-12-17 16,-8-16-92-16</inkml:trace>
  <inkml:trace contextRef="#ctx0" brushRef="#br0" timeOffset="34224.839">11637 16989 289 0,'0'-4'20'0,"25"1"-18"0,14 3-2 16,16 0 9-16,14 0 12 15,13 0-1-15,9 4-5 16,15 2 0-16,13-2 3 15,20-4 5-15,22 0 3 16,14-17-7-16,23-5-8 16,14-5-2-16,15-2 3 15,16 6-3-15,-3 2-4 16,6 3 1-16,-4 4-5 16,-6 2 2-16,-8-3-3 15,-22-4 0-15,-21 0 2 0,-30 2-1 16,-28 2 0-1,-29 2-1-15,-26 4 0 0,-27 2-6 16,-28-1-3-16,-17-3-3 16,-23-7 2-16,-32-4-120 15,-26-11-99-15</inkml:trace>
  <inkml:trace contextRef="#ctx0" brushRef="#br0" timeOffset="34861.6172">11434 14402 330 0,'-15'0'34'0,"5"-4"-9"15,10 4-9-15,0-7-4 16,10-8-4-16,20-14-3 16,21-16 4-16,20-13 0 15,17-13-1-15,23-12 3 0,12-5 1 16,20-11-2-16,13-8-2 16,6-7-8-16,10-11 5 15,-3 0-3-15,3-7 3 16,2 5-1-16,-4 9-4 15,-2 10 2-15,-8 11-2 16,-21 19-1-16,-18 9 0 16,-27 18 1-16,-27 10-2 15,-21 12-8-15,-27 17-15 16,-19 6-54-16</inkml:trace>
  <inkml:trace contextRef="#ctx0" brushRef="#br0" timeOffset="35693.0118">13481 12615 315 0,'34'-4'9'15,"11"1"-6"-15,18-3 4 16,12 0 4-16,10 1 5 16,11 0-7-16,9-1 0 15,5 3-3-15,7-3 0 16,12 2 3-16,10-5 0 0,12 0 2 16,1 1-4-16,-2 4-5 15,2-3 3-15,-2 4-2 16,5-5 4-16,11 0-1 15,13-7 2-15,12-3-6 16,-3 0 0-16,-3 4-1 16,-16-1 4-16,-10 8 2 15,-10-1-3-15,-15 0 2 16,-5-1-4-16,-12 1-2 16,-6 0 0-16,-8 2-1 15,-9 1 0-15,-3 5 1 16,-9 0 0-16,-3-3 0 0,-5 3-1 15,0-4 1-15,-3 3 1 16,4-2-1-16,-10 3 0 16,-7 0-7-16,-14 0-3 15,-14 0 1-15,-14 0 5 16,-8 0 3-16,-5 3 0 16,-3-2-4-16,0 3 3 15,0 2-1-15,0 5-1 16,-17 5 3-16,-11 9 1 15,-18 4 0-15,-9 8 2 16,-10 0-2-16,0 4 6 16,-4 3-3-16,-5 0-2 15,-7 3 2-15,-10 8 0 0,-6 0-2 16,-4 1 2 0,-6 8 0-16,3 1-2 0,-6 7 1 15,1-2 0-15,3 0 0 16,6 0 5-16,6 3-4 15,3 0-2-15,6 4-1 16,-3 1 0-16,-3-6 0 16,3-2 0-16,2-7 2 15,8-8-2-15,3-3 0 16,6-5 2-16,8-6 0 16,6-1-1-16,3-7-1 15,6-4 0-15,10-7-1 0,4-3-8 16,6-9 4-16,9-7-5 15,4-3-9-15,11 0-21 16,7-17-70-16</inkml:trace>
  <inkml:trace contextRef="#ctx0" brushRef="#br0" timeOffset="36176.1961">18090 12777 339 0,'-3'32'1'16,"-5"16"-1"-16,3 11 4 16,1 16-1-16,1 7 7 15,3 10-4-15,0 4 2 16,0 10 6-16,0 8-2 0,0 6 8 15,0 5 2-15,-3 8-11 16,-4-2 1-16,-2 10-7 16,3 2 4-16,-5-4-5 15,7 4-4-15,-1-4 5 16,-2 2-5-16,1-3 0 16,-7-5-1-16,-1-9 1 15,1-10-1-15,-2-8-26 16,-5-7 16-16,-2-11-34 15,-10-11-132-15</inkml:trace>
  <inkml:trace contextRef="#ctx0" brushRef="#br0" timeOffset="36549.6237">15655 17025 402 0,'-58'22'2'0,"25"-3"-2"16,13-11 0-16,17-5 6 16,3-3 5-16,3-3-3 15,31-24 1-15,26-22-1 16,22-19 3-16,22-17-3 15,19-3-5-15,14-2-2 0,17-3 0 16,13-1-1-16,5-3 3 16,13-2-3-16,3-8 4 15,0-3-4-15,-2-3-1 16,-11-4 0-16,-10-1-1 16,-15 6-1-16,-13 11 3 15,-24 17-1-15,-23 18-1 16,-22 11-2-16,-29 11-12 15,-25-4-74-15</inkml:trace>
  <inkml:trace contextRef="#ctx0" brushRef="#br0" timeOffset="37223.6238">13831 12728 171 0,'14'22'7'0,"-8"22"9"16,3 32-7-16,0 25-2 16,-1-21 5-16,1 2 11 15,1 2-7-15,0 2 15 16,-1 3 0-16,-3 14-9 15,-3 11 1-15,-3 12-7 16,0 5-1-16,0 9 3 16,-5 6-12-16,-8 4 5 15,0-6-5-15,-1 7 0 16,1-12 0-16,1 1-3 16,-2-5-2-16,4-7 0 15,4-10 0-15,0-8 0 16,6-1 0-16,-3-9-2 15,3 3-1-15,0-10-7 0,-4-14-5 16,1-5-7-16,-3-12-11 16,0-6-5-16,-7-17-74 15,2-12-78-15</inkml:trace>
  <inkml:trace contextRef="#ctx0" brushRef="#br0" timeOffset="37621.4524">13815 15851 277 0,'13'-22'27'0,"10"4"-26"15,2 1 0-15,14-2 3 16,6-1 12-16,10 2 0 0,8-3 1 16,7 6 5-16,12-4 2 15,12 2 2-15,7-2-10 16,16-3-6-16,6 0-4 15,14-4 6-15,16 3 1 16,5-2-10-16,8 3-1 16,8 5 0-16,6 6 0 15,8 3-2-15,7 1 0 16,-4 4 0-16,0-1 0 16,-2-1 0-16,5 2 0 15,1-2 0-15,10 3 0 16,-11 2-2-16,-8 0 2 0,-11 0-3 15,-25 4 2-15,-12 11 0 16,-23-5 1-16,-21 2-3 16,-26 1-6-16,-25-5-4 15,-21 0-8-15,-22 2-19 16,-5 5-74-16,-46-4 1 16</inkml:trace>
  <inkml:trace contextRef="#ctx0" brushRef="#br0" timeOffset="38177.7434">13981 15840 178 0,'-27'3'109'0,"-5"2"-80"16,3 3-13-16,-10 6-11 15,0 3 0-15,-10 3-5 16,-6 13 3-16,-5 4-3 16,-4 7 5-16,-11 2 16 15,1 6-1-15,-7 3 6 16,-7 8-11-16,-6-1-7 15,-3 11-5-15,-4 2 2 16,1 2-4-16,1-1 7 0,3 4 2 16,1-3 0-1,4 1-1-15,8-8-5 0,11-8-2 16,11-11-1-16,9-14-1 16,10-7 0-16,9-8-2 15,7-4-8-15,6-8-6 16,5-5-18-16,3 2-74 15,0-7-215-15</inkml:trace>
  <inkml:trace contextRef="#ctx0" brushRef="#br0" timeOffset="39069.1749">3073 15197 288 0,'6'-10'24'0,"-3"3"-24"16,-3 7 0-16,3 0 0 15,12 0 3-15,3-3 6 16,12-2 15-16,4 3 0 15,6-4 0-15,11 0-9 16,7-1-4-16,11-2 1 16,10 0-6-16,7-2 2 15,-1 0-6-15,-4 7 2 16,-5-3-3-16,-9 5 0 16,-12 2-1-16,-13 0 0 15,-12 0-3-15,-8 0-2 16,-8 0 3-16,-8 0-5 0,-3 0-6 15,-3 2-9 1,0 2-15-16,-20 2-87 0</inkml:trace>
  <inkml:trace contextRef="#ctx0" brushRef="#br0" timeOffset="39871.3262">3270 15227 220 0,'-3'4'44'0,"3"3"-38"16,-6 9-6-16,-3 3 7 15,2 9 6-15,-2 8 3 16,1 5-2-16,-1 7 3 15,2 11 1-15,1 6-1 16,0 9-2-16,0 6-1 16,0 1 2-16,-3-1-8 15,6 5-2-15,0 8 3 16,3-3-2-16,0-2-2 16,0-3-4-16,9-12 0 15,6-2-1-15,-3 2-1 0,4-3 1 16,-4 0 0-1,-1 5 1-15,2 7-1 0,-4 6-1 16,3 2 1-16,-3 0 0 16,-3-5-3-16,3-3 3 15,1-2 0-15,4-7 0 16,2 0 0-16,-4-7-1 16,4 3 0-16,-2-3 0 15,-2-9 0-15,3-3 0 16,-3-11 1-16,4 0 0 15,-1-1-4-15,-2-9 4 16,-2-4-2-16,-2 1-1 16,1-8-1-16,-2 0 1 15,-1 4-3-15,-2-4 4 0,5 0 1 16,-4 0-2-16,0-2 2 16,0 1 1-16,0-3-3 15,0-4 2-15,-3-3 1 16,-2-9 0-16,1 7 0 15,-2-6 0-15,6 2 0 16,0-1 0-16,7 2 0 16,4-2 0-16,5-1 1 15,8 1 3-15,7-4-1 16,11 0 0-16,6 0 3 16,10 0 0-16,12-5-1 15,7-8 1-15,8 2 2 16,11-3-5-16,7 6-1 0,4 5 3 15,-1-1-5-15,-6 4 0 16,-6 0-2-16,-7 0 2 16,-13 8-3-16,-14-1-1 15,-14-4-6-15,-16-3-6 16,-14 0-34-16,-16-10-166 16</inkml:trace>
  <inkml:trace contextRef="#ctx0" brushRef="#br0" timeOffset="40762.7708">3106 15279 327 0,'3'-15'36'16,"6"-8"-31"-16,10-13 0 15,8-11 16-15,12-13 6 16,13-9-7-16,9-12-4 0,8-9-3 15,7-7 5-15,3-6-6 16,3 1-1-16,0-5-2 16,2 4 0-16,-1-2-3 15,5 1-4-15,6 5 4 16,8-7-4-16,7-1 2 16,7 1-4-16,5 2 0 15,-5 2 0-15,-8 11-1 16,-10 7-1-16,-14 10 1 15,-10 8 1-15,-14 3-2 16,-12 8-3-16,-8 8 3 16,-9 10 0-16,-5 5-3 0,-4 6 0 15,-1 4-3-15,-6 9-4 16,-2 4-4-16,-5 4-20 16,-5 5-48-16,-3 0-150 15</inkml:trace>
  <inkml:trace contextRef="#ctx0" brushRef="#br0" timeOffset="41169.5378">5117 13026 169 0,'21'0'8'16,"10"0"-1"-16,8 11 8 16,7-3 6-16,10 1 6 15,15-1 0-15,13-3 3 16,14-2-4-16,8-3 1 15,6 0-6-15,3 0-5 16,9-4-7-16,1-8-4 16,0 2 0-16,-8-5-1 15,-4 1 0-15,-4 3 0 0,-6-2-3 16,-6 3 2-16,-9 0-3 16,-16 3 0-16,-14-2-2 15,-12 6-5-15,-13 3-8 16,-12 0-20-16,-8 0-55 15</inkml:trace>
  <inkml:trace contextRef="#ctx0" brushRef="#br0" timeOffset="44776.6078">16542 15129 429 0,'-16'0'19'0,"5"0"-9"0,11 0-5 15,0-3-4-15,0-3 2 16,4-4 4-16,12-9 0 16,17-14-5-16,28-14 1 15,30-12-2-15,36-11 2 16,37-7-3-16,29 1-1 15,17 2 1-15,12 8 0 16,-1 14 0-16,-7 11 2 16,0 16-2-16,-10 22 0 15,-10 3 0-15,-11 19-2 16,-15 21 2-16,-5 3 0 16,-11 9 0-16,-5 3 0 15,-5 4 0-15,-11 2-1 0,-8 0 1 16,-13-3-1-1,-6-3 1-15,-5 1 0 0,-8-3 0 16,-3-7 0-16,-5-2 1 16,-2-5-1-16,0-10 1 15,-13-7 0-15,-7-10-2 16,-15-8 0-16,-17-4 1 16,-13 0-3-16,-16-4-17 15,0-18 2-15,-22-9-160 16</inkml:trace>
  <inkml:trace contextRef="#ctx0" brushRef="#br0" timeOffset="45137.8828">20336 14551 328 0,'20'0'6'0,"19"22"-6"16,16 13 0-16,18 9 1 16,12 6 2-16,3 6-3 15,-5 0 1-15,-6-7-1 16,-5-3 0-16,-8-10 2 16,-4-3 2-16,-10 0 0 15,-14 0 4-15,-14-4 2 16,-15 8-6-16,-7 4 2 0,-26 5 13 15,-36 10 1-15,-18 3-10 16,-28 0-7-16,-15 4-2 16,-6-2 4-16,1-9-3 15,8-8-2-15,20-15-1 16,19-14 0-16,21-11-8 16,22-4-17-16,23-15-48 15</inkml:trace>
  <inkml:trace contextRef="#ctx0" brushRef="#br0" timeOffset="46051.831">21414 13918 42 0,'-8'-1'123'0,"0"1"-113"16,-2 0-7-16,1 26 3 15,3 0 11-15,2 14 4 16,1 11 2-16,-2 16 1 16,3 18-2-16,0 13 3 15,0 9-4-15,1 10-8 16,-2 7-2-16,-3 4 1 15,0 9 3-15,-3 6-3 16,-1-7 0-16,-1 7-2 16,3 4-2-16,4-8 0 0,0-15-8 15,4-12 1 1,-2-25 0-16,1-14-1 0,-1-11 0 16,-1-18-1-16,0-17 1 15,2-13-5-15,1-11 0 16,-6-3-6-16,-1-14 0 15,2-30-105-15</inkml:trace>
  <inkml:trace contextRef="#ctx0" brushRef="#br0" timeOffset="46577.6018">21515 13656 386 0,'39'0'0'0,"22"1"1"16,28 17-1-16,26 1 6 15,18 2 0-15,24-1-2 16,10 2-2-16,10-2 0 15,8-1 2-15,0 0 2 16,5 3-3-16,-2-3 2 16,6 3-3-16,-6 0-2 15,-12 2-1-15,-14 3 1 0,-24 2 0 16,-22 0 0-16,-20 0 0 16,-28 2-1-16,-13 0 1 15,-19 3 0-15,-17 10 1 16,-12 14-1-16,-7 12 9 15,-23 14 3-15,-11 6 1 16,-3 8-5-16,-2 4 1 16,6-2-1-16,3 5-2 15,3-5-6-15,3 3 6 16,4-3-5-16,0 6-1 16,-1-3 0-16,-1 3 0 15,-2 0 0-15,-8-6-2 16,-8-5-1-16,-3-12-1 0,-6-9-5 15,-1-11 3-15,-5-12-8 16,-4-10-21-16,-10-8-101 16</inkml:trace>
  <inkml:trace contextRef="#ctx0" brushRef="#br0" timeOffset="46899.1516">21041 15906 487 0,'-42'-18'12'0,"24"11"-12"16,18 7-10-16,37 0-23 16,38 3 33-16,31 9 2 15,34-8 0-15,23 2-2 16,25 6 2-16,11-2 0 15,18 5 1-15,10 7-2 16,-4 7 1-16,-6 1 2 16,-11 6-2-16,-21-2-1 15,-24-5 0-15,-18-6-1 16,-28-9-2-16,-32-7-5 16,-26-7-5-16,-24-7-41 15,-18-15-100-15,-15-10 52 16</inkml:trace>
  <inkml:trace contextRef="#ctx0" brushRef="#br0" timeOffset="47311.3567">21521 13379 310 0,'0'-9'55'0,"0"5"-41"16,10-6-9-16,26-8 3 15,19-9-1-15,16-8-4 16,14-9 0-16,9-12-1 16,6-9-1-16,8-6 0 15,6-9-1-15,6 2 2 16,9-3 4-16,5 1-2 16,1 7 2-16,-7 5 3 15,-12 11 0-15,-2 12-4 16,-17 10-5-16,-16 8-1 0,-22 10-10 15,-33 1-27-15,-23 2-211 16</inkml:trace>
  <inkml:trace contextRef="#ctx0" brushRef="#br0" timeOffset="47813.4805">23104 12365 99 0,'73'4'182'16,"19"7"-175"-16,23 0-6 0,21 3-1 15,15-3 3-15,14 3 6 16,10 2-1-16,7 2 7 16,4-4-2-16,4-3 4 15,1-3 7-15,-6 2-8 16,-8-6-7-16,-16 8-7 15,-17 2 2-15,-18 1-2 16,-18 4-2-16,-12 3 0 16,-19-4 0-16,-20-3 0 15,-20-1-1-15,-16-2-1 16,-14-5-2-16,-7-1-4 16,0 5 4-16,-22 11 4 15,-15 8 11-15,-17 10-5 16,-12 8-4-16,-4 8 0 15,-4 14 2-15,0 6-2 0,-1 5 1 16,-8 7 0-16,-9 6-1 16,-14 4-2-16,-6 0 4 15,-10 1-4-15,-7-6 4 16,-8-3-4-16,-6-2 2 16,7-3 1-16,6-4 0 15,17-1-3-15,21-2-2 16,14-8 0-16,18-12-2 15,19-17-4-15,16-20-9 16,18-17-49-16</inkml:trace>
  <inkml:trace contextRef="#ctx0" brushRef="#br0" timeOffset="48167.9359">25821 12801 214 0,'-12'49'3'0,"-12"26"9"0,-7 15 12 16,-2 12 1-16,-2 7-2 15,-1 6-7-15,5 9 0 16,-2 2 1-16,3-2 0 16,2-2-8-16,3-2-1 15,3 1-3-15,3-4-3 16,-1-6-2-16,-3-4 1 16,-2-13-1-16,-12-4 0 15,-10-6-5-15,-15 3-5 16,-13-12-30-16,-9-6-147 15</inkml:trace>
  <inkml:trace contextRef="#ctx0" brushRef="#br0" timeOffset="48435.145">23398 15797 364 0,'-39'14'32'0,"19"-4"-28"16,11-2-4-16,9-8 0 16,2 0 2-16,34-3 13 15,29-29 8-15,39-21-14 16,30-20-5-16,25-15-4 16,13-7 1-16,10-1-1 15,3 1-4-15,-3 6-5 0,-9 4-3 16,-21 6-16-1,-20 5-3-15,-29 11-75 0,-20-2-134 16</inkml:trace>
  <inkml:trace contextRef="#ctx0" brushRef="#br0" timeOffset="48893.0962">23202 12262 261 0,'0'15'54'16,"0"33"-52"-16,0 26-2 15,0 24 7-15,-4 16-3 16,-8 14 5-16,-7 15-2 16,-8-2-2-16,-2 5 1 15,1-7 7-15,-1-4 4 16,3-5 0-16,-1 1-3 0,0 2-1 15,-3-5-2-15,-4 12-4 16,-2-4-6-16,-4-5-1 16,0-1 0-16,4-18-4 15,4-11-5-15,5-17-6 16,4-15-4-16,1-18-5 16,5-21-19-16,3-9-69 15,3-13-110-15</inkml:trace>
  <inkml:trace contextRef="#ctx0" brushRef="#br0" timeOffset="49200.941">22771 14662 315 0,'33'-4'32'15,"10"4"-31"-15,18 0-1 16,14 0 2-16,19 0 1 15,19 1-1-15,17 6 3 16,18 0 3-16,12 8 4 16,11-1 4-16,4 8-3 15,4 0-1-15,-5 1-2 16,-11 3-6-16,-9-7-1 16,-16-3-3-16,-19-5 0 15,-16 0-1-15,-19-3-2 0,-17-3-1 16,-16-2-3-16,-11 0 2 15,-15-3-4-15,-13 0-7 16,-12 0-38-16,-10 0-144 16</inkml:trace>
  <inkml:trace contextRef="#ctx0" brushRef="#br0" timeOffset="49642.8659">21764 15562 258 0,'-35'0'3'16,"15"7"-3"-16,4-1-12 15,6 3 3-15,3-8 3 16,2 2 6-16,4 0 1 16,1-3 17-16,0 0 6 15,0 0 4-15,0 0-1 16,0 0-5-16,0 0 1 16,10-3-1-16,11-16-3 15,14-7-2-15,13-8-6 16,13-5-1-16,19-5-3 0,13-4 0 15,14-4-4-15,16 2 1 16,11-7-3-16,5 8 0 16,5-4-1-16,-5 12 0 15,-6 6 2-15,-10 5-2 16,-9 4-1-16,-11 1-1 16,-17-1-14-16,-16 1-25 15,-14-2-160-15</inkml:trace>
  <inkml:trace contextRef="#ctx0" brushRef="#br0" timeOffset="50371.6554">24636 14537 24 0,'-6'-19'246'0,"3"3"-225"16,3-3-7-1,0 0 6-15,17 0 4 0,9-6-2 16,16-4-2-16,24-4-4 16,14-1-2-16,25 6-3 15,18 1-2-15,18 10-2 16,11 6 0-16,12 9-5 15,5 2 0-15,1 5 1 16,-2 17-2-16,-11 8 0 16,-11 6-1-16,-18 11 2 15,-13 9 2-15,-18 5-1 16,-14 10 2-16,-11 2-2 16,-4 4 1-16,-7-2 0 15,-3-9 0-15,-4-5-1 0,-5-13-3 16,0-8-1-16,-2-11 1 15,2-10 0-15,3-11 0 16,5-8 0-16,6-4 0 16,8-18-7-16,2-4-2 15,3-7 0-15,-6 0-5 16,-10 0-13-16,-12 0-107 16</inkml:trace>
  <inkml:trace contextRef="#ctx0" brushRef="#br0" timeOffset="50821.6533">27345 14527 274 0,'24'0'37'0,"10"0"-35"0,10 19 4 15,11 2-2 1,8 7-1-16,4-1-3 15,0 6 0-15,0-7 0 0,-6 3 2 16,-10-4 2-16,-8-2 6 16,-10 2-3-16,-12 6 7 15,-8-4-8-15,-11 8 5 16,-2 9 5-16,-27 3 5 16,-27 8-6-16,-17 4-8 15,-20-1-3-15,-14 2-2 16,-4-2-2-16,-1-7-1 15,7 1-4-15,8-5-9 16,17-6-54-16,27-13-248 16</inkml:trace>
  <inkml:trace contextRef="#ctx0" brushRef="#br0" timeOffset="51759.489">29837 11502 188 0,'-22'-7'37'0,"6"7"-21"16,6 0-12-16,1 0 6 15,0 0-7-15,1 3 7 16,0 5-1-16,3-5 3 16,4 1-6-16,1-4-3 15,0 1 1-15,-2 2-3 16,2 8-1-16,-4 0-5 0,-2 3-16 16,-3 1-25-1</inkml:trace>
  <inkml:trace contextRef="#ctx0" brushRef="#br0" timeOffset="52921.315">30591 11419 278 0,'-35'0'2'16,"-2"6"-4"-16,-14 32 4 15,-13 16-1-15,-17 20 12 16,-13 21-2-16,-13 16-3 16,-6 13 5-16,-1 12 8 15,-2 10 3-15,-2 12-4 16,-3 4-6-16,2 10 3 15,-3 16-5-15,-5 13-7 16,-5 12 2-16,-12 8-4 16,-15 9-2-16,-12 16 4 0,-23 7-4 15,-19 18 5 1,-17 3-1-16,-18-11 1 0,2-2-4 16,0-19 4-16,7-6 5 15,12-14 2-15,9-12-4 16,13-13 0-16,13-9-1 15,9-7 3-15,15-13-4 16,17-13-4-16,18-23-1 16,22-20-2-16,25-22-2 15,16-21 1-15,25-28-5 16,18-16-1-16,15-18 0 16,11-7-1-16,1-13 0 0,18-32-34 15,25-22-52 1,24-29 9-16,21-17 14 0,21-15 10 15</inkml:trace>
  <inkml:trace contextRef="#ctx0" brushRef="#br0" timeOffset="54164.9138">30644 11332 409 0,'5'0'20'0,"6"2"-20"15,14 12-18-15,16 16 18 16,13 9 0-16,10 7 1 15,3 7-1-15,3 6-1 16,7 1 1-16,-2 2 0 16,3-3 1-16,-3-8-1 0,-2-4 0 15,-4-6 0 1,-4-5 5-16,-10-2-3 0,-7-2 5 16,-14-2-2-16,-10 3-2 15,-10 0 0-15,-11 7 1 16,-3 9 2-16,-12 6-1 15,-23 14 1-15,-14 5 2 16,-12 6 0-16,-11 5-3 16,-8 3 1-16,-8 4-3 15,1 6 2-15,-1 9-2 16,0 8 1-16,2 5-1 16,-2 4 4-16,-2 5-4 0,3 4-3 15,1 10 1 1,-5 3-1-16,-5 12 0 0,-5 8 6 15,-9 6-6-15,-2-1 1 16,0-1-1-16,-2-8 0 16,1-8 1-16,-8-5-1 15,-4 3 2-15,-5-5 2 16,-11-3-4-16,-2-1 3 16,-4-6-1-16,-7 0-2 15,7-6 3-15,-1-1-1 16,7-3 3-16,10 3-3 15,9-5 2-15,10-1-4 16,13-10-1-16,13-8-1 16,9-14 1-16,8-7 1 15,9-12 0-15,6-8 0 0,5-5 0 16,2-5 0-16,6-5-1 16,2-6 1-16,3-10 0 15,8-5 0-15,3-7 1 16,6-10 0-16,2-2-1 15,-1-7 3-15,-1-1-1 16,-4-2 0-16,-2 0 0 16,-5 0-1-16,-4-9-1 15,-8-4 0-15,-7-3 2 16,-9-4-2-16,-6 0 0 16,-7-4 0-16,-9 1-1 15,-11-8 1-15,-14 1-1 0,-13 2 1 16,-10-4 0-16,-7-6 2 15,-4 1-2-15,-6-3 1 16,8-4 1-16,3-6 3 16,10 5-4-16,16-3 0 15,11 7 2-15,12 3-2 16,19 4-1-16,14 5 0 16,16 3 0-16,14 5-3 15,9 5 0-15,11-2-9 16,2 3-21-16,18-10-99 15</inkml:trace>
  <inkml:trace contextRef="#ctx0" brushRef="#br0" timeOffset="56032.9611">28532 14773 303 0,'-8'0'41'0,"7"0"-41"16,1 4-10-16,7 24 10 15,18 8 18-15,11 8-7 16,10 9 1-16,8 2 0 16,9 11-3-16,7 4 2 0,8 6-5 15,7 1 8-15,6 8-7 16,1 4 3-16,8 2 2 15,1-3-2-15,1-8-6 16,-2-5 5-16,-4-3-5 16,-4-5 1-16,-4-2-4 15,-5-10-1-15,-9-12 0 16,-15-5 0-16,-14-13-2 16,-17-6-5-16,-14-11-6 15,-10-8-16-15,-4 0-63 16,-13-22-250-16</inkml:trace>
  <inkml:trace contextRef="#ctx0" brushRef="#br0" timeOffset="56379.3766">29915 15642 369 0,'0'11'0'15,"13"23"-12"-15,15 13 12 16,10 9 2-16,7 5-1 16,5 6 0-16,1-5-1 15,-5 1 2-15,-3-6 4 16,-9-2 3-16,-9-2-2 0,-12-8 0 16,-13-2-5-1,-5-3 1-15,-29-4 1 0,-18-9 3 16,-12-5-2-16,-14-7 5 15,-6-9-2-15,-5-6 2 16,-2 0-5-16,0-7-2 16,2-12-3-16,7-1 0 15,10-2 0-15,14 0-4 16,20-2-11-16,21-1-10 16,17-5-133-16</inkml:trace>
  <inkml:trace contextRef="#ctx0" brushRef="#br0" timeOffset="56678.7836">30743 15920 331 0,'-45'38'28'0,"-17"13"-24"16,-12 9-2-16,-5 4 8 15,-2-1 1-15,1 7 3 16,-2 7 2-16,1 3 2 16,3 2 0-16,1 6 3 15,1-1-7-15,3 2-9 16,9-13 1-16,7-9-4 16,12-16-2-16,8-10 0 15,10-15-1-15,9-9-7 16,12-15-5-16,6-2-10 0,5-31-36 15,29-30-301-15</inkml:trace>
  <inkml:trace contextRef="#ctx0" brushRef="#br0" timeOffset="57225.026">30696 15807 168 0,'8'0'231'0,"7"4"-231"16,12 18-2-16,13 15 2 15,8 7 8-15,4 5-4 0,0 4-4 16,2-2 2-16,1-2-2 16,-1-2 1-16,-2-10-1 15,-7 3 1-15,-6-5-1 16,-7 1 0-16,-6-4 0 15,-7-1 0-15,-7-4 3 16,-7-2-2-16,-5 2 1 16,0-1 0-16,-14-3 13 15,-11 8-1-15,-13 1 0 16,-5 7 3-16,-8 5-8 16,-4 7 0-16,2 2-3 15,3 1-2-15,4 1-1 0,7-7-2 16,0 3-1-16,-2-3 2 15,-1 2-1-15,0-5 0 16,-1-4-1-16,2-6 0 16,2-4 0-16,-4-8 0 15,-2-3 0-15,-11-7 0 16,-8-3 3-16,-11-9-3 16,-4-1-3-16,-3 0 3 15,1-5 0-15,1-12 0 16,3 4 1-16,3-5 1 15,5 5 0-15,7 0-1 16,8 3-1-16,8 1-1 16,6 0-3-16,8 5-5 0,6-4-23 15,11 4-96 1</inkml:trace>
  <inkml:trace contextRef="#ctx0" brushRef="#br0" timeOffset="57819.1878">30498 16511 282 0,'-5'-10'40'15,"4"7"-28"-15,1 3-9 0,0 0 1 16,0 0-1-16,0 0 0 16,0 4-2-16,9 18 10 15,13 8 11-15,8 13 1 16,11 12-4-16,12 11-2 15,8 7-5-15,10-3-5 16,3-4 1-16,1-4-1 16,-1-1-1-16,-1-1 0 15,-1-4-3-15,-2-2 3 16,-6-9-6-16,-6-2 0 16,-5-6 0-16,-6-3 0 15,-8-8 0-15,-9-6-2 0,-11-6-2 16,-7-4-1-16,-7-9-14 15,-5-1-11-15,0 0-34 16,-14-20-226-16</inkml:trace>
  <inkml:trace contextRef="#ctx0" brushRef="#br0" timeOffset="58171.9688">31597 17069 220 0,'0'25'3'0,"3"10"-3"15,0 5 0 1,2-3 4-16,4-1 4 0,-3-1 2 16,1 4 13-16,-2-3-4 15,-4-4-2-15,-1 2-4 16,0-5 1-16,-15-6-3 15,-15-2 0-15,-10-5 5 16,-12-5 2-16,-9-6-9 16,-8-5-2-16,-7 0 2 15,0 0 2-15,0-5-4 16,7-6-2-16,10-4-2 16,8 4 2-16,12-1-4 0,12 2-2 15,11-2-3-15,13 2-10 16,3-5-22-16,25 4-155 15</inkml:trace>
  <inkml:trace contextRef="#ctx0" brushRef="#br0" timeOffset="58583.1684">32064 17316 210 0,'-23'3'51'16,"-10"8"-45"-16,-8 0 15 15,-4 0 16-15,-4 4-1 0,-1 2-10 16,2 4-1-16,-1 4-2 16,-1 4-9-16,1 3 0 15,0 6 0-15,6 6-6 16,4-1-2-16,6 1-4 15,6 1 4-15,8-5-6 16,5-1 3-16,7-4-3 16,6-2 0-16,1-4 0 15,0 0-2-15,10-5 2 16,5-4 0-16,4-7 0 16,-1 1 1-16,0-8-1 15,-4-2 0-15,-4-4 1 0,-6 0 1 16,-2 0-2-16,-2-3-1 15,0-9-3-15,0-8-36 16,0-1-52-16,0 4-93 16,-11-5 28-16</inkml:trace>
  <inkml:trace contextRef="#ctx0" brushRef="#br0" timeOffset="59145.6696">32054 17320 487 0,'0'0'0'0,"0"0"-19"16,4 0 19-16,6 15 1 15,7 2 4-15,7 7 1 16,9 0 3-16,6 4-3 16,3 0-2-16,4-2-1 15,-1-1 0-15,-1 0-3 16,-6-3 0-16,-7 0 0 16,-12-9 2-16,-8 4-4 0,-8-3 2 15,-3 4-1-15,-5 8 1 16,-17 1 1-16,-9 5 2 15,-5 1 1-15,-3 4-1 16,-1 0 0-16,4-1 0 16,3 5-1-16,3-1-1 15,0 4 0-15,2-3-1 16,0-2 1-16,5-5-1 16,1-5 0-16,1-4 2 15,4-9-2-15,0-2 0 16,3-6-2-16,-1-5 2 15,-4-3 0-15,-10 0 0 16,-7-9 0-16,-12-11-3 0,-6-5 0 16,-4-9 1-1,-5 2 2-15,-1-5 0 0,-5-1-1 16,-1 2 1-16,-3 2 0 16,1-1-4-16,2 2-10 15,2-4-80-15</inkml:trace>
  <inkml:trace contextRef="#ctx0" brushRef="#br0" timeOffset="62762.5623">9549 12999 396 0,'0'-17'49'0,"0"6"-26"15,-13 4-11-15,-9-2-3 16,-11-1 1-16,-16 7 0 16,-15 3 1-16,-17 0 2 15,-7 7-2-15,-6 25-1 16,0 5 2-16,3 15-6 16,3 13-1-16,6 6-2 15,12 6 0-15,13 0-3 16,20-4 1-16,16 0-1 0,21-3-5 15,0-1 5-15,33-1 0 16,16-7-1-16,12-7 1 16,14-4-2-16,13-15 1 15,12-8-2-15,7-10 1 16,11-12-7-16,0-5-8 16,0-5-38-16,-8-25-114 15</inkml:trace>
  <inkml:trace contextRef="#ctx0" brushRef="#br0" timeOffset="63014.421">10312 13147 441 0,'-9'10'11'16,"-15"31"-7"-16,-10 22-3 15,-19 14 5-15,-3 10 4 16,-5 1 1-16,3 5-2 16,1-9-1-16,6-11-5 15,8-11-3-15,9-15-2 16,10-14-1-16,15-20-9 16,9-13-11-16,0-27-25 15,22-27-170-15</inkml:trace>
  <inkml:trace contextRef="#ctx0" brushRef="#br0" timeOffset="63286.9399">10227 13165 341 0,'3'58'9'0,"0"19"9"16,-3 12 7-16,3-1-6 15,6-8 4-15,0-9-5 16,10-17-4-16,4-10 5 15,8-13 2-15,2-14-17 16,10-13 5-16,12-4-4 16,11-30 0-16,1-21-2 0,5-18-3 15,-11-10 0-15,-12-5-2 16,-13-3 2-16,-14-2-2 16,-8 6-9-16,-8 10-6 15,-3 17-7-15,-3 12-64 16,0 18-232-16</inkml:trace>
  <inkml:trace contextRef="#ctx0" brushRef="#br0" timeOffset="63520.3866">11302 12982 285 0,'-29'55'50'0,"-7"18"-2"0,-7-1-24 16,1 5 15-16,0-3-5 16,3 0-17-16,7-8-6 15,9-10-9-15,1-6-2 16,10-14-3-16,6-14-9 16,6-14-8-16,0-8-33 15,6-28-135-15</inkml:trace>
  <inkml:trace contextRef="#ctx0" brushRef="#br0" timeOffset="63811.5551">11282 12971 341 0,'3'36'8'0,"4"19"3"16,-4 14 8-16,1 4-2 15,3 1 4-15,2-8 3 16,7-7-1-16,11-3-10 15,4-9-3-15,11-9 2 16,4-13 0-16,2-10-5 16,2-15-2-16,6-11 0 15,2-33 1-15,-1-16 0 16,5-8-3-16,4-17-1 16,-9-11 1-16,-8-11-3 15,-10 1 0-15,-9 4-4 0,-14 9-4 16,-7 17 1-16,-6 10-8 15,-3 11-29-15,0 10-186 16</inkml:trace>
  <inkml:trace contextRef="#ctx0" brushRef="#br0" timeOffset="64883.5136">18200 3340 404 0,'27'-77'28'16,"14"-18"-26"-16,27-14-1 16,34-11 9-16,39-11-5 15,-37 1-1-15,-2 2-3 0,-5 11 2 16,-12 17 5-16,-17 18 3 15,-16 25 0-15,-17 24-1 16,-20 18-3-16,-7 15-7 16,-4 5-5-16,-4 38 1 15,0 31 4-15,-7 24 8 16,-9 9 2-16,6-2-9 16,3-15-1-16,7-16 0 15,0-15 1-15,22-18-1 16,11-13 1-16,13-21-1 15,18-7 0-15,25-31 5 16,17-23-5-16,12-14-1 16,-1-10 1-16,-8-5-1 0,-5 0-3 15,-16 10 4 1,-19 15 0-16,-24 22 0 0,-25 23 1 16,-14 13-1-16,-6 11-4 15,0 32-2-15,-13 23 6 16,-8 16 8-16,6 1-5 15,5-7-1-15,10-12-2 16,0-11 0-16,22-9 0 16,11-11 1-16,7-11-1 15,9-17 2-15,6-5-2 16,10-14-2-16,2-24-6 16,12-6-36-16,-3-13-122 0</inkml:trace>
  <inkml:trace contextRef="#ctx0" brushRef="#br0" timeOffset="65161.6846">21079 2308 221 0,'0'29'20'0,"0"16"3"15,0 15 4-15,0 8 1 16,-1 5 2-16,-5 5-8 0,1-2-7 16,1 2-2-1,-1 0-4-15,1-7-1 0,1-8-6 16,-1-10-2-16,4-10 0 16,0-12-2-16,0-11-6 15,-3-10-6-15,-4-10-15 16,-5 0-60-16</inkml:trace>
  <inkml:trace contextRef="#ctx0" brushRef="#br0" timeOffset="65326.277">21011 2862 199 0,'4'0'0'15,"5"10"-26"-15,3 11 26 0,4-3-1 16,4 3 1-16,7-2 0 15,6-4 1-15,-2 2-2 16,0-3 0-16,-7-5-88 16</inkml:trace>
  <inkml:trace contextRef="#ctx0" brushRef="#br0" timeOffset="65655.4378">21030 3377 285 0,'0'0'118'0,"0"0"-110"16,0 0 16-16,6 0-12 15,9 0 1-15,4-4-5 16,16-4-3-16,14-4 1 16,7-1 0-16,9 2-3 15,-3-3-1-15,5 3-2 16,-1-2 0-16,-5 0-2 16,-7 2-3-16,-8 2-3 0,-6-1-9 15,-8 3-15-15,-2-7-52 16</inkml:trace>
  <inkml:trace contextRef="#ctx0" brushRef="#br0" timeOffset="65954.1517">22179 2218 372 0,'0'53'5'16,"0"11"-5"-16,-2 15 1 15,-4 12 6-15,0 6 1 0,-1 4-1 16,4 5 1-16,2-2-3 16,-2-3 3-16,3-8-2 15,0-10-3-15,0-6-1 16,7-8 0-16,6-10-2 15,-1-10-2-15,-5-14-1 16,-7-15-16-16,0-14-18 16,-13-6-263-16</inkml:trace>
  <inkml:trace contextRef="#ctx0" brushRef="#br0" timeOffset="66225.7965">22119 2169 483 0,'32'-28'5'16,"21"8"-5"-16,19 2-1 15,14 10 0-15,4 8 0 16,1 0 0-16,1 12 2 16,-5 13-1-16,-12 4 2 15,-17 3 0-15,-22 6-2 16,-22 7-1-16,-14 6 1 15,-28 0 0-15,-32 3 3 16,-25-5 3-16,-18-2-2 16,-16-1-3-16,-9-3-1 0,-2-6-16 15,9-15-98-15</inkml:trace>
  <inkml:trace contextRef="#ctx0" brushRef="#br0" timeOffset="77414.7603">17360 13778 165 0,'-17'-11'27'0,"2"1"-4"0,4-6 2 16,2 1-12-16,2 4 10 16,6 0 13-1,-1 7-9-15,2 1 7 0,0 3-2 16,0 0-8-16,0 0-6 16,0 0-10-16,0 0-1 15,0 0-6-15,0 0 2 16,7 0-1-16,5 0-1 15,13 0 3-15,8 0-2 16,13 3-1-16,9 5 2 16,14-1-1-16,8 4-2 15,7 0 5-15,2 4-5 16,4 0 2-16,1 6 1 16,1-1-1-16,1 2 0 15,-6 4-2-15,-8-8 0 0,-3 2 0 16,-2-1 0-16,0-3-2 15,-7 1 2-15,-5-1 0 16,-3-2 0-16,-4 0 0 16,-9-2 0-16,-1-2 0 15,-6 2-1-15,-7-2 1 16,-5-2 0-16,-6-1-1 16,-10-3-4-16,-4-4-14 15,-7 3-21-15,0-3-30 16,0 0-11-16,-12-3-52 15</inkml:trace>
  <inkml:trace contextRef="#ctx0" brushRef="#br0" timeOffset="77813.1092">18670 13723 88 0,'0'0'204'16,"0"0"-204"-16,0 0-10 15,7 11 10-15,16 3 13 16,6 5-2-16,9 7-2 16,5-1-2-16,5 4 1 0,4-2-1 15,2 6 3 1,-3-5-3-16,-5 2-1 0,-4-4-3 15,-8-1-1-15,-6-3 1 16,-7 0 1-16,-7-7-1 16,-10-7-2-16,-4-1 2 15,-4 0-1-15,-29 4 13 16,-21 3 0-16,-28 1-15 16,-12 4-1-16,-3-4-5 15,0-8 3-15,13-4 1 16,15 0-4-16,19-3-14 15,16 0-23-15,11-3-19 0,16-10-54 16</inkml:trace>
  <inkml:trace contextRef="#ctx0" brushRef="#br0" timeOffset="80603.908">19158 13465 42 0,'0'-3'20'16,"0"3"-19"-16,0 0-1 15,0 0 0-15,0 0 7 16,0 0-2-16,6 0-5 16,-2 4-4-16,2 6-13 15,-2-2-8-15,2 3-4 16</inkml:trace>
  <inkml:trace contextRef="#ctx0" brushRef="#br0" timeOffset="81908.2477">19219 13591 218 0,'-9'4'4'0,"9"2"-4"15,-3-1-1-15,3 1 1 16,0-1 1-16,-3-5 1 16,3 3 2-16,0 4-1 15,-4-3-3-15,1 7 0 16,-5-3-40-16</inkml:trace>
  <inkml:trace contextRef="#ctx0" brushRef="#br0" timeOffset="82531.8335">19414 13913 274 0,'2'0'28'0,"-2"0"-26"15,0 0-1-15,0 11-1 16,0 22 6-16,-6 16 25 15,-5 14 10-15,4 5-13 16,0 3-17-16,7 6-4 16,0-4 1-16,0 0 1 15,4-11-7-15,3-9 0 16,2-10-2-16,0-10-1 16,-2-11-1-16,0-8-10 15,-4-6-43-15,-3-8-61 0,6-17-119 16</inkml:trace>
  <inkml:trace contextRef="#ctx0" brushRef="#br0" timeOffset="82957.1432">19450 13807 269 0,'18'-11'25'16,"13"0"-24"-16,10 0 2 15,11-4 10-15,6 4 0 16,8 0-4-16,-1 8-2 16,7-1-1-16,-5 4 2 15,-4 4 3-15,-8 19 0 16,-10 8-6-16,-9 6 0 16,-13 12 2-16,-11 9 1 0,-5 8 3 15,-7 3 6 1,0 4-3-16,0 2-8 0,-3-2 0 15,-7 0-5-15,-3-3-1 16,-11-11-4-16,-7-8-41 16,-14-11-121-16</inkml:trace>
  <inkml:trace contextRef="#ctx0" brushRef="#br0" timeOffset="83136.1631">19466 14468 204 0,'69'-29'206'0,"32"-5"-206"0,25 1-30 15,7-3 23-15,0-7 5 16,-8 5 2-16,-13 0 0 16,-18 2-25-16,-30 1-168 15</inkml:trace>
  <inkml:trace contextRef="#ctx0" brushRef="#br0" timeOffset="83670.8164">19322 13601 429 0,'33'-50'15'0,"13"-2"-13"16,7-2-2-16,12-6 2 15,-1 5-2-15,7 3 4 16,5 2-4-16,2 9 1 16,3 7-1-16,-4 2-1 0,-2 10-3 15,-7 11 3 1,-6 0-14-16,-9 7-54 0,-9 1-66 15</inkml:trace>
  <inkml:trace contextRef="#ctx0" brushRef="#br0" timeOffset="84121.4433">20385 13033 325 0,'16'0'19'0,"13"0"-18"0,11 0-1 16,7 0 1 0,8 0 1-16,2 0 3 0,-1 0 9 15,-2 0-2-15,-2 0 1 16,-4 7-1-16,-5 1-4 16,-1 6-7-16,-2 0 4 15,-5 1-5-15,-9 0-2 16,-4-4-1-16,-11 3-3 15,-5-6-16-15,-3-4-11 16,-3 0 19-16,0 2 3 16,0-2 11-16,0 4 0 15,0 0 8-15,-9 3 4 16,-2 3 5-16,-3 8-4 0,-5 3-1 16,-4 6 7-1,-4 1-9-15,-7 4-1 0,-8 5 0 16,-9 3 0-16,-15 3-7 15,-15 2-2-15,-7-5 0 16,-2-4-6-16,2-4-9 16,3-3-12-16,8-7-8 15,5-4-14-15,11-3 3 16,9-5 2-16,14-6-47 16</inkml:trace>
  <inkml:trace contextRef="#ctx0" brushRef="#br0" timeOffset="84494.5845">21164 13187 301 0,'6'0'26'16,"-4"0"-26"-16,0 11-7 15,0 11 7-15,-2 12 22 16,0 5-1-16,0 3 5 16,-10 11-6-16,-1 4-3 0,2 1-6 15,1 1-5 1,-2 6-1-16,1-2-4 0,-1 2 2 15,-2-1-1-15,-2 0-2 16,-5-4 1-16,-1-1-2 16,0-12 1-16,-2-3 0 15,-4-7-13-15,3-8-34 16,-10-7-46-16,-3-6-87 16</inkml:trace>
  <inkml:trace contextRef="#ctx0" brushRef="#br0" timeOffset="84705.0456">20122 14234 385 0,'0'0'0'0,"0"0"-16"16,23 0 6-16,16-5 10 15,21-18 20-15,16-2-8 16,13-4-7-16,11-4-4 15,3 0-1-15,0 0-5 16,-7 0-8-16,-13-3-40 16,-17 6-132-16</inkml:trace>
  <inkml:trace contextRef="#ctx0" brushRef="#br0" timeOffset="299268.9675">7383 3740 312 0,'-6'-29'20'0,"-1"11"12"16,4 8 0-16,3 5-8 15,0 0 5-15,0 5 5 16,0 0-7-16,0 0-2 16,0 0-3-16,-3 0-6 15,3 0-6-15,0 4-10 16,0 22-4-16,0 16 4 0,0 21 12 16,0 16-6-1,-3 6-1-15,-3 6-1 0,3 9-1 16,0 4 0-16,3 1-3 15,0 0 3-15,12-4-3 16,7 0 0-16,4-5-1 16,2-6 1-16,2-12 0 15,3-11 1-15,-2-12-1 16,5-11 0-16,0-8 0 16,1-11 1-16,2-9-1 15,1-8 0-15,-1-8 2 16,0-4 1-16,4-25 1 15,3-16 1-15,7-14 1 16,2-13-4-16,-4-9 0 0,1-12 0 16,-10-6 0-16,-1-14-1 15,-8-11 1-15,-4-6-2 16,-4-3-1-16,-6 9 1 16,-5 11 0-16,-8 9 1 15,-3 6-1-15,0 10 0 16,0 15 1-16,0 15-1 15,0 12 2-15,-3 17 1 16,-3 7 0-16,1 9-1 16,-2 5 0-16,7 5-2 15,0 3 0-15,0 0 0 16,0 0-4-16,-3 0 0 16,3 0-1-16,0 0 0 0,0 0 1 15,0 0-3-15,0 0 3 16,0 0 2-16,0 0 0 15,0 0-2-15,0 0 4 16,0 0 0-16,0 0 0 16,0 0-1-16,0 0 0 15,-3 0 0-15,3 0-1 16,0 0-4-16,0 0-13 16,0 0-18-16,-3 5-27 15,-12 17-116-15</inkml:trace>
  <inkml:trace contextRef="#ctx0" brushRef="#br0" timeOffset="302231.2745">4945 5635 126 0,'0'-10'45'0,"0"8"-28"16,0 1 16-16,0 1 11 16,0 0 8-16,0 0-17 15,0 0-2-15,0 0-7 0,0 0-6 16,0 0-3-16,0 0-1 15,0 0-4-15,0 0-3 16,0 0-3-16,-1 0 6 16,1 0-4-16,-3 0 3 15,3 0-4-15,0 0-3 16,0 0-3-16,0 0 0 16,0 0-1-16,0 0-1 15,0 0-2-15,0 0 3 16,0 1 2-16,0 3-2 15,0-4-3-15,0 4 3 16,0-1 1-16,0-3-1 0,0 0 2 16,0 0-2-16,0 0 1 15,0 0-1-15,0 0 2 16,0 0-2-16,0 0 1 16,0 0-1-16,0 0 1 15,0 0 0-15,0 0-1 16,0 0 0-16,0 0 2 15,0 1-1-15,0-1 0 16,0 0 1-16,0 2-1 16,0 3-1-16,0 10 2 15,0 9 0-15,0 13 3 16,0 7-4-16,4 4 2 16,-2 2 0-16,4 2-1 0,-3-4-2 15,0-4 2 1,0-1-2-16,0-5 0 0,0-7 0 15,-3-3 0-15,0-3-2 16,3-7-4-16,-3-7-4 16,7-8-7-16,2-3-17 15,8-20-61-15,8-23-207 16</inkml:trace>
  <inkml:trace contextRef="#ctx0" brushRef="#br0" timeOffset="302995.1505">5196 5738 361 0,'-13'0'32'16,"-1"0"-29"-16,-5 14 0 0,4 8 3 15,0 2-2-15,6 0 3 16,3-4 0-16,6 2-4 16,0-3 0-16,0-3 2 15,0-3-5-15,3-5 0 16,6-3 1-16,-3-3-1 15,3-2 0-15,3 0 2 16,4-21 4-16,1-2 1 16,-1-7-5-16,-4-1 2 15,-9 2-3-15,0 1 2 16,-3 1 3-16,0 5-3 16,0 4 5-16,-6 5-2 15,3 6-2-15,-3-1 2 0,3 5 0 16,0 2-1-16,3 1 1 15,-4 0-2-15,4 0-4 16,0 0 0-16,0 0-3 16,0 0-1-16,0 0-2 15,0 0-2-15,0 0-1 16,10 0 5-16,5 0 4 16,3-2 0-16,0-6 0 15,1-6 0-15,2 6 0 16,-3-3 1-16,0 4-2 15,-3 2 1-15,3 3 0 16,-6 2 0-16,4 0-1 0,-4 0-1 16,3 2 2-16,-6 10-2 15,3 6 2-15,3 0-2 16,0 2 2-16,4-1 0 16,-1-4 1-16,3-3-1 15,1-4 0-15,-1-8 0 16,-1 0 1-16,-1 0-1 15,-4-4 2-15,1-12 0 16,-5-3 0-16,-5-5 4 16,-2 2-3-16,-4-3 4 15,0 0-3-15,0 2-1 16,-7 3 3-16,-8 2-2 16,-3 7-1-16,-3 0 0 0,0 2 1 15,2 1-3-15,-4 4 4 16,4 1-4-16,-2 0-1 15,6 3 0-15,-1 0-2 16,5 0 1-16,-2 0-5 16,1 6-3-16,3 6-2 15,3 5-8-15,4 1-14 16,2-2-60-16,0-5-225 16</inkml:trace>
  <inkml:trace contextRef="#ctx0" brushRef="#br0" timeOffset="303736.4324">8325 4636 150 0,'0'0'52'0,"0"0"-6"16,-3 0-2-16,3 0 6 16,0 0-17-16,0 0-6 15,0 0-7-15,0 3-3 16,0-1-7-16,0 2-6 16,-3 8-3-16,0 10 0 15,0 7-1-15,-3 8 0 0,-3 5 4 16,0 0-1-16,0-1-3 15,0-5 2-15,2-7-2 16,4-5 0-16,-2-2-5 16,5-8-1-16,0-5-13 15,0-3-10-15,0-6-70 16,0-11-181-16</inkml:trace>
  <inkml:trace contextRef="#ctx0" brushRef="#br0" timeOffset="304412.9626">8393 4774 195 0,'0'0'82'0,"0"17"-76"15,-7 7-1-15,4 1 4 16,0-1 5-16,3-2-9 16,0-6 2-16,0-3-2 15,3-4-2-15,7-7-2 16,1 2-1-16,4-4 10 15,7-4 17-15,5-16-15 16,0-4-4-16,-9 0-4 16,-2 3-3-16,-10 3 2 15,-6 7 3-15,0 0 2 16,-15 1 10-16,-10 1-3 16,-5 5-6-16,-3 2-2 15,5 2 2-15,4 0 0 0,9 0-2 16,2 0-2-16,8 0-4 15,5 0-1-15,0 0 0 16,0-1-5-16,0-1-6 16,3-2-1-16,12-3 12 15,3 1 0-15,3-1 0 16,-3 2 1-16,-2 1-1 16,-2 4 0-16,-4 0-1 15,-1 0 0-15,0 6-2 16,6 8 0-16,-3 5 3 15,1 2 1-15,-1-1 1 16,-1 1-2-16,2-5 0 0,-1-2 0 16,3-4 0-16,-3-1 0 15,4-8 0-15,1-1 1 16,-1 0-1-16,2-9 3 16,0-5-3-16,-3-4 3 15,-5-1-3-15,-4 0 1 16,-3 4 1-16,-3 0-1 15,0 4 6-15,0 4 3 16,-6 0-1-16,-4 3-3 16,-5 2 1-16,-3 0-2 15,0 2-4-15,2 0 1 16,-1 0-2-16,7 0-1 16,1 0-3-16,6 0-3 0,3 0-7 15,0 0-13-15,0 0-51 16,3 0-175-16</inkml:trace>
  <inkml:trace contextRef="#ctx0" brushRef="#br0" timeOffset="304667.2761">8838 4691 112 0,'0'1'70'0,"0"6"-62"16,0 2-6-16,0 7 30 16,-6 5 8-16,-4-1-10 15,1 6 0-15,-2-1-6 16,-2 0-12-16,-2-4-8 16,4-5-4-16,1-4-4 15,1-6-11-15,6-6-12 16,-3 0-20-16,3-7-143 15</inkml:trace>
  <inkml:trace contextRef="#ctx0" brushRef="#br0" timeOffset="304862.762">8738 4701 182 0,'0'0'87'0,"0"0"-87"15,3 2 2-15,3 13 5 0,3 1 9 16,3 2-1-16,3-3-5 15,4-2 3-15,-2 0 1 16,2-4-8-16,-4-3-5 16,0 2-1-16,-3-5-6 15,-2 1-7-15,-4-4-24 16,1 0-71-16</inkml:trace>
  <inkml:trace contextRef="#ctx0" brushRef="#br0" timeOffset="305261.1879">8978 4623 130 0,'0'-2'167'0,"0"2"-167"16,6 0-2-16,0 0 2 16,2 0 9-16,5 0 5 15,-4 2-9-15,0 6-2 16,-6 2 3-16,0 0 2 15,-3 4 5-15,0 4-2 16,0 1 3-16,0 0-3 16,0-2 1-16,-6-5-3 15,3 2-7-15,3-6-2 16,0 2-2-16,0-1-6 16,0 4 3-16,9-2 1 0,3 4 4 15,-3 1-1-15,-3 2 1 16,0 0 1-16,-6 0 0 15,4 1 1-15,-4-1 1 16,0 2 0-16,0-3 4 16,-10 0 0-16,1-4-6 15,-2 0 1-15,-2 0-2 16,1-4-1-16,-1-5-10 16,2-4-9-16,8 0-169 15</inkml:trace>
  <inkml:trace contextRef="#ctx0" brushRef="#br0" timeOffset="305926.6667">9208 4730 228 0,'0'0'70'15,"0"4"-60"-15,-9 12 0 16,-1 5 11-16,4-1-5 15,1-3-8-15,2-2-4 16,3-5-1-16,0-2-1 16,0-1-2-16,8-6 0 15,8-1 1-15,-1 0 1 16,3-3 1-16,0-10-2 16,-2-2 1-16,-2-1 0 15,-4-2-2-15,-4-1-2 0,-3 1 2 16,-3 4 2-16,0 4 0 15,0 3 5-15,-3 2 9 16,-6 2-6-16,-4 1-1 16,5 2-4-16,2 0-1 15,-1 0-3-15,7 0 0 16,0 0-2-16,0 0-4 16,0 0-6-16,0 0 3 15,10 2 4-15,7-2 2 16,5 0 2-16,2 0 1 15,-2 0-1-15,-2-3-1 16,2 1 1-16,-7 2-2 0,0 0 2 16,-3 0 0-16,1 3 3 15,-4 9-2-15,2-2-1 16,-1 0 0-16,-4-1 0 16,3-3-1-16,0-1 1 15,3-3 0-15,0-2 0 16,-2 0 0-16,2 0 1 15,2-11-1-15,-4-5 0 16,-1 1 1-16,-3 3-1 16,-3 4 6-16,-3 1 5 15,0 2 7-15,0 0-6 16,-9 3 0-16,-3-1 0 16,-6 0-6-16,3 3-5 0,-1 0-1 15,-2 0-3 1,6 0-8-16,0 8-10 0,-1 3-21 15,10-1-99-15</inkml:trace>
  <inkml:trace contextRef="#ctx0" brushRef="#br0" timeOffset="307061.5434">10970 10387 231 0,'-3'-11'61'0,"3"3"-45"16,0 4 8-16,0 4-1 16,0 0-5-16,0 0-6 15,0 0-5-15,0 0 0 16,0 0-5-16,7 0 0 16,19 0 11-16,13 0 0 15,7 0-2-15,9 0-3 16,-4 0-2-16,-5 0-2 15,-10 4-4-15,-13 4 0 0,-10 1 1 16,-10 4-1-16,-3 9 1 16,-6 7 6-16,-24 14 7 15,-12 2-8-15,-1-1-3 16,10-13-3-16,12-11 1 16,11-11-2-16,10-7 0 15,0-1-4-15,0 2-4 16,10 4 9-16,11-3 1 15,3 4-1-15,2 2 0 16,0-1 1-16,-7 1-1 16,-2 0 0-16,-11 2 2 15,-3-1-1-15,-3 7 2 16,0 1 4-16,-15 6 2 16,-9 1-1-16,-1-3-5 15,-2-1-1-15,1 2-2 0,1-2-2 16,4-2-6-16,5-10-5 15,10-10-16-15,6 0-94 16</inkml:trace>
  <inkml:trace contextRef="#ctx0" brushRef="#br0" timeOffset="307782.1637">11558 10540 291 0,'0'0'14'0,"0"22"-10"16,0 9 27-16,-3-2-7 0,0 1-11 16,3-8-5-16,0-4-5 15,6-8 1-15,11-4 0 16,9-6-4-16,7 0 5 16,4-23 1-16,2-7-6 15,-6-8 0-15,-3 2 2 16,-14 7-2-16,-13 4 3 15,-3 6 4-15,-13 8 3 16,-16 7-4-16,-8 4-2 16,0 0 6-16,1 0 1 15,6 12 2-15,11-3-8 16,6-5-4-16,10 0-1 16,3-3-5-16,0-1-16 0,19 0 20 15,15 0 1 1,9-15 1-16,8 0-1 0,0 1 1 15,-2 6 0-15,-10 8-1 16,-11 0-2-16,-7 8 1 16,-6 13 1-16,-5 5 1 15,-3 6 0-15,3 3 2 16,-4-3 0-16,4-3 0 16,2-7-2-16,6-6-1 15,3-6 0-15,6-10 0 16,7 0 0-16,9-14 0 15,2-16-1-15,-3-3-3 0,-2 3 4 16,-13 6 0 0,-12 12 0-16,-9 8 0 0,-3 4 0 15,-3 0 1-15,0 0 2 16,0 0-1-16,4 15-2 16,0-1 2-16,9 1-1 15,3-8-2-15,9-3 2 16,11-4-1-16,3-10 1 15,-3-13-1-15,-3-2 1 16,-8 3 3-16,-13 0-3 16,-3 7 3-16,-9 3 8 15,0-2-2-15,-14 0 1 16,-9 3-7-16,-10 0 0 16,-6 7-4-16,-5-3-2 15,1 3-8-15,0 3-9 0,3-9-71 16</inkml:trace>
  <inkml:trace contextRef="#ctx0" brushRef="#br0" timeOffset="309166.9904">4213 6596 96 0,'94'-19'34'15,"12"-11"-7"-15,-21-13-1 16,9-11 12-16,9-13 1 16,9 16-8-16,-2 6-19 15,-4 2-12-15,-9 9-14 16,-9 5-14-16,-6 2-44 15</inkml:trace>
  <inkml:trace contextRef="#ctx0" brushRef="#br0" timeOffset="678957.6113">3783 3455 38 0,'-97'102'121'15,"3"8"-115"-15,3 10-3 16,5 6 1-16,4 2 8 16,10 8 0-16,17 0 3 15,13 1-3-15,18-2-4 16,12-2 6-16,12 2-8 16,6 4 4-16,24 4-9 15,9 4 1-15,13 6-2 0,9 6 0 16,11 2 0-1,10 5-4-15,3-9 2 0,8-6 0 16,11-20 1-16,8-13-4 16,16-22-8-16,14-20 7 15,10-16 2-15,8-19 4 16,10-16 2-16,-3-18 4 16,9-7 4-16,0-22-4 15,6-26-1-15,0-11 3 16,3-21-4-16,3-16 0 15,-10-13-2-15,-10-16 0 16,-16-8 2-16,-16-7-1 16,-12-9 2-16,-17-3-1 15,-23 6-2-15,-20 2-2 16,-37 9-13-16,-27 4-24 0,-18 8-21 16,-51 6 24-16,-17 8 34 15,-20 13 6-15,-9 10 21 16,6 11 13-16,-4 8-8 15,7 15-25-15,10 6-7 16,7 9-10-16,14 9-32 16,17 4-114-16</inkml:trace>
  <inkml:trace contextRef="#ctx0" brushRef="#br0" timeOffset="680524.0183">8298 3436 10 0,'-6'-25'167'15,"-19"5"-150"-15,-1 1-1 16,4 2-1-16,-2-2 5 16,-1-2-1-16,-2 1-5 15,1-2 0-15,-2 2 9 0,-5 0-6 16,-1 1-5-16,0 5 7 16,-2 3-1-16,0 4-14 15,-6 7-3-15,-1 0 1 16,-5 8-2-16,-1 16 0 15,-6 7 0-15,1 7 0 16,-1 8 0-16,1 6-1 16,2 9 0-16,1 3-1 15,8 5 1-15,4-5 2 16,11 2 0-16,4 1 0 16,6 7-1-16,5 8 0 15,2 4 0-15,5 10 1 0,6 11-1 16,0 6 1-16,9 1-1 15,15 1 0-15,6-9 0 16,7-2-1-16,9-5 0 16,8-10 0-16,6-7 0 15,11-5 0-15,7-8-1 16,10-7 2-16,3-6 0 16,12-10-5-16,1-7 2 15,1-14 0-15,-2-8-27 16,-5-17 30-16,-4-5 0 15,-7-29 0-15,1-13 0 16,-9-16 0-16,-9-11 0 16,-1-6 1-16,-11-10 0 15,-6-10 2-15,-10-7-3 16,-6-12 0-16,-8-13 0 0,-10-10 1 16,-9-1-1-16,-9-3 1 15,0 9-1-15,-9 6 5 16,-12 9 0-16,-10 12 1 15,-5 15-2-15,-12 14 2 16,-7 9-1-16,-11 16-4 16,-8 10-1-16,-4 14-1 15,-10 10-6-15,0 11-1 16,-3 11-5-16,6 0 4 16,9 5-4-16,13 13-11 15,8 4-26-15,16 5-61 16</inkml:trace>
  <inkml:trace contextRef="#ctx0" brushRef="#br0" timeOffset="682001.3428">6020 3951 278 0,'-12'-14'16'16,"7"3"-5"-16,5 7-11 15,21 4 0-15,21 0 1 16,16 0 10-16,20-7-1 15,16-8 2-15,16-5-3 16,17-10 6-16,22-9-2 16,14-6 0-16,16-7-3 15,6-4-1-15,0-4-4 0,-3 0 2 16,-3 2 2-16,6 2-4 16,3 0-1-16,0 0-4 15,-6 5 0-15,-15 1 0 16,-21 6 0-16,-25 3 0 15,-21 12 1-15,-24 4-1 16,-21 10 0-16,-13 5 0 16,-18 6 1-16,-12 2-1 15,-12 2-2-15,0 0-2 16,-12 0-1-16,-21 0-33 16,-19 20-108-16</inkml:trace>
  <inkml:trace contextRef="#ctx0" brushRef="#br0" timeOffset="682429.3216">6133 5225 215 0,'0'0'61'0,"18"0"-61"0,24-11 7 15,25-24 20-15,21-19-6 16,25-16-5-16,23-16-2 16,21-19 0-16,22-12 2 15,12-11 0-15,1-12-1 16,-1 4-1-16,-6-2-5 15,-6 7-1-15,-7 7 1 16,-4 1-2-16,-8 3-6 16,-14 8-1-16,-10 7 4 15,-15 10-4-15,-21 15 0 16,-18 16 0-16,-24 18 0 16,-19 12 1-16,-20 17-2 15,-10 11-3-15,-9 6 0 16,0 0-13-16,-16 30-30 15,-20 18-29-15,-22 21-77 0</inkml:trace>
  <inkml:trace contextRef="#ctx0" brushRef="#br0" timeOffset="682961.5279">6715 6503 189 0,'9'-31'35'0,"15"-8"-31"16,7-11 19-16,11-13 14 15,10-13-3-15,11-12-11 16,14-14-1-16,11-13-1 16,6-11-2-16,11-9 0 15,1-8-7-15,10-10 2 16,2-2-3-16,6-4-4 0,9-5-1 15,-1 0-3-15,-2-4 2 16,-3 5-5-16,-6 7 1 16,-8 9 1-16,-7 13-2 15,-15 10 2-15,-16 10-1 16,-10 18-1-16,-15 15 0 16,-13 19 0-16,-10 17 1 15,-14 14-1-15,-7 14 0 16,-6 10-1-16,0 6 1 15,0 1-3-15,-16 5-16 16,-9 28-22-16,-7 17 1 16,-8 14-21-16,-8 13-124 0</inkml:trace>
  <inkml:trace contextRef="#ctx0" brushRef="#br0" timeOffset="684071.8493">6500 5968 186 0,'-3'-15'9'15,"3"1"-8"1,0-2 2-16,0-1 1 0,6-3 7 16,12-4 4-16,0-2 6 15,9 0 10-15,1 1 0 16,5 0-3-16,6 1-8 15,10 4-12-15,9 0-3 16,8 5-1-16,4 4-4 16,3 4 0-16,11 4 1 15,4 0 0-15,6-2-1 16,7 1 0-16,-1 4 6 16,3 0-6-16,4 0 2 15,-2 12-1-15,11 6 0 16,2-2 1-16,4 1-1 15,2 1-1-15,-10-3 0 0,-7 7-1 16,-7 6-1-16,-15 3 1 16,-7 1 1-16,-4 0-1 15,-2-4 1-15,-2-3 0 16,6-10 4-16,-4-3-4 16,-1-9 0-16,-2 0 1 15,-8-3 1-15,-13 0-2 16,-8 0 0-16,-19 0-2 15,-9-7-6-15,-9-11-9 16,-3-4-78-16,-24 0-152 0</inkml:trace>
  <inkml:trace contextRef="#ctx0" brushRef="#br0" timeOffset="684633.7639">6375 5376 35 0,'49'50'31'0,"2"3"-11"16,13 4-13-16,9-3 4 16,15 3-3-16,15-3 10 0,16-6-2 15,14 1 8-15,12-3 1 16,7-2 0-16,9-1-7 16,2 1-9-16,5 0-3 15,-2 0-2-15,-3-1-1 16,-1-1-3-16,-17 1 0 15,-11 1 0-15,-20 2 0 16,-13-3 0-16,-17-7-2 16,-16-6 2-16,-14-8-3 15,-11-4 1-15,-10-14 0 16,-11-4-5-16,-11 0-9 16,-5-3-24-16,-6-19-134 15</inkml:trace>
  <inkml:trace contextRef="#ctx0" brushRef="#br0" timeOffset="685781.0119">7595 2738 165 0,'0'0'38'0,"0"3"-31"15,0-3 5-15,0 1 3 16,0 1-4-16,0-2-3 16,0 4-3-16,3 4-4 15,3 7 4-15,3 9 10 16,3 11 2-16,3 10-6 16,1 10-2-16,4 8-3 15,2 3-1-15,2-6-5 0,6-7 2 16,-2-9-1-1,2-11 5-15,-3-7-1 0,0-12-2 16,0-8 0-16,-2-6 4 16,2-4 0-16,4-29 9 15,5-14 0-15,-3-18-10 16,3-6-1-16,-5-5-5 16,-7 6 2-16,-8 12 1 15,-4 11-2-15,-7 15 4 16,-5 11-1-16,0 14 0 15,0 7 1-15,0 0-5 16,0 9-4-16,0 23-10 0,0 11 14 16,0 2 4-1,6 3-3-15,1-5-1 0,5-5 1 16,4-6-2-16,1-11 2 16,-1-9-1-16,4-9 2 15,-1-3 3-15,3-8-1 16,4-24 4-16,4-8-3 15,1-11-4-15,2 2 1 16,-6 1-2-16,-5 10 2 16,-10 3 0-16,0 9 0 15,-9 7-2-15,0 7-2 16,-3 6 0-16,0 5-5 16,0 1 3-16,0 0-14 15,0 1-21-15,-6 14-10 16,3 1-51-16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4T14:13:41.4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6919 6907 211 0,'-16'-3'104'0,"-2"-15"-97"16,-6-1-3-16,-1-3 33 15,1 4 1-15,-4-4-12 16,-5 0-9-16,-3-3-4 15,0-2 4-15,-3 1 6 0,-4 2-7 16,-2-3-11 0,-7 0 2-16,-3 0-2 0,1 1 2 15,-4-1-4-15,-5 1 2 16,-5 0 1-16,-7 4-4 16,-7 2 2-16,-7 1 1 15,-7 7 0-15,-10 2-4 16,-7 3 0-16,-8 0 0 15,-6 4-1-15,5-2-1 16,1 4 1-16,-3-1-2 16,2 1 2-16,1-1 1 15,-1 2 0-15,-2 0 1 0,3 0 0 16,3 0-2-16,0 9 0 16,8 7-1-16,5 5 0 15,1 0 0-15,4 5 0 16,6 0 1-16,0 3 1 15,3 2-1-15,9 1 0 16,10-2 0-16,8 4 0 16,12-2 0-16,4 1 2 15,12 5-2-15,6 5-1 16,5 1 0-16,7 4-2 16,9 6 1-16,6 0 2 15,3 4-1-15,6 2 1 16,18 0-2-16,9 5 2 0,10-2 0 15,6-1 0 1,5-4-1-16,10-1 1 0,8-6 0 16,14 2 0-16,7-7 0 15,10-2 1-15,7-1 3 16,8-5-1-16,10-1-1 16,10-6 0-16,8-8-1 15,9-2 2-15,8-8-2 16,-1-3 0-16,4-6 0 15,1 0 2-15,3-4 0 16,6 0 0-16,2-9 2 16,10-12-5-16,-3-1 0 15,0-7 2-15,-3-5-2 0,-6-5 1 16,-5 3 0-16,-17 1 1 16,-9-5-1-16,-14 1-1 15,-16 0 0-15,-11-3-1 16,-11 1 1-16,-17-3 0 15,-10 0 1-15,-11-1 0 16,-12-6-1-16,-16 4 4 16,-9-4-2-16,-18-1 0 15,0 1-2-15,-18-5 0 16,-16-3 2-16,-11-3-2 16,-9 3 0-16,-13 0 1 15,-9 4-1-15,-11 8 0 16,-7-1 1-16,-10 8 0 15,-2 0 0-15,-9 0 0 0,-1 0 1 16,-5 6 0-16,-1 6-2 16,1 1 0-16,-3 5-1 15,-3 3 0-15,-4 6 0 16,4 1 1-16,-6 4 0 16,-1 8 1-16,1 0 0 15,3 0-1-15,-1 10-1 16,6 6 1-16,-2 2-1 15,3 1-1-15,-3 3 2 16,2 3 1-16,1 0 0 16,-3 1 0-16,5 0 0 15,4 1 0-15,9-1-2 0,6-1 0 16,3-3 1 0,6-2 0-16,3-4-1 0,5 0 1 15,1-1 2-15,4-1-2 16,2 0 2-16,1-2-1 15,1 2 3-15,2 0-2 16,1 2 1-16,5-1-3 16,11 7-2-16,3 0 1 15,7 2 1-15,2 3-2 16,4 3 2-16,6-1-2 16,3 3 2-16,3 4-4 15,5 1 4-15,4 4-2 16,3 3 1-16,8 0 0 0,4 8 0 15,6-1 1 1,0 2-1-16,3-1 0 0,19 2 2 16,5 3-1-16,12 2 1 15,7-1-1-15,8-2 1 16,11 0 0-16,10-7 1 16,13-1-2-16,12-7 1 15,13-1 0-15,8-7-1 16,3-3 0-16,6-7 2 15,6-3-2-15,7-4 0 16,3-4 0-16,9-3 3 16,5-8-1-16,7-1-1 15,3 0-1-15,6-3-1 16,-4-10-1-16,4-3 2 0,-2 0 2 16,1-2-2-16,-2-1 3 15,-4-3-3-15,-7 0 0 16,-7 0-3-16,-1-7 3 15,-12-4 0-15,-8 0 1 16,-6-5 0-16,-14 3-1 16,-10-3 0-16,-16 5-2 15,-19-1 2-15,-11 3-2 16,-19 2 4-16,-8 3-1 16,-10-3-1-16,-9-1 2 15,-6-3-1-15,-6-3 0 16,0-5-1-16,0 1 0 15,-15-6-3-15,-9 0 2 0,-4 1-2 16,-8 2 3 0,-3-1 0-16,-10 3-5 0,-9-1 4 15,-8 2 0-15,-10 1-3 16,-6 1 3-16,-3 2 0 16,4 1-1-16,-2 1 0 15,1 8-3-15,4-3-6 16,-4 7 0-16,9 4-16 15,0 6-20-15,0 8-70 16</inkml:trace>
  <inkml:trace contextRef="#ctx0" brushRef="#br0" timeOffset="27882.8752">1602 5912 320 0,'0'-7'32'0,"0"1"-32"15,0 6-2-15,0 0 2 16,0 0 0-16,0 0 0 0,3 0 2 16,13 7 1-1,4 4 6-15,8 3-1 0,11 2 3 16,9 5 0-16,7-1 2 16,6 4-8-16,0 0 0 15,8 3 0-15,1 3 0 16,3 2-3-16,2 2-1 15,-5 3 1-15,1 0 1 16,-2-1-1-16,1 1-1 16,-1-1 7-16,1-3-7 15,-6 1 2-15,2 1 1 16,-2-4 1-16,-3-3-1 16,3-5-3-16,-9-4 0 15,-8-3-1-15,-9-3 0 16,-12-6-3-16,-7-3-3 0,-11-4-1 15,-8 0-10-15,0-4-24 16,-2-19-197-16</inkml:trace>
  <inkml:trace contextRef="#ctx0" brushRef="#br0" timeOffset="28167.0032">2751 5869 333 0,'0'0'9'15,"-3"17"-9"1,-8 22 0-16,-11 18 2 0,-8 16 7 16,-9 6 1-16,-8 5-1 15,-1 1 6-15,-6-2 0 16,-1-1-1-16,4-6-7 15,2-8-1-15,10-11-6 16,6-9-2-16,11-13-5 16,6-13-5-16,11-11-8 15,5-11-28-15,0-7-127 16</inkml:trace>
  <inkml:trace contextRef="#ctx0" brushRef="#br0" timeOffset="28565.8435">2643 5937 111 0,'20'9'9'0,"10"17"4"15,7 12 12-15,0 2 6 16,-1 6 1-16,6-1-16 15,-2 1-2-15,2 0 3 16,7-3 3-16,-7-4 0 0,-3 0-9 16,-3-6 0-1,-11-3-2-15,-1-3-1 0,-12-9-6 16,-8-3-2-16,-4-2 6 16,0-3 9-16,-27 11 9 15,-22 2-5-15,-23 7-13 16,-14 1-2-16,-2 1-1 15,-3-3-2-15,9 0 1 16,9-6-1-16,7-2 0 16,11-8-1-16,13-4-2 15,12-5-2-15,11-4-4 16,10 0-10-16,9 0-39 16,0-9-158-16</inkml:trace>
  <inkml:trace contextRef="#ctx0" brushRef="#br0" timeOffset="108199.5129">7531 15697 448 0,'0'12'5'0,"-4"-5"-4"16,1 3-1-16,3 5 5 15,0 16 5-15,0 15 1 16,0-2-1-16,0 0 3 0,7 8-2 16,-1 14-2-1,-3 7 7-15,0 19-4 0,-3 3-2 16,0 4-3-16,0 1 0 15,0-5-2-15,0-6 5 16,0-10-6-16,0-12-3 16,0-12-1-16,3-4 0 15,-3-13-3-15,3-16-9 16,0-12-4-16,-3-10-19 16,6-19-46-16,-2-32-150 15</inkml:trace>
  <inkml:trace contextRef="#ctx0" brushRef="#br0" timeOffset="108687.9033">7562 15514 459 0,'0'0'27'16,"0"0"-27"-16,0 0-8 15,17 11 8-15,11 8 2 16,11 9 8-16,13 9-7 16,5 7 8-16,4 8 0 15,-3 3-5-15,0-4 4 16,-5-3-4-16,-12-4-2 16,-11-7 0-16,-10 0 0 0,-17-1-1 15,-3 4 9-15,-17 7-1 16,-23 2 2-16,-11 1-5 15,-7-5-7-15,0-4 3 16,1-5 0-16,6-5 2 16,5-6-4-16,12-6 3 15,7-6-3-15,15-4 2 16,5-6-4-16,7-1-3 16,0-2-2-16,0 8-2 15,10 3 2-15,11 4 5 16,13 3 3-16,5 5-3 15,3-1 2-15,7-4-1 0,-1 0 1 16,7 0-1 0,6-5-1-16,-4 4 0 0,-2-3-7 15,-4-3-13-15,-2-3-15 16,0-5-20-16,-1-3-73 16</inkml:trace>
  <inkml:trace contextRef="#ctx0" brushRef="#br0" timeOffset="109287.9468">8477 15865 75 0,'-6'0'117'0,"3"0"-92"15,3 0-7-15,0 0 22 16,0 0 4-16,0 0-3 16,0 0-7-16,0 0-6 15,0 0-6-15,0 0-4 16,0 0-3-16,0 0-4 16,0 0-4-16,0 0-2 0,0 0-1 15,0 0 0-15,0 0-2 16,0 0-2-16,0 0 0 15,0 0 0-15,0 0-1 16,0 0-4-16,0-3-7 16,0-4-25-16,0 0-94 15,12 2-111-15</inkml:trace>
  <inkml:trace contextRef="#ctx0" brushRef="#br0" timeOffset="109977.4779">8568 16772 223 0,'0'0'19'0,"0"0"-13"16,0 0 35-16,0 0 62 15,0-24-52-15,10-11-31 16,4-11-4-16,1-17-5 16,1-8 2-16,-5-12-3 15,2-9-10-15,2-7 2 0,0 0-1 16,3 14-1-16,-2 19 5 15,-2 20-2-15,2 19 1 16,-10 12-3-16,0 12 0 16,-3 3-2-16,-3 0 1 15,7 10-4-15,4 31 4 16,1 24 14-16,7 20-1 16,-2 11-6-16,-1-5-2 15,3-10-3-15,1-7-1 16,2-15 2-16,2-8 0 15,-6-15-1-15,0-10-2 16,-6-8-1-16,1-14 1 0,1-4-5 16,2-18 3-16,5-32 1 15,3-17-4-15,1-22 1 16,-7-9 3-16,0-9-10 16,0 11 2-16,-3 22 8 15,1 31 1-15,-2 24 3 16,-1 16-3-16,2 3 0 15,6 14 1-15,7 24 1 16,5 10 7-16,0 16 2 16,-2-1-3-16,2 3 0 15,-6-7-5-15,-2-3 1 16,1-5-3-16,-4-12-1 16,-1-4-5-16,-3-7-1 0,1-13-9 15,2-8-6-15,4-7-36 16,4-14-78-16</inkml:trace>
  <inkml:trace contextRef="#ctx0" brushRef="#br0" timeOffset="110345.0156">10218 15910 326 0,'0'0'119'16,"-13"0"-111"-16,-20 11 2 15,-12 15 2-15,-13 7 4 0,-8 11 0 16,-1-1 0 0,6 1 7-16,7-3 1 0,13-7-7 15,15-9-10-15,13-6-7 16,13-1-2-16,0-4-7 16,16-1 3-16,20 0 2 15,13-2 3-15,12 1 1 16,8 2-1-16,-2 1 1 15,-5 6-2-15,-9 2 2 16,-19 5-1-16,-17 0 1 16,-14 7 3-16,-3 6 2 15,-20 7-2-15,-22-3 3 16,-7-3-6-16,-3-4-7 0,-3-14 0 16,10-7-7-1,6-9-31-15,11-8-44 0,4-10-232 16</inkml:trace>
  <inkml:trace contextRef="#ctx0" brushRef="#br0">10806 16060 429 0,'-18'46'52'16,"0"22"-43"-16,-1 13 6 15,5 14-3-15,14 2 7 16,0 8-7-16,0 1-1 16,14-5-3-16,5-3 0 15,-1-12 3-15,3-6-8 16,-2-15-3-16,-6-16-2 15,4-13-11-15,-8-18 4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4T13:53:52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7673 6593 216 0,'-3'-4'48'0,"-3"0"-40"16,3 4-5-16,3 0 3 15,0 0 1-15,0 0-3 16,0 0-4-16,0 4 3 16,9 13 0-16,10 14 10 15,8 3 1-15,0 5-4 16,3 3-1-16,3 4-4 0,-2 0-2 16,3-4 2-16,-4 1-1 15,-3-10-4-15,3-1 0 16,-8-5-2-16,-1-4-5 15,0-6-6-15,-6-8-14 16,4-9-62-16</inkml:trace>
  <inkml:trace contextRef="#ctx0" brushRef="#br0" timeOffset="307.7238">8286 6466 250 0,'-15'15'5'0,"-6"12"-2"15,-4 9 9-15,-2 5 8 16,-4 2 7-16,1 8 0 16,3-1-7-16,3 5-4 15,-3 2 0-15,-1 2-5 16,1 2-5-16,0-1 0 15,-1-1-5-15,1 0 0 16,6-1-1-16,-3-3 0 16,5 0-2-16,5-3 0 15,1-7-10-15,7-7-2 0,3-7-6 16,0-7-26 0,3-11-110-16</inkml:trace>
  <inkml:trace contextRef="#ctx0" brushRef="#br0" timeOffset="705.8216">8150 7263 141 0,'0'0'73'16,"0"0"-65"-16,0 0-1 16,0 0 5-16,0 0-3 15,0 0-4-15,9 0 9 16,8 0 5-16,8 0 4 15,5 0-2-15,0 0 0 16,4 0-7-16,3-5-4 16,2-5-2-16,0 1-4 15,0-3 1-15,-8 2-5 16,-1-3-1-16,-5 2-8 0,-4-3 1 16,-9 2-16-16,-2-1-37 15,-5 0-91-15</inkml:trace>
  <inkml:trace contextRef="#ctx0" brushRef="#br0" timeOffset="966.8174">8468 6970 216 0,'-6'-2'28'16,"3"2"-16"-16,0 0-1 15,-4 3-3-15,-4 19 0 16,-8 10 7-16,1 7-3 0,0 5-2 15,0 2 3-15,5 1 1 16,2-2-4-16,5 2 0 16,3-3-2-16,3-5-2 15,0-7 1-15,6-5-3 16,18-5-2-16,12-6 0 16,8-6-2-16,18-9-2 15,8-1-3-15,9-12-19 16,3-14-151-16</inkml:trace>
  <inkml:trace contextRef="#ctx0" brushRef="#br0" timeOffset="20516.5137">7452 4625 268 0,'0'-11'22'15,"3"11"3"-15,-3 0-12 16,0 0-4-16,0 0-6 15,0 0-2-15,6 0 3 16,7 11 4-16,4 14 11 16,5 6 2-16,8 9 8 15,3 4-14-15,4-1-6 16,2 2 1-16,4-1-9 16,-1-4 4-16,-2-3-3 0,-1-5-2 15,-3-5 0 1,-5-5 0-16,-1-3 0 0,0-7-2 15,-5-4-4-15,-5-8-6 16,2 0-14-16,2-13-40 16,1-22-258-16</inkml:trace>
  <inkml:trace contextRef="#ctx0" brushRef="#br0" timeOffset="20785.4869">8170 4552 327 0,'-5'-2'37'16,"2"2"-25"-16,-6 3-12 0,-4 23 0 15,-14 20 0-15,-7 15 11 16,-5 9 2-16,0 5-1 16,0 2 1-16,5-4 0 15,3 7-5-15,1-2-1 16,4 1-4-16,1-4-3 15,1-4-1-15,2-9 0 16,7-9-6-16,3-9 0 16,3-10-7-16,6-12-15 15,3-12-42-15,0-10-206 16</inkml:trace>
  <inkml:trace contextRef="#ctx0" brushRef="#br0" timeOffset="21064.4321">8225 5109 138 0,'12'9'9'0,"10"-2"9"15,5-1 9-15,9-2-1 16,7-4 18-16,5 0-22 15,7 0 13-15,0-5-8 16,-4-2-9-16,1 2-5 0,-10 0-10 16,-5 1-3-16,-7 3 0 15,-9-4-3-15,-9 3-4 16,-6 0-3-16,-6-3-10 16,0-2-30-16</inkml:trace>
  <inkml:trace contextRef="#ctx0" brushRef="#br0" timeOffset="21401.884">8556 4818 202 0,'-3'0'46'0,"-3"15"-43"16,-1 10 3-16,-4 10 14 15,-5 3-3-15,7 1 15 16,-3 6-10-16,7-1-1 16,1 3-6-16,4 0-6 15,0 2 0-15,0-2-3 16,15-5-4-16,0 0-1 16,4-2 4-16,5-2-3 15,6 1-1-15,-2-5 0 16,8-3 1-16,-3-4 1 15,6-8-3-15,2-9 0 0,1-9-2 16,3-1-4 0,1-9-10-16,-1-13-25 0,-2-5-120 15</inkml:trace>
  <inkml:trace contextRef="#ctx0" brushRef="#br0" timeOffset="21649.7379">8990 5260 199 0,'0'0'28'16,"0"0"-28"-16,0 0-7 16,8 0 7-16,14 0 13 15,5 0 4-15,4 0-3 0,5 0-1 16,6-1-3-16,1-6-6 15,2 0 0-15,4 0-4 16,-10-2-1-16,-7 1-6 16,-6 3-30-16,-14-2-130 15</inkml:trace>
  <inkml:trace contextRef="#ctx0" brushRef="#br0" timeOffset="21896.1606">9117 4970 28 0,'-6'0'223'0,"6"0"-223"15,0 14-6-15,-3 17 6 16,3 11 24-16,0 6 2 16,0 5-2-16,0 3-8 15,0 1-1-15,3-2-1 16,3-2-10-16,0-6-4 15,9-8 0-15,0-6-9 16,4-11-4-16,5-10-8 16,3-12-16-16,7 0-111 15</inkml:trace>
  <inkml:trace contextRef="#ctx0" brushRef="#br0" timeOffset="22135.6977">9675 5114 185 0,'3'0'20'0,"0"17"-18"15,6 12 13-15,-6 5 7 16,0 2 1-16,0 3 8 16,0 0-3-16,-3 2-8 15,3 0-6-15,0 1-7 16,0 2-5-16,4-1-2 15,-4-3-4-15,0-1-4 0,0 0-17 16,-3-6-24 0,0 0-201-16</inkml:trace>
  <inkml:trace contextRef="#ctx0" brushRef="#br0" timeOffset="50557.8199">7773 15213 170 0,'0'-4'51'15,"0"0"-29"-15,0 4 5 16,0 0 5-16,0 0-8 16,0 0-10-16,0 0-1 15,0 0-2-15,0 0 1 16,0 0-1-16,0 0-1 16,0 0-5-16,0 0-4 15,0 0 0-15,0 0 0 16,0 0 1-16,0 0 0 15,0 0 0-15,0 0 5 16,0 0-4-16,0 0-2 16,0 0-1-16,0 0-3 15,0 0-7-15,0 0-12 0,7 0 5 16,-1 0-54-16,0 0-114 16</inkml:trace>
  <inkml:trace contextRef="#ctx0" brushRef="#br0" timeOffset="51771.122">7861 15209 155 0,'0'0'48'16,"-3"0"-23"-16,0 0 22 15,0 0 0-15,0 0-22 16,0 0-9-16,3 0-3 16,-2 0-2-16,2 0-6 15,0 0-1-15,0 0-1 16,-3 0-3-16,-1 4 3 15,1 7-2-15,0 0 1 16,3 0 2-16,-3 3 3 16,3 5-4-16,0-1 1 0,0-3 2 15,0 0-5 1,0-1 0-16,0-2 0 0,0-2 3 16,3 5-3-16,3-1 0 15,3 1 1-15,0-3-1 16,3-2 3-16,1-5-4 15,-2 2-1-15,2-5 1 16,5-2 2-16,0 0 1 16,0 0 4-16,1 0 0 15,2-5-1-15,-3-7 1 16,3-4 0-16,-2-2-2 16,-1 1-2-16,-3-5 1 0,-6-4 1 15,0 3-1-15,-6 1 0 16,-3 1 0-16,0 6 1 15,0 4 2-15,0 0 4 16,-12 3-4-16,0 1 4 16,-6 3-5-16,-4 1-4 15,2 3-1-15,-2 0 1 16,3 0 2-16,-1 0-4 16,1 0-1-16,1 3 1 15,0 5 0-15,5-2 0 16,-1-1 0-16,5-2 0 15,-1 1 0-15,4-3 0 16,3 2 0-16,0-3 0 16,3 0 0-16,0 0 0 15,0 0-1-15,0 0 0 0,0 0 1 16,0 0-1-16,0 0-2 16,0 0 3-16,0 0-2 15,0 0 2-15,0 0-1 16,0 0 0-16,0 0 0 15,0 0-2-15,0 0-1 16,0 0-8-16,0 0-24 16,0 0-34-16,0 0-119 15</inkml:trace>
  <inkml:trace contextRef="#ctx0" brushRef="#br0" timeOffset="54793.5639">14051 848 394 0,'13'0'8'0,"-10"0"-8"16,8 6-5-16,2 21 5 15,8 22 6-15,9-5 3 0,9 7 1 16,13 7 5-16,10 4 2 16,13 4 2-16,0 3-7 15,-1 1-5-15,4-2-3 16,-5-3-1-16,3-6-1 15,-7-1-2-15,-8-6 0 16,-9-1 0-16,-10-6 0 16,-9-7-2-16,-10-11-7 15,-7-12-18-15,-6-14-49 16,-10-2-261-16</inkml:trace>
  <inkml:trace contextRef="#ctx0" brushRef="#br0" timeOffset="55033.5151">15046 974 313 0,'-20'-19'140'15,"6"7"-129"-15,5 8 15 16,-4 2-4-16,-1 2-11 16,-11 11 0-16,-11 24-10 15,-15 14 1-15,-9 14 0 16,-4 9 1-16,3 6-1 15,2-1-2-15,9 2 0 16,8-5-3-16,8-5-4 16,10-3-4-16,15-5-9 0,9-9-42 15,12-20-209-15</inkml:trace>
  <inkml:trace contextRef="#ctx0" brushRef="#br0" timeOffset="55431.2805">15419 1742 184 0,'0'10'86'16,"0"11"-80"-16,-7 5 13 0,2 6 12 15,2 5-2-15,3-4-9 16,0 3-4-16,8-5-10 16,11-2 0-16,1-7-1 15,6-6 5-15,7-9-1 16,2-7 4-16,7 0 12 16,0-15-1-16,-3-13-5 15,-9-5-4-15,-15-3-2 16,-11-1-5-16,-4 3 2 15,-4 3-7-15,-25 4 4 16,-6 6 1-16,-4 5-5 16,-7 4-1-16,7 7-2 15,3 2-3-15,14 3-10 0,6 0-15 16,15 0-76-16,1-8-269 16</inkml:trace>
  <inkml:trace contextRef="#ctx0" brushRef="#br0" timeOffset="55851.5632">16558 1388 449 0,'-14'0'32'16,"8"0"-18"-16,6 0-1 15,0 0-12-15,9 0-1 16,24 4 3-16,23 5 8 16,31 3 9-16,19-5 1 15,18 1-9-15,13-3-2 16,7-2-7-16,13-2 3 15,15-1 0-15,4 0 1 16,3 0-1-16,-3 0 1 16,-14-1-7-16,0 0 0 0,-13 1 0 15,-16-2-2-15,-16 2 1 16,-21 0-1-16,-26 0 0 16,-27 0-2-16,-22 0-11 15,-15 0-5-15,-6 0-16 16,-15 0-14-16,-25-5-174 15</inkml:trace>
  <inkml:trace contextRef="#ctx0" brushRef="#br0" timeOffset="56143.7821">18460 1131 396 0,'0'0'29'16,"25"0"-23"-16,19 2-6 15,14 14 1-15,10 6 3 16,2 3-2-16,3 3 6 16,2 0 1-16,-5 0 0 15,-1 3 2-15,-14-3 0 16,-9-2-2-16,-18 0-1 16,-14-2-7-16,-14 3 3 15,-3 8 5-15,-36 5 8 16,-33 9-6-16,-22 3-7 15,-13-4-4-15,-4-4-4 16,20-9-7-16,26-11-14 16,29-3-39-16,27-5-131 15</inkml:trace>
  <inkml:trace contextRef="#ctx0" brushRef="#br0" timeOffset="56729.6472">20512 764 345 0,'-4'-12'20'16,"1"9"-5"-16,3 3 6 15,0 0 0-15,0 0-4 16,0 1-10-16,3 17-6 15,20 13 12-15,12 13 7 16,7 12-2-16,10 10-4 16,1 5 0-16,2 2-4 15,0 0-3-15,0-4-1 16,-3-5-3-16,-3-6-2 16,-6-10-1-16,-8-12-2 0,-9-12-7 15,-6-11-7 1,-4-13-19-16,6 0-51 0,1-33-144 15</inkml:trace>
  <inkml:trace contextRef="#ctx0" brushRef="#br0" timeOffset="56953.7279">21414 896 441 0,'0'0'40'15,"0"0"-40"-15,0 14-2 16,-10 19 2-16,-15 23 8 15,-15 17 8-15,-14 14-4 16,-12 5-1-16,-5 4 7 16,-4 2-6-16,4-1-9 15,2 3 2-15,12-12-5 0,8-7-3 16,15-14-2-16,17-19-5 16,17-10-7-16,2-17-19 15,34-17-92-15</inkml:trace>
  <inkml:trace contextRef="#ctx0" brushRef="#br0" timeOffset="57260.7935">21473 1665 248 0,'-13'38'35'15,"-10"8"-20"-15,7 0 4 0,6-6-2 16,6-5 6-16,4-5-4 15,14-6-2-15,14-4 15 16,15-10-4-16,13-10 4 16,5 0-8-16,4-24 0 15,0-9-13-15,-17-4-1 16,-12 6-5-16,-19-2 8 16,-15-1 6-16,-2 1-4 15,-24-2-14-15,-13 7 0 16,-11 9-2-16,-9 6-4 15,-1 11-3-15,6 2-1 16,10 0-21-16,9 0-62 16,5 2-360-16</inkml:trace>
  <inkml:trace contextRef="#ctx0" brushRef="#br0" timeOffset="58242.992">14451 2652 175 0,'-6'0'164'16,"-1"0"-148"-16,7 0 2 16,0 0 5-16,0 2-2 0,0-2-4 15,0 4-10 1,0 0-3-16,0 6-3 0,10 8 2 16,6 7 6-16,5 5-1 15,9 4-1-15,0 5-3 16,10 9 0-16,8 7-1 15,7 8 3-15,7 7 4 16,3 0-3-16,-1-1-1 16,-5-4 1-16,-4-6-6 15,-6-3-1-15,-3-1 2 16,-15-8-2-16,-1-5 0 16,-12-9-1-16,-3-5-3 0,-3-9 2 15,-9-9-7-15,1-7 0 16,-4-3-2-16,0-9 0 15,-7-27-111-15,-5-25-172 16</inkml:trace>
  <inkml:trace contextRef="#ctx0" brushRef="#br0" timeOffset="58483.5219">15182 2724 462 0,'0'-2'21'16,"-4"2"-16"-16,-9 26-3 15,-9 19-2-15,-8 18 3 16,-9 11 5-16,3 11-2 0,-2 2 1 16,-4 4 3-1,-4 1 2-15,-2-2-4 0,-4-2 0 16,-1-5-4 0,2-6-1-16,5-8-1 0,4-8-2 15,13-10-3-15,3-11-5 16,16-13-5-16,6-11-20 15,4-16-100-15</inkml:trace>
  <inkml:trace contextRef="#ctx0" brushRef="#br0" timeOffset="58928.7472">15586 3428 181 0,'0'0'89'0,"0"3"-65"16,0-2 24-16,0 0-2 15,0 1 0-15,0-2-12 16,0 3-11-16,0-2-1 16,0 2-6-16,0-1 0 0,0 0-2 15,0 0-3-15,0 0-1 16,0-1 0-16,0 1 0 16,-3 0 1-16,1 0-4 15,-1 5-1-15,2 9-3 16,-1 14-1-16,1 10 5 15,-2 10 3-15,-1 2-10 16,4 3 3-16,-3 7-3 16,3 0-1-16,0 4-4 15,0 0-6-15,0-6-10 16,0-8-37-16,3-15-118 16</inkml:trace>
  <inkml:trace contextRef="#ctx0" brushRef="#br0" timeOffset="60434.2036">17021 3003 177 0,'-13'0'296'16,"7"0"-296"-16,6 0-6 15,0 3 2-15,4 3 4 16,19 3 2-16,15 0 8 16,21 2 3-16,16-2-1 0,19-2 2 15,13-3-4 1,10 0 1-16,10-4-1 0,11 0 0 16,8 0-3-16,7-2 3 15,3-5 1-15,-1-2-8 16,-8 5 0-16,-8 2-2 15,-11 2-1-15,-12 0 0 16,-15 0 0-16,-13 0 1 16,-12 0-1-16,-10 0-5 15,-16 0-3-15,-15-5-6 16,-22-3-26-16,-13 1-45 16,-16-8-255-16</inkml:trace>
  <inkml:trace contextRef="#ctx0" brushRef="#br0" timeOffset="60749.1053">18816 2705 421 0,'0'0'0'16,"11"10"-22"-16,18 13 22 15,16 6 6-15,11 2 8 16,9 4-4-16,2 0 4 15,5 0 2-15,-2 1 3 16,4 1 1-16,-4-1-2 16,-8-4 0-16,-23-4-14 15,-16-7-4-15,-15-4-2 0,-8 2 2 16,-24 10 10-16,-38 7 1 16,-25 8-6-16,-22 1-5 15,0-8-1-15,5-2-2 16,16-6 1-16,11 1-5 15,18-2-14-15,17-6-39 16,21-11-181-16</inkml:trace>
  <inkml:trace contextRef="#ctx0" brushRef="#br0" timeOffset="61280.8509">20453 2693 52 0,'-20'-15'358'0,"17"6"-337"16,2 4 7-16,1 3 4 16,0 1-12-16,0 1-5 15,0 0-7-15,0 4-8 16,15 24 1-16,16 17 1 16,15 12 4-16,13 6 1 0,3 3-4 15,4-2 0-15,1-2-2 16,-3-3 3-16,-1-7-3 15,-5-10 1-15,-4-9-2 16,-7-6-2-16,-8-10-4 16,-7-6-7-16,-7-10-16 15,-1-1-91-15</inkml:trace>
  <inkml:trace contextRef="#ctx0" brushRef="#br0" timeOffset="61590.2437">21525 2640 203 0,'0'0'180'0,"0"0"-169"16,0 0 4-16,0 12-1 15,-10 19 13-15,-13 10 9 16,-3 5-19-16,-7 6 2 15,0 4-6-15,-1 9-3 16,-2 6-2-16,-3 3-3 16,-4 6 2-16,-6 5-6 15,-2-1 3-15,0 3-2 16,6-1-2-16,4-4 0 16,6-7-3-16,1-2 1 15,3-11-8-15,1-11-16 0,11-11-94 16</inkml:trace>
  <inkml:trace contextRef="#ctx0" brushRef="#br0" timeOffset="62112.9221">21914 3475 441 0,'0'0'18'0,"0"0"-1"16,0 7-8-16,-7 16 3 15,-9 15 3-15,-10 13-1 16,0 4 4-16,0 3-9 16,10-2 0-16,3-2 1 15,0 1-3-15,4 1-1 16,1-2 1-16,3-2-3 16,-1-5 2-16,5-9-2 0,-2-7 0 15,0-4-1 1,0-7 2-16,-1-6-3 0,4-6 0 15,0-3-1-15,0-4 1 16,0-1 0-16,0 0-2 16,0 0 0-16,0 0 0 15,0 0 2-15,0 0-2 16,0 0 1-16,0 0-1 16,0 0 0-16,0 0-3 15,0 0-3-15,0-1-3 16,0-7-16-16,0-5-25 15,4 2-29-15,5-1-125 0</inkml:trace>
  <inkml:trace contextRef="#ctx0" brushRef="#br0" timeOffset="63004.9154">24822 1064 379 0,'-9'9'80'16,"8"0"-80"-16,1-8-1 0,17 3 1 15,45 4 4-15,20-1 12 16,23-1-6-16,14-2 3 16,3 2 0-16,-2-3 3 15,-4-3-4-15,-14 0-3 16,-15 0-8-16,-22 0-1 15,-26 0-9-15,-23 0-9 16,-16 0-32-16,-46 0-124 16</inkml:trace>
  <inkml:trace contextRef="#ctx0" brushRef="#br0" timeOffset="63188.5121">24779 1522 339 0,'0'67'5'15,"8"25"15"-15,17 4-6 16,11-4-5-16,7-15 5 16,8-10 2-16,-2-10-6 15,-4-9-6-15,-8-8-4 16,-12-13-12-16,-11-12-22 16,-10-15-206-16</inkml:trace>
  <inkml:trace contextRef="#ctx0" brushRef="#br0" timeOffset="63471.576">25021 1623 409 0,'0'-29'79'0,"16"5"-79"0,35 4-1 16,18 1 1-16,22 3 2 16,16 4 1-16,19 9 5 15,14 3 5-15,12 0 3 16,4 13-9-16,-9 9 0 15,-24 6-1-15,-27 5-1 16,-33 4-5-16,-24 6 0 16,-22 3 2-16,-17 5-2 15,-3 3 2-15,-34-3 1 16,-12-6-3-16,-9-12-2 16,-4-12-4-16,0-12-10 0,4-9-18 15,0-14-38 1,1-23-51-16,0-19-169 0</inkml:trace>
  <inkml:trace contextRef="#ctx0" brushRef="#br0" timeOffset="64063.8541">25542 1293 387 0,'-6'0'72'0,"0"22"-72"16,-2 32 4-16,-10 20 2 15,-4 13 8-15,2-1-9 16,6-6-1-16,9-9-4 15,5-18 0-15,2-14 0 0,17-19-2 16,8-13 0 0,10-7-3-16,8-27-2 0,7-19-4 15,0-9 9-15,-7 1 2 16,-7 6-1-16,-12 15 1 16,-9 15 1-16,-11 13 5 15,-6 5 2-15,0 0-1 16,-2 20-5-16,-23 19 0 15,-14 15 1-15,-18 10 2 16,-5 1-4-16,-3-5 2 16,3-6-2-16,10-9 0 15,10-7-2-15,12-10 2 16,14-7-2-16,11-6 0 0,5-1-1 16,13-1-3-1,17-2 0-15,12-1 3 0,12-3 2 16,7-4 1-16,9-2 1 15,0-1-2-15,-7 0 0 16,-12 0 0-16,-18 0-2 16,-20 0-2-16,-13 0 0 15,-1 11 1-15,-35 14 2 16,-24 9 1-16,-13 10 2 16,-3-2 4-16,10 4 0 15,17 2 2-15,14 4-7 16,15 8 2-16,14 6-2 15,6 5 1-15,9-3-1 16,20-2 1-16,13-5 0 0,12-6 1 16,7-7 2-16,6-12-5 15,5-14 3-15,-2-17-3 16,-1-5-13-16,-2-34-32 16,-10-17-266-16</inkml:trace>
  <inkml:trace contextRef="#ctx0" brushRef="#br0" timeOffset="64236.5361">25995 2554 126 0,'-39'11'369'15,"-5"23"-369"-15,-7 14 3 16,-10 8-2-16,-5-2 7 16,5-2 1-16,4-6 0 0,7-6-9 15,8-2 0 1,-3-7-3-16,-3-7-7 0,-5-10-19 15,-9-14-107-15</inkml:trace>
  <inkml:trace contextRef="#ctx0" brushRef="#br0" timeOffset="64393.8458">24906 2722 249 0,'0'-26'81'16,"12"2"-44"-16,28 6-19 15,19 1 6-15,16-2-4 16,16 3-13-16,13 2 6 15,10 2-4-15,12 2-2 16,7 2-2-16,4-4-5 16,2 0-11-16,-10-8-61 0</inkml:trace>
  <inkml:trace contextRef="#ctx0" brushRef="#br0" timeOffset="65135.4184">26844 2118 357 0,'-3'0'167'16,"3"2"-167"-16,12 1 0 15,24-1 11-15,17-2 8 16,16 0 0-16,18 0-4 16,8-5-7-16,7-12-5 15,2-1-1-15,-7-8-2 0,-11-5-3 16,-12-6-3-1,-16-12-10-15,-16-12-17 0,-17-11-5 16,-17-7-17-16,-8 8-10 16,-9 10 2-16,-20 13 63 15,-1 15 13-15,-1 10 25 16,3 10 15-16,4 9-6 16,4 4-19-16,0 12-18 15,-4 26-9-15,0 18-1 16,-2 21 3-16,7 18-3 15,5 15 3-15,4 16 1 16,1 7 0-16,2 5 4 0,2 1-4 16,5-4 0-16,0-13 3 15,0-12-1-15,0-10-2 16,0-19-2-16,-5-20-2 16,-11-18 0-16,-7-24-2 15,-12-19 1-15,-10-6-2 16,-7-39-9-16,-3-24-11 15,0-13-18-15,4-13 1 16,0 0 3-16,9 6 20 16,4 14 17-16,11 23 34 15,3 18-12-15,9 17-13 16,9 8 8-16,5 9-1 16,1 0-16-16,9 22-6 0,18 13 6 15,13 6 0 1,9 0 2-16,14-1-1 0,14-5 4 15,11-6 5-15,9-5-2 16,8-10-1-16,2-5 0 16,-1-5 2-16,-4-2 1 15,-7 0-4-15,-5 1-4 16,-12 1 2-16,-6 0-1 16,-15 3-2-16,-15 0-1 15,-15 0 0-15,-13-3-2 16,-3 2-2-16,-5-3 2 15,-1-3-5-15,-1 0-6 0,2-12-4 16,4-18-79-16,5-14-178 16</inkml:trace>
  <inkml:trace contextRef="#ctx0" brushRef="#br0" timeOffset="65315.81">28348 1354 504 0,'-4'0'9'0,"4"0"-9"16,0 1-15-16,17 21 15 15,13 11 0-15,9 5 0 16,9 8 0-16,0 4-10 16,-5-2-26-16,-18 4-185 15</inkml:trace>
  <inkml:trace contextRef="#ctx0" brushRef="#br0" timeOffset="67521.6914">22046 2731 136 0,'-2'-6'93'0,"1"1"-42"16,-1-2 2-16,-1 1-3 15,-4-3-12-15,3-1-19 16,1 2-3-16,-3-4-5 16,0 2-8-16,-2-2 6 15,-2-4-4-15,-4-1 0 16,-3-4 1-16,-10-3-4 15,-3 0-1-15,-1-1 1 16,-7-1-1-16,-1 3 1 16,-5-2-1-16,-9 2-1 15,-6 2 0-15,-11 2 0 16,-7 1 0-16,-1 3 5 16,-3-3-4-16,2 0-1 15,3 3 2-15,0 0 0 0,2 1-2 16,4 7 1-16,-1 2-1 15,4 5 0-15,1 0 2 16,-1 0-2-16,3 11 0 16,-2 10-1-16,2 7 0 15,-2 8-1-15,5 8-1 16,6 6 3-16,3 6-5 16,6 4 4-16,7 7 1 15,6 3-3-15,8 3 2 16,6 3 1-16,5 7-2 15,8 2 1-15,6 0 0 16,0 2 1-16,0-7 0 0,16 4-4 16,13 4 4-16,11 7-1 15,15-1-2-15,10-1 3 16,18-7-4-16,15-5 1 16,8-7 0-16,9-4 3 15,0-4-1-15,3-3-1 16,-1-1 1-16,0-7-3 15,-3 0-73-15,-3-13 77 16,-5-7 3-16,-6-9-3 16,-5-11 0-16,3-9 0 15,-1-6 1-15,-6-6-1 16,-5-21 3-16,-1-9-1 16,-3-8-1-16,3-4 1 0,0-1 2 15,-1-5-3-15,-13 2 0 16,-3 1 1-16,-9-3 6 15,-8 5 9-15,-12-1-5 16,-6 4 7-16,-10-3 2 16,0-3-12-16,-10-7-6 15,-2-6-3-15,-4-3 0 16,-6-5 1-16,-1 3 1 16,0 1 0-16,-8-1 0 15,-7 7 1-15,-5 0-2 16,-2-2-1-16,-5 3 1 15,-1 3 1-15,-2 7-1 0,0 6-1 16,2 10 0 0,1 6 1-16,2 6-1 0,2 4 0 15,4 5 0-15,-1-1-1 16,5 3 0-16,1 3 0 16,3 0 1-16,0 1 0 15,1-1-1-15,0 2 0 16,0 1-2-16,2-2 2 15,-1 2-6-15,0 1-2 16,-3-1-7-16,-2 2-26 16,0 1-63-16,-4-4-203 15</inkml:trace>
  <inkml:trace contextRef="#ctx0" brushRef="#br0" timeOffset="69425.3585">15399 675 225 0,'-17'0'28'16,"-8"-8"-28"-16,-1 3 0 15,-7-3 4-15,8 4 9 16,-2-1 14-16,-3 2 6 16,2-3-15-16,-5 2 3 15,1 0 2-15,0 1-10 16,-4 3-1-16,-10 0-9 0,-5 0-2 16,-9 0 0-1,-1 7-1-15,-6 5 0 0,-2 0 3 16,4 3-2-16,-4 3 2 15,-1 1-3-15,-6 4 0 16,-1 4 0-16,5 4 1 16,1 1-1-16,9 1-1 15,7 3 1-15,1 0 0 16,-2 2 0-16,6 1 0 16,5 1 0-16,3 0 0 15,10 0 0-15,2 0 0 16,5 4 1-16,8 4-1 15,5 5-1-15,2 0 1 16,10-1 0-16,0-1-2 0,0 1 2 16,16 1-1-16,7 7 1 15,8 0 0-15,6 5-1 16,5 1 2-16,4 2-1 16,8 0 0-16,2 4 0 15,6 1 0-15,5-3 1 16,3-6-1-16,9-8 0 15,7-5 0-15,7-9 2 16,7-9-2-16,9-8 0 16,0-9 0-16,1-4 0 15,-2-5 0-15,-10-4 0 16,-8-3 0-16,-8 0 1 16,-5 0-1-16,1-10 1 0,4-8-1 15,3-5 3-15,-3-3-2 16,0 1 0-16,-4-3 1 15,-6-2 0-15,-4 0 3 16,-7-2-3-16,-11 5 1 16,-6-2 3-16,-5-4-2 15,-3-1 5-15,-2-5-1 16,-3-5-1-16,-1 0-4 16,-9-5 0-16,0-2 3 15,-11-8-1-15,-4-1 1 16,-4-3-5-16,-2-1 1 15,0 3 3-15,-5-4-4 0,-8 0-1 16,-11-2 0-16,-1 3 0 16,-4 1 0-16,-5 2 1 15,-3 5-1-15,-2 4 0 16,-13 4 1-16,0 4-1 16,-8 4 2-16,3 3-1 15,-4 4 0-15,1 3 1 16,2 5-2-16,3 4 0 15,3 2 1-15,4 4-1 16,8 3 0-16,5 0-2 16,13 4 0-16,2 1-1 15,7 3 1-15,3 1 1 16,4 2-3-16,-1 1-2 16,4 0 4-16,0 0-1 15,-1 0-2-15,3 0-2 0,-1 0 0 16,-1 0-1-16,2 0 1 15,-2 0 3-15,0 0-1 16,3 0 0-16,0 0 0 16,0 0 1-16,0 0 2 15,0 0-1-15,-3 0 2 16,3 0-6-16,-3 1-1 16,0 4-1-16,3-2 3 15,-3 0 0-15,3 0-1 16,0 0 2-16,-3 0 1 15,-1-2-2-15,4 2 3 16,-5-3-1-16,5 1 1 0,0-1 2 16,0 0-4-16,0 0 5 15,0 0-2-15,0 0 1 16,0 0 1-16,0 0 0 16,0 0 0-16,0 0 3 15,0 0-3-15,0 0 0 16,0 0 2-16,0 0-2 15,0 0 0-15,0 0 0 16,0 0 0-16,0 0-1 16,0 0 1-16,0 0-3 15,0 0-6-15,0 0-17 16,0 0-16-16,1 2-57 16</inkml:trace>
  <inkml:trace contextRef="#ctx0" brushRef="#br0" timeOffset="72435.8405">14837 4394 192 0,'0'0'22'16,"0"0"-7"-16,-6-3-3 16,-1 1 9-16,1-1 12 15,6 3 7-15,0-3-14 0,0 2-4 16,0 1-5-16,0 0-5 16,0 0 5-16,0 0-8 15,0 0-7-15,0 0 2 16,0 0-1-16,0 0-1 15,0 0 2-15,0 0-3 16,0 0 1-16,0 0-2 16,0 0 0-16,0 0 0 15,0 0 0-15,0 0 0 16,0 0-3-16,0 0-2 16,0 5 2-16,0-1 3 15,6 2-2-15,4-1 2 16,-1-1-3-16,5-1 3 0,5-3 1 15,0 0-1 1,1 0 2-16,-3-12 1 0,-2 2-2 16,-1-6 2-16,-8-5 2 15,0-5-1-15,-3-7-1 16,-3 4 0-16,0-4 0 16,0 9 4-16,-12 2-6 15,3 6 3-15,-5 5 0 16,5 5-2-16,2 1 1 15,0 5-1-15,4 0-2 16,-3 0 0-16,3 3-1 16,-2 12-1-16,2 3 0 0,1 1 0 15,2-3-1-15,0-3-1 16,6-2 0-16,7-4 0 16,3-3 0-16,-6-2-1 15,0-2 3-15,-3 0 0 16,-4 0 0-16,-3 0 2 15,0 0 3-15,0 0 3 16,0 0-5-16,-14 0-1 16,-1 0-5-16,1 0 1 15,-5 0-6-15,5 7-5 16,2-1-24-16,6-3-54 16,3 3-71-16</inkml:trace>
  <inkml:trace contextRef="#ctx0" brushRef="#br0" timeOffset="73289.4108">14606 4723 1 0,'0'-2'293'16,"0"2"-262"-16,0 0-18 15,0 0-4-15,0 0 1 16,0 0-4-16,4 9-6 16,19 16 12-16,8 14 12 15,6 13-10-15,8 8 3 16,-3 4 2-16,7 9-8 16,-4 3-6-16,4 1 4 15,0-2 0-15,2 2-2 0,1-7-2 16,-3-2-4-1,1-4 0-15,-5-5 1 0,-9-9-2 16,-4-9-2-16,-13-16-2 16,-5-7 1-16,-8-12-9 15,-6-6-16-15,0-5-83 16</inkml:trace>
  <inkml:trace contextRef="#ctx0" brushRef="#br0" timeOffset="73589.7552">15288 4745 387 0,'0'0'48'0,"-3"0"-39"16,-6 0-1-16,-8 0 6 15,-5 22-2-15,-11 13-4 16,-10 15 4-16,-5 9-5 15,-4 9 2-15,-3 5-5 16,4-5 2-16,2 6-1 16,4-5-4-16,5-6-1 15,1-3-1-15,4-4-2 16,5-4 1-16,4-4-5 16,6-4 2-16,8-11-9 15,9-11-26-15,3-15-63 16,8-7-100-16</inkml:trace>
  <inkml:trace contextRef="#ctx0" brushRef="#br0" timeOffset="74099.969">15652 5473 383 0,'-3'0'33'16,"3"0"-33"-16,0 0-5 15,0 0-4-15,9 3 9 16,11 13 6-16,12 6-1 16,1 0 2-16,1 5 2 15,-4 3 0-15,-6-3-2 16,-8 5-4-16,-10 1-3 16,-6 3 4-16,-6 5 1 15,-24 3 1-15,-9 3-2 0,-2-5-1 16,2-3 1-1,6-8-3-15,11-10 0 0,12-9 2 16,9-6-2-16,1 0-1 16,17-1 0-16,15-1 1 15,21-4 4-15,8 0-3 16,7 0-2-16,10 0 0 16,0 0-1-16,2 0-2 15,1 0-5-15,-2 0-15 16,-1-6-43-16,-7-10-259 15</inkml:trace>
  <inkml:trace contextRef="#ctx0" brushRef="#br0" timeOffset="74467.3479">17168 5291 441 0,'17'0'0'16,"21"0"-3"-16,17 0 3 15,17 2 3-15,3 2 5 16,10 0-3-16,4-1 1 0,7 0 2 15,10-3 2-15,17 0 7 16,13 0-7-16,14 0-3 16,13-8-6-16,-7 0-2 15,-2 2 2-15,-17 3-1 16,-17 2 0-16,-25-2-2 16,-21 2-2-16,-19-5-7 15,-22 2-12-15,-13-3-30 16,-12-6-160-16</inkml:trace>
  <inkml:trace contextRef="#ctx0" brushRef="#br0" timeOffset="74789.3519">18707 4871 397 0,'29'0'0'15,"17"7"-1"-15,12 5 1 16,9 6 1-16,2 0 3 16,-5 9-3-16,-1 1 2 15,-5 4 5-15,-5-2 8 16,-5 3 0-16,-6-1-8 16,-16-1-6-16,-16-3-1 15,-10 4 0-15,-30 0 6 16,-24 8 6-16,-8 2-9 15,-4 3-4-15,5-2 0 0,9-5-5 16,7-2-4-16,12-8 0 16,14-5-15-16,8-8-14 15,9-10-73-15,2-5-69 16</inkml:trace>
  <inkml:trace contextRef="#ctx0" brushRef="#br0" timeOffset="75081.4913">20174 4880 473 0,'3'19'0'0,"6"6"-7"15,8 8 7-15,6 6 0 16,3 4 2-16,6 2 7 16,2 2-3-16,4 4-2 15,7-3 4-15,7-3-3 16,10-5-3-16,16-6-2 16,6-14-6-16,-1-13-17 15,-1-7-50-15,-10-10-216 0</inkml:trace>
  <inkml:trace contextRef="#ctx0" brushRef="#br0" timeOffset="75321.1055">21268 4893 504 0,'-13'24'9'15,"-5"13"-9"-15,-12 19 0 16,-11 10 0-16,-12 5 2 15,-13 11 8-15,-5 2 0 16,-3 5 1-16,-7 7 1 16,1-4-1-16,-1-1-11 0,4-6 0 15,6-16-1 1,18-11-14-16,18-14-4 0,16-12-7 16,12-19-29-16,7-13-110 15</inkml:trace>
  <inkml:trace contextRef="#ctx0" brushRef="#br0" timeOffset="75727.0834">21218 5583 284 0,'24'10'7'15,"9"0"-3"-15,4 3 5 0,3 1 12 16,-4 1-7-16,0 4-7 16,-3 2 24-16,-5 4-1 15,-2-2-1-15,-9-1-17 16,-3 5-6-16,-8-2 2 16,-6 0-3-16,-14 9-3 15,-25-1-2-15,-11 3 4 16,-4 0-4-16,0-6 0 15,14-6 4-15,10-5 4 16,12-7 0-16,11-4-5 16,7-1-1-16,0 0-2 15,4 3 1-15,22 1 4 0,8-2 4 16,17-6-2-16,14-3 2 16,8 0-9-16,8 0 0 15,1-11-6-15,5 0-5 16,-5 3-28-16,-9-2-158 15</inkml:trace>
  <inkml:trace contextRef="#ctx0" brushRef="#br0" timeOffset="78368.0158">15931 2602 271 0,'-17'-43'24'0,"-5"3"-9"16,-4 13 2-16,0-2-2 15,4-2 15-15,-4-1-6 16,-6 1 6-16,-8 1-6 16,-5 0-9-16,-7 1-4 15,-4 5 3-15,-1 2 1 16,-5 2-9-16,0 4-3 16,-3 2-1-16,-3 3-1 0,0 3 4 15,-4 5-2-15,1 3 0 16,-1 0-2-1,0 1-1-15,1 18 0 0,-6 3 0 16,6 5 1-16,-2 2 3 16,6 1-5-16,5 3 1 15,0 3 0-15,-2 6 0 16,1 8 1-16,-1 7 0 16,6 9-2-16,2 9 1 15,3 8 0-15,5 9 0 16,5 5-1-16,12-1 1 15,14 3-4-15,11-4 4 16,6 2 2-16,10 2-2 16,25 2 2-16,11 1-1 15,8-1-1-15,10-5 0 0,9-6 1 16,9-7 0-16,5-7-1 16,11-7 1-16,5-11-2 15,1-5 1-15,10-9 0 16,2-8 0-16,5-11 0 15,-4-14 1-15,2-11 0 16,2-2 2-16,1-28-1 16,-1-10 0-16,-6-6 3 15,-6-3-2-15,-8 2-3 16,-13-3 1-16,-10 5 1 16,-14-2-1-16,-14 4 3 15,-6-4-1-15,-4-4 0 0,-7-4 2 16,-6-1-3-16,0-1 0 15,-11-3 2-15,-7 0 6 16,-9-6-8-16,0-4 3 16,-3-2-2-16,-16 4 1 15,-7 1-2-15,-2-1 0 16,-8 0 2-16,-3 2-3 16,2 5 0-16,-2 7 0 15,2 6 3-15,0 3-2 16,-2-1 0-16,-5 0 2 15,0-2-4-15,-1 3 3 16,2 4-3-16,4 7 0 16,2 4 1-16,1 3 1 0,0 5-1 15,-1 2-2 1,2 4 1-16,3 3-1 0,-1 2 1 16,1 4-1-16,3 2-1 15,-1 2-7-15,1 1 1 16,7 2-12-16,-2 0-13 15,-1 2-27-15,-5 8-60 16</inkml:trace>
  <inkml:trace contextRef="#ctx0" brushRef="#br0" timeOffset="80737.0301">16423 1632 62 0,'-5'0'17'0,"5"1"-3"16,0-1 7-16,0 0 15 15,0 0-5-15,0 0 0 16,0 0 0-16,0 0-14 15,0 0-6-15,0 1-5 16,0 3-3-16,0 1 0 0,14 1-1 16,4 4 8-1,9 2 5-15,4 4-2 0,8 3 5 16,5 2-10 0,4 3 3-16,4 2 1 0,7 5 0 15,2 0-5-15,6 3-2 16,2 5 3-16,-5-3-3 15,-8 7-3-15,-3 5 0 16,-12 8 1-16,2 4-2 16,-4 5 1-16,-4-1 0 15,-2 1 0-15,-5 0 1 16,-1 2 0-16,-4 4-3 16,-1 1 5-16,-6 2 0 15,1-1 1-15,2 2-5 0,-6 0 1 16,7 0 2-16,-4-3-1 15,0-4 0-15,4-6 2 16,-5-1-3-16,3 2 1 16,-3-1 2-16,2 4-1 15,3-2-2-15,-1-2 2 16,7-4-3-16,-4 1 2 16,5-4 0-16,-3 1-2 15,3-3 3-15,-5 0-2 16,2-2 2-16,-6 2-3 15,3-7 0-15,-1 1 1 16,2-2 0-16,0 2-2 16,2-1 2-16,1 4 0 0,2 1-2 15,-3-4 2 1,3-2-2-16,2-4 1 0,3-6 1 16,1-3-1-16,0-3-1 15,-2-5 0-15,0 2 0 16,1 4 1-16,-6-2-1 15,6 0 0-15,-7-1 0 16,0-1-1-16,-1-5 0 16,-1-1-2-16,-1-1 3 15,-1-2 0-15,-2-1-1 16,1-2-1-16,-4-1-1 16,-3-2-3-16,0 0-2 0,0-2-1 15,-3-2-1 1,2 1-11-16,2-6-13 0,-4-2-22 15,2 0-89-15</inkml:trace>
  <inkml:trace contextRef="#ctx0" brushRef="#br0" timeOffset="81127.777">18491 4629 215 0,'-2'-1'181'0,"2"1"-174"16,0 0-7-16,0 0 0 16,0 8 0-16,0 18 8 15,2 6 0-15,13 5 3 16,1 3-3-16,6 0-3 15,4 1 1-15,4 0-1 16,-7-3-4-16,3 0 1 16,-11-8-1-16,-2-1-1 15,-2-3 1-15,-11-3 3 16,0-3-3-16,-7 1-1 16,-16-1 3-16,-10-1-1 15,-7-6 2-15,-1-1-4 0,0-8 1 16,-2-4-1-16,-2 0-6 15,-1-4-10-15,-2-17-29 16,-1-9-164-16</inkml:trace>
  <inkml:trace contextRef="#ctx0" brushRef="#br0" timeOffset="82003.4338">16119 3400 178 0,'0'2'67'15,"0"5"-65"-15,14-2-2 16,15 2 7-16,7 4 4 16,13-1 8-16,12 5 2 15,14 0 1-15,5 1-2 16,1 4 3-16,4 8-10 16,-6 3 3-16,-8 5-10 15,-3 2-1-15,-13 1-3 16,-7 0 4-16,-8 4-3 15,-4 2 3-15,-5 3-1 16,2 1 0-16,-3 2 1 16,-4-1-6-16,3 0 7 15,-8-1-1-15,0-1-4 0,-2 5 3 16,-4-4 1-16,3 4-5 16,-6-7 4-16,2 3 0 15,-1-3 0-15,3-1 1 16,-4-2-1-16,5 0 2 15,-1-1-5-15,1 2 2 16,5 3-1-16,-2 3 0 16,6-4 4-16,-1-1-4 15,5-2 0-15,3-6 2 16,-2 0-2-16,2-3 0 16,3-2-2-16,-3-1 2 15,-1-1 2-15,3-2-5 0,1-3 1 16,-3 1-1-16,-1-3 0 15,1-2 0-15,3-3 2 16,-7-4-2-16,4-1 0 16,2-4 0-16,-2-1 2 15,-5-1-2-15,2 1 0 16,-9-2 0-16,0-1 0 16,-5 0-2-16,-4-3 0 15,2 5-2-15,0-6 0 16,-2 1-3-16,-2-2-10 15,0 0-16-15,-7 0-21 16,0 0-59-16,-3-6-204 16</inkml:trace>
  <inkml:trace contextRef="#ctx0" brushRef="#br0" timeOffset="82387.9373">17927 5021 347 0,'-3'0'40'0,"3"-1"-39"16,0 1 4-16,0 0 1 16,0 0-6-16,16 4 5 0,10 12 2 15,7 3 4-15,10 1 1 16,-3 4-7-16,4 0 0 15,0-1-2-15,-4 1 0 16,0-4 1-16,-5 0-1 16,-9-1 2-16,-4-3-1 15,-9-2-4-15,-7 1 0 16,-6 0 1-16,0 2 0 16,-9 2 9-16,-13 0-4 15,-8 2 0-15,-3-4-3 16,-2-1 0-16,0 0-2 15,-2-3-1-15,-4-1-1 16,1-1-15-16,0-1-23 16,2-2-89-16</inkml:trace>
  <inkml:trace contextRef="#ctx0" brushRef="#br0" timeOffset="82813.4392">16814 5342 137 0,'0'0'173'0,"0"0"-173"16,0 0 0-16,10 3 0 16,10 1 28-16,6 1 18 15,9-4-11-15,10 2-2 16,7-3-15-16,6 2 4 16,11-2-7-16,3 0-7 15,9 2 7-15,6 0-7 16,1 1-2-16,3-1 3 15,-3 2-1-15,-1 0-3 16,-10 3-2-16,-5-1-3 16,-11 2 0-16,-8-2-1 0,-8-1-1 15,-5-1-6-15,-4 1-1 16,-1-2-11-16,-6 4-30 16,1-3-80-16</inkml:trace>
  <inkml:trace contextRef="#ctx0" brushRef="#br0" timeOffset="85169.5763">15610 5420 132 0,'0'-2'27'0,"0"1"-24"16,0 1 10-16,0 0 15 15,0 0 20-15,0 0-2 16,0 0-20-16,0 0-2 16,0 0-7-16,0 0-3 0,0 0-5 15,0 0 0-15,0 0-4 16,0 0 2-16,0 0 1 15,0 0-3-15,0 0 1 16,0 0-2-16,0 0 2 16,0 0-3-16,3 0 2 15,3 0-2-15,-3 0-2 16,1 0 2-16,5 0-3 16,2 0 0-16,1 0 1 15,5 1-1-15,6 2 1 16,2 7 0-16,4-2 0 15,1 3-1-15,-1 3-1 16,0 1 1-16,-9 4 0 16,3 3 1-16,-4 3-1 15,1 2 1-15,-8 1 0 0,-1-1-2 16,-5 2 1-16,-1 0 0 16,-5 2 1-16,0 2 0 15,0 3 0-15,-9-1 2 16,-4-1-2-16,-2-2 0 15,-5-3 0-15,4-2 0 16,-8-1-1-16,2-4 0 16,-2 0 1-16,3-4 1 15,-3-1-2-15,5 0 0 16,-4-3 0-16,4 4-1 16,0-6 1-16,3-2 0 15,6-3 4-15,0-2-4 0,1-1 0 16,-2 1-3-16,2-1 3 15,5-3 0-15,4-1 0 16,0 0 0-16,0 0 4 16,0 0-4-16,0 0-1 15,0 0-2-15,0 0 2 16,0 0 0-16,0 0 1 16,0 0-1-16,0 0 1 15,0 0 0-15,0 0 0 16,0 0 0-16,0 0 0 15,0 0 0-15,14 0 0 16,5 0 1-16,4 0-1 16,3 0 1-16,7 3-1 0,-2-2 1 15,8 3 2 1,4 0-2-16,2-4 0 0,4 5-1 16,2-1 1-16,-2 0-1 15,-6 3 0-15,-4-2 0 16,-13 2 0-16,-7 0-1 15,-9-1 1-15,0-2-1 16,-4 2 1-16,1 0 0 16,-1-2-5-16,0-1 1 15,1 2-7-15,-6-1-26 16,4 0-116-16</inkml:trace>
  <inkml:trace contextRef="#ctx0" brushRef="#br0" timeOffset="120887.2729">3603 1735 9 0,'-8'-13'24'16,"2"-1"-5"-16,2 6-2 16,1 1 2-16,0 2-8 15,0 5-10-15,0 0-1 16,-3 0-1-16,6 0 1 0,-2 0 0 15,1 0 0-15,1 0-4 16,0 0-3-16,-2 0-21 16</inkml:trace>
  <inkml:trace contextRef="#ctx0" brushRef="#br0" timeOffset="121627.5234">3615 1790 264 0,'0'0'21'15,"0"0"-4"-15,0 0 21 16,0 0 18-16,0 0-15 16,0 0-19-16,0 0-5 15,0 0-4-15,0 0-5 16,0 0-6-16,3 16-2 0,1 13 0 16,-1 17 5-16,0 12 2 15,0 11 0-15,-3 14-1 16,0 8-1-16,0 6 2 15,0 3-6-15,0-1 0 16,0-1 2-16,0-8-3 16,0-5 0-16,0-8 1 15,0-10-1-15,0-7 0 16,0-10 0-16,0-8 1 16,0-9-1-16,0-9-1 15,0-11 1-15,0-9 0 16,0-4 1-16,0 0-3 0,0 0 2 15,0-20-5-15,-13-21-28 16,-2-19-205-16</inkml:trace>
  <inkml:trace contextRef="#ctx0" brushRef="#br0" timeOffset="122218.9283">3531 1847 349 0,'0'-7'55'0,"0"2"-50"15,3 1-1-15,3 2 15 0,3-2-6 16,12-1-13 0,13-2 3-16,17 3 2 0,13 4 8 15,6 0-6-15,2 6-4 16,1 14-1-16,-9 5 4 15,-6 6-3-15,-7 1 3 16,-5 4-2-16,-10 2-1 16,-3 0 0-16,-14 1 1 15,-11 5 0-15,-8 7-2 16,-15 6 3-16,-19 8 3 16,-16 3-5-16,-11-1-2 15,-10 0 0-15,-7-10 3 16,-1-6-3-16,3-12 1 15,4-10-2-15,7-8 3 0,9-9-2 16,18-5 3-16,15-4 0 16,13-3 1-16,10 0-5 15,0 1-7-15,0 4-6 16,19 9-2-16,11 8 15 16,12 6 0-16,7 4 2 15,3 2-1-15,5-1 0 16,-2 3 1-16,3 1 2 15,-1 2-3-15,1-2 4 16,-7-1-1-16,4 0 0 16,-9-8 1-16,-4-6-1 15,-12-4-1-15,-8-6-3 16,-10-5 1-16,-7-4-1 0,-2-3-1 16,-3 0-2-16,0 0-2 15,0 0-5-15,-9 0-38 16,-12 0-312-16</inkml:trace>
  <inkml:trace contextRef="#ctx0" brushRef="#br0" timeOffset="123045.9947">4453 2828 344 0,'-4'0'19'0,"1"0"-15"16,3 2 4-16,0 1-2 16,0 3-4-16,16 4 3 15,6 1 11-15,4 4-3 16,8 1 2-16,5-4 1 0,9-2-2 15,4-6 0-15,0-4 6 16,-1 0 0-16,-2-14-1 16,-7-8-9-16,-2-3-1 15,-7-4-7-15,-12-1 1 16,-5-6 2-16,-11-1-2 16,-5-2-3-16,-3 3-1 15,-24 4-3-15,-3 5 4 16,-10 7 0-16,-6 9-1 15,-1 11-1-15,1 0 4 16,4 0-2-16,2 20 0 16,0 6 0-16,7 8 0 15,5 3 0-15,5 3 0 16,7 5-2-16,5-1 2 0,5 1 0 16,6-2 0-16,0 3 0 15,8-1-1-15,14 1 1 16,8-5-1-16,4-5 1 15,8-7-4-15,3-7 4 16,7-4-2-16,0-7 1 16,3-6-8-16,1-5-6 15,2 0-12-15,5-18-36 16,-2-5-128-16</inkml:trace>
  <inkml:trace contextRef="#ctx0" brushRef="#br0" timeOffset="123480.3239">5693 2684 225 0,'0'-4'156'0,"-6"-2"-149"16,0 0 10-16,0 3 23 16,-3-1-9-16,-3-1-8 15,-1 1-8-15,-4 3-5 0,-2-1 0 16,-3 2-6 0,-8 0 1-16,-3 10-3 0,0 9-1 15,-4 5 1-15,4 1-2 16,0 7 0-16,6 1 0 15,5 1 0-15,4-1 0 16,6 5 0-16,3 0-2 16,6 1 1-16,3 4 1 15,0-3-2-15,6 2 1 16,12-2 0-16,3-9-4 16,6-3 5-16,7-7-8 15,9-9-3-15,5-9-2 16,6-3-22-16,1-8-37 15,-4-13-144-15</inkml:trace>
  <inkml:trace contextRef="#ctx0" brushRef="#br0" timeOffset="124004.8464">5914 2824 278 0,'0'-4'90'0,"0"4"-74"16,0 0 22-16,0 0-6 15,3 0-19-15,0 2-13 16,3 13 2-16,7 10-1 16,-4 8 8-16,6 8-8 15,-6 7 3-15,3 4-3 16,1 0 6-16,-2-2-2 0,1-5-4 16,-2-6 3-16,2-6-4 15,-4-5 0-15,-1-7 2 16,-1-11-2-16,-6-4 0 15,3-6 0-15,-3 0 1 16,0 0 2-16,0 0 2 16,0-12 2-16,0-11-7 15,-6-7 0-15,-4-3 0 16,7-4 1-16,1 0-1 16,2-4 0-16,0-3 2 15,0-2-1-15,9-1 3 16,3-1-4-16,7 4 0 0,-2 5 1 15,5 4-1 1,-1-1 0-16,3 3 0 0,0 5-1 16,-2 5-1-16,-4 4 2 15,-3 8 0-15,-6 3 0 16,-3 5-1-16,4 2 1 16,-5-1-1-16,1 2-1 15,0-1 0-15,0 1-1 16,7 0 1-16,-4-2-3 15,6 2-8-15,3 0-3 16,4-2-55-16,2-1-333 16</inkml:trace>
  <inkml:trace contextRef="#ctx0" brushRef="#br0" timeOffset="124620.0652">6569 2690 331 0,'0'0'60'16,"0"0"-55"-16,0 1 4 16,0 8 18-16,0 4-19 15,0 11-4-15,0 9 5 0,0 5 1 16,0 4 3-1,0 5-3-15,0 5-3 0,0 1-1 16,7-1-3-16,-1-4-3 16,6-7 3-16,-1-4-3 15,5-6 2-15,-1-8 4 16,3-8-1-16,1-5 1 16,-4-6-4-16,6-4 3 15,4-2 4-15,5-21 7 16,3-10-2-16,6-10-11 15,-2-9 1-15,-4-11-3 16,0-4-1-16,0-3 0 16,-2 4-2-16,-4 8 1 15,-5 7 1-15,-1 10 0 16,-9 9 1-16,0 7-1 0,-5 12 3 16,-2 7 1-16,-5 5-4 15,0 1-4-15,0 0-3 16,3 6-4-16,0 18 2 15,0 14 9-15,0 6 4 16,0 3-3-16,0 4 0 16,7-3 2-16,-1 2-3 15,6-2 3-15,6-4-2 16,3-5 0-16,1-5 1 16,5-8 0-16,-5-6-1 15,1-11-1-15,-7-3 0 16,-1-6-3-16,-6 0-4 0,-3 0-10 15,4-10-31-15,-8-14-187 16</inkml:trace>
  <inkml:trace contextRef="#ctx0" brushRef="#br0" timeOffset="125947.5372">7552 2742 308 0,'0'0'19'0,"0"0"-14"16,0 0 17-16,0 7 3 15,0 11-12-15,3 4 20 0,0 6-17 16,1 5-5 0,-1 7 3-16,2 5 0 0,1 3-8 15,0 3 1-15,4-3-2 16,-4-6-1-16,0-5 1 15,-3-8-4-15,0-7-1 16,0-8 2-16,-1-7-1 16,-2-7 0-16,0 0-1 15,3 0 6-15,-3-14 5 16,0-16 3-16,7-16-12 16,-1-7-3-16,6-5 2 15,4 0-2-15,1 5 2 0,5 10-1 16,-1 9 0-1,-6 10 4-15,1 12-4 0,-8 4 0 16,-2 6-3-16,0 2-2 16,4 0-1-16,5 9 6 15,6 11 0-15,9 2 1 16,4 2 0-16,8 0 0 16,7-4-1-16,9-4 3 15,5-8-1-15,4-6 3 16,-1-2-2-16,-8 0-3 15,0-14 2-15,-3-5 1 16,-10-1 3-16,-9-2-3 16,-9-2 0-16,-11-2 2 15,-10 0 1-15,-6 0-6 16,-3 1-5-16,-19 4 3 0,-8 6-6 16,-3 4-3-16,-7 10 4 15,0 1 4-15,1 12 1 16,6 10 2-16,3 5 0 15,5 5-2-15,10 6 2 16,3 8 2-16,6 5 0 16,6 5-1-16,0 1 1 15,6-3 0-15,12-6-2 16,4-6 3-16,1-8-3 16,2-8 4-16,2-6-4 15,6-9-1-15,4-11 1 16,6 0-3-16,8-20 1 0,3-17-1 15,1-13-9-15,-3-8-2 16,-10-3-13-16,-10 2-3 16,-6 11 23-16,-7 12 7 15,-8 13 7-15,-5 10 3 16,-6 8 4-16,0 5 3 16,0 0-13-16,0 23-3 15,0 20-1-15,0 16 11 16,0 4-6-16,0 0-1 15,6-10 0-15,4-9-2 16,5-9 1-16,0-13 1 16,-6-10-2-16,0-8-2 15,-3-4 0-15,9-14 6 0,10-27 12 16,8-16-16 0,9-12-2-16,-6 7-11 0,-8 11 8 15,-13 20 3-15,-6 19 1 16,-6 12-1-16,-3 0 0 15,3 28-12-15,3 15 12 16,4 11 4-16,-1 1 1 16,12-6-3-16,3-5 1 15,16-12 8-15,11-13-6 16,19-19 7-16,11-4-3 16,13-40 5-16,7-23-7 15,-4-19-5-15,-6-14-2 0,-10-10-1 16,-17-9 0-16,-15 2-1 15,-13 3-3-15,-17 16 5 16,-13 20 0-16,-6 19 1 16,0 23-1-16,0 15 0 15,-9 16-2-15,-1 5-3 16,-8 31-4-16,-6 24 8 16,-1 21 1-16,5 12 0 15,4 14 3-15,13 5 0 16,3 7-3-16,3 1 0 15,19-6 1-15,5-6 0 16,6-14 4-16,1-18-5 16,8-16 1-16,1-14-2 15,2-16 0-15,-3-16-3 16,-2-9 0-16,-7-16 0 0,-8-27-7 16,-12-11-24-16,-13-13-84 15</inkml:trace>
  <inkml:trace contextRef="#ctx0" brushRef="#br0" timeOffset="126173.173">9614 2665 353 0,'0'-4'183'0,"19"1"-183"15,33-1-2-15,20-3 2 16,13 2 7-16,2-3 2 0,4-1 3 15,0 4 2 1,-3-2 1-16,-11 3-11 0,-8 4-2 16,-14 0-2-16,-13 0-9 15,-16 4-11-15,-16 7-30 16,-18 4-140-16</inkml:trace>
  <inkml:trace contextRef="#ctx0" brushRef="#br0" timeOffset="126698.0052">4289 4189 381 0,'5'-17'4'0,"0"5"-2"16,-3 3 32-16,-2 9 12 15,0 0-12-15,0 0-14 16,0 18-11-16,0 22-6 16,0 24 6-16,1 18 1 15,-1 15-1-15,0 3-6 16,0 1-2-16,0 1 0 15,0-2-1-15,-1-11 0 16,-2-12-1-16,-3-19-3 16,0-19-5-16,6-18-1 15,-3-18-12-15,0-4-22 16,3-39-16-16,0-18-158 0,6-22 61 16,6-15 154-16,-3-11-2 15</inkml:trace>
  <inkml:trace contextRef="#ctx0" brushRef="#br0" timeOffset="126989.6154">4349 4446 38 0,'16'-77'130'15,"-4"21"-55"-15,4 21-21 16,-5 19 8-16,-5 10-28 16,7 6-9-16,2 7-14 15,9 25 3-15,6 18-5 16,10 16-2-16,5 7-1 16,3 5 3-16,1-1-4 15,2-4-1-15,-2-3 2 16,0-9-5-16,-4-9 6 0,1-14-5 15,-7-12 6-15,-2-11 1 16,-7-13-3-16,0-4 2 16,3-32 10-16,-2-19-4 15,2-19-4-15,-3-16-7 16,-8-16-1-16,0-16-2 16,-8-1-2-16,5 8-9 15,-5 16 8-15,2 25 0 16,-4 10-10-16,3 16-11 15,0 11-48-15,0 16-100 16</inkml:trace>
  <inkml:trace contextRef="#ctx0" brushRef="#br0" timeOffset="127335.595">6303 4134 304 0,'0'4'176'15,"0"25"-173"-15,0 21-3 0,-13 18 0 16,-7 12 0-16,1 1 4 15,-2 1-2-15,3-7 2 16,2-5 0-16,-1-7-3 16,4-12-2-16,4-12 1 15,3-19-1-15,3-15-7 16,3-5-6-16,0-40-2 16,3-19-114-16,15-21 11 15,9-13 93-15,1-7-114 16</inkml:trace>
  <inkml:trace contextRef="#ctx0" brushRef="#br0" timeOffset="127529.5896">6342 4205 207 0,'6'0'24'16,"10"17"-1"-16,1 23 33 15,11 14 14-15,5 9-30 16,6-2-16-16,4-5-3 0,9-11-7 16,5-9 4-16,13-12-1 15,3-13 10-15,6-11 2 16,2-13-1-16,-1-28-13 15,-2-22-8-15,-2-17-5 16,-6-16-2-16,-10-20-3 16,-8-19-5-16,-4-23-24 15,-8-23-81-15</inkml:trace>
  <inkml:trace contextRef="#ctx0" brushRef="#br0" timeOffset="359876.2302">4531 7773 62 0,'-11'12'0'0,"17"-12"-33"15,43-7 4-15,29-17 29 16,24-5 0-16</inkml:trace>
  <inkml:trace contextRef="#ctx0" brushRef="#br0" timeOffset="361384.1518">5775 7700 311 0,'-21'-21'34'15,"-1"1"-19"-15,1 2 8 16,9 11 3-16,3 3-3 16,6 3-8-16,3 1 2 15,-3 0-4-15,3 0-3 16,0 0-8-16,0 0-1 15,0 0-2-15,0 0 0 16,0 8 1-16,0 12 0 16,0 13 3-16,0 15 4 15,6 10 0-15,0 12-3 16,0 16 2-16,-3 15-1 0,-3 13-2 16,0 11 0-16,0 10 2 15,0 3-5-15,0 3 2 16,-6 2-1-16,0 3-1 15,0-2 2-15,-4 9 1 16,-1 0-3-16,-1 3 3 16,-4 12-3-16,-1 1 2 15,-2 8-1-15,-5 4 0 16,-7 6-1-16,1 6 3 16,-9 9 1-16,0 8-3 15,-4-5 2-15,6 0 1 16,1-4-3-16,9-13 1 0,2 0-1 15,8-1 0-15,1 3 0 16,1 1 0-16,0-3 0 16,0-1 0-16,-1-1-1 15,2-1 1-15,-5 8 2 16,-3-8-3-16,-1 2 0 16,-1-7 3-16,-1 0-3 15,-2-4 1-15,2 0 0 16,5-1 3-16,-5-9-3 15,1-12-1-15,5-20 1 16,2-15 0-16,4-24 1 16,7-6-1-16,0-8-1 15,3-13 0-15,0-4 0 0,3-16 0 16,-3-11 0-16,3-13 0 16,0-3 0-16,0-8-1 15,0-6-1-15,0-3-4 16,0 0 1-16,0-4-4 15,0 0-6-15,-3-4-3 16,-4-32-31-16,-4-31-249 16</inkml:trace>
  <inkml:trace contextRef="#ctx0" brushRef="#br0" timeOffset="363805.6434">5566 7719 31 0,'-6'7'16'16,"6"5"5"-16,0-3-4 0,0-8-3 16,0 3 4-16,0-2 1 15,0-2-6-15,0 0 1 16,3 0 2-16,-3 0 4 16,3 0 1-16,0 0 6 15,3 0-10-15,8 0 10 16,5 0-1-16,11 0-1 15,4 0-7-15,12 0 2 16,8 0-8-16,9 0-4 16,5 0-1-16,7 0 2 15,1 0-5-15,-3 0-1 0,5 0 3 16,7 0 3 0,3 0-2-16,9 0-3 0,10-3 2 15,7-1-4-15,8-2 3 16,9-1-1-16,2-1-3 15,0 1 1-15,4-5 2 16,2 6 2-16,-5-5-2 16,5 2 0-16,4-5 1 15,6-4-1-15,3-1 2 16,-2 1-5-16,-4 1 4 16,-6 2-3-16,-7 3 1 15,-7-2-2-15,6 2 1 16,2 2 0-16,-1-3 2 15,0 1-1-15,1-4-3 0,-10 5 1 16,-5-3 3-16,-5 1-3 16,-10 0 1-16,-4 3 0 15,-3-2-1-15,0 3 0 16,-3 0 2-16,0 1-3 16,-9 5 0-16,-9 2 0 15,-12 1-1-15,-10 0 1 16,-7 3 0-16,-6 10-2 15,-8-3 2-15,-9 6-2 16,-5 2 2-16,-4 0 2 16,-3 4-2-16,-3 6 2 15,0 9-1-15,-6 7 2 16,0 15-2-16,0 10 1 0,-3 9 0 16,0 10-1-16,0 11-1 15,0 8 2-15,0 6-2 16,0 17 0-16,0 0 1 15,-3-1 1-15,-3 7 1 16,3-4-1-16,0 9 0 16,-3 8-2-16,3 12 5 15,-6 1-5-15,3 15 0 16,0-5 3-16,3 5-2 16,0-3-1-16,3 0 0 15,0 8 1-15,0 3-1 16,0 6 0-16,3 2 1 0,3-1-1 15,0-1 0-15,-2 0 0 16,4 0 1-16,-5-4 0 16,0-1 1-16,-3-5-2 15,0-6 0-15,0-6 2 16,0 1-2-16,0-2 1 16,0-2 3-16,0-2-3 15,0-2 2-15,0-8-3 16,0-6 1-16,0-6 1 15,0-11-2-15,-6 2 0 16,3-4 0-16,-3-8 2 16,3 4-2-16,-3-7 2 15,0-5-1-15,3 0-1 0,0-16 1 16,3-3-1 0,0-9 1-16,0-8 0 0,0-4-1 15,0-3 0-15,0 0 0 16,0-4 0-16,0-8 0 15,0-5 1-15,-3-10-1 16,3-9-2-16,-3-5 2 16,3-11 2-16,-4-7-2 15,1-5 0-15,0 3 2 16,0-2-1-16,-1 0 1 16,0 2 0-16,-5 0-1 15,-4 2 2-15,1 0-2 0,-12 4-1 16,-5 0 2-1,-3 4-1-15,-10 3-1 0,-7 0 1 16,-6 2-1-16,-14 3 0 16,-16 2 1-16,-6-3-1 15,-6 2 0-15,-3-6-1 16,0-2 1-16,-7 1 1 16,-1-6 0-16,-5 0 1 15,-8-1-1-15,-3 1 0 16,-7-3 0-16,-6 1 0 15,-2-1-1-15,-4-5 0 16,2 5 0-16,1-2-1 16,-3-1 1-16,-5-1 0 15,-4 6 0-15,-9-4 1 16,3 4 0-16,3 1-1 0,-2-5-1 16,11 2 1-16,-2-2-1 15,2-1 1-15,1-2 0 16,-4-1 5-16,4-1-3 15,5 2 0-15,1 0-2 16,8 1-1-16,9-1 0 16,-2 0 1-16,7 1 0 15,7-4 1-15,10-2 0 16,9-2 0-16,6 0 3 16,6 0-2-16,6 0 1 15,7 0-3-15,5-2 0 16,12-2 0-16,10-2 0 0,9 4 1 15,5-1-1-15,5 0 2 16,7 2-2-16,7-2 0 16,0 3 0-16,3-4-1 15,3 4 1-15,0-4-1 16,0 4 1-16,0 0 1 16,0 0-1-16,0-1 2 15,0 1-2-15,-3 0 1 16,-6-3-1-16,0 0 2 15,0 3-2-15,-1 0 0 16,1-3 0-16,0 2 0 16,-3 1 0-16,3-3 0 0,3-1 0 15,-3 1 0-15,-1 1 0 16,-1-1 0 0,2 0 0-16,-1-1 0 0,1-3-1 15,-2 2-2-15,-2-4 3 16,4 1 0-16,-5-6 0 15,-2-2-2-15,4-3 2 16,-4-5-1-16,2-3 1 16,-2 1 0-16,1-3 0 15,0-4 0-15,3 1-1 16,-1-8 0-16,2 2 0 16,2-1 0-16,-1 4 1 15,4 0-4-15,-3-3 3 0,3 2 0 16,3-4-3-1,-3 3 4-15,3-7-2 0,3 3 0 16,0 2-3-16,0 4 5 16,0 2-4-16,0 1-3 15,0-5-8-15,0-3-24 16,0-8-47-16,0 4-200 16</inkml:trace>
  <inkml:trace contextRef="#ctx0" brushRef="#br0" timeOffset="364571.861">8441 14496 49 0,'-91'104'0'0,"-3"-2"-32"15</inkml:trace>
  <inkml:trace contextRef="#ctx0" brushRef="#br0" timeOffset="364653.5286">7728 15273 111 0,'-36'44'0'0,"5"-2"-7"15,-2 2-97-15</inkml:trace>
  <inkml:trace contextRef="#ctx0" brushRef="#br0" timeOffset="366941.5679">7716 11781 119 0,'-7'-3'22'0,"2"-1"-6"15,2-3 8-15,0 3-1 16,0 4-5-16,0-1 4 15,0 1-6-15,0-3 0 16,3 3 13-16,-4 0-14 16,1 0-4-16,-3-3-1 15,0 3-5-15,0 0 1 0,-3-3 1 16,0 3-7-16,0-2 1 16,-4 2 0-16,-1 0-1 15,2 0-1-15,-1 0 1 16,-1 0-1-16,-2 2-1 15,7 1 2-15,0 0-5 16,-1-3 2-16,2 3 1 16,-1-2-1-16,-1 6-1 15,1-2 1-15,-2 1-3 16,-2 1 0-16,1 2 1 16,0 1-3-16,0 2-2 15,0 1-5-15,-4-2 6 0,1 6 3 16,0-4 1-1,0 6-1-15,-1-2 0 0,2 2-4 16,1 3 0-16,-2 0-2 16,0 3 3-16,6-2-1 15,0-1-4-15,3-4 10 16,3 1 0-16,3-1 4 16,0 4-1-16,0 3 1 15,0 3-2-15,6 4 0 16,-3 4 2-16,0 3-7 15,0 0 5-15,3-4 2 16,4-5-3-16,1-1 3 16,1-3-5-16,4-4 2 15,1 3-8-15,2-3 6 16,5-3-2-16,-3-4-10 0,4-1-24 16,2-2-29-16</inkml:trace>
  <inkml:trace contextRef="#ctx0" brushRef="#br0" timeOffset="367585.5226">7728 12662 9 0,'24'0'11'15,"-6"0"-3"-15,4 0 1 16,5-8 2-16,0-9-8 16,4-5-2-16,-1-4 1 15,1-3-2-15,-1-4 0 16,-3 2 2-16,-3-5 5 0,0 0 13 15,-2-1-10 1,-1-3 1-16,-6-1 8 0,1 0-5 16,-5 5-1-16,-8 1 2 15,0 0-10-15,-3-2 3 16,0 5-5-16,-12-1-2 16,-6 3 1-16,-4-3-1 15,-1 4 3-15,-2 0 1 16,-2-1 2-16,0 8-1 15,2 1 9-15,-2 1-2 16,3 6-5-16,0 4-1 16,2 1 4-16,5 2-8 15,-2 1-2-15,3 1 2 0,2 1-1 16,2 1-1-16,-1-1-1 16,4 4 1-16,-2-3 2 15,4 3-2-15,-2 0-1 16,3 0 0-16,3 0 0 15,-3 0 0-15,2 0 0 16,-1 0-1-16,-1 0 1 16,3 0 0-16,0 0 0 15,0 0 0-15,3 0 0 16,-3 0 1-16,3 0-1 16,-3 0 0-16,3 0 2 15,-4 0 1-15,4 0-1 0,0 0 2 16,0 0-2-1,0 0 0-15,0 0 2 0,0 0-1 16,0 0-3-16,0 0 3 16,0 0-3-16,0 0 0 15,0 0 0-15,0 0 0 16,-3 0-2-16,3 0-8 16,0 0-3-16,-3 0-13 15,0 0-21-15,-3 7-16 16</inkml:trace>
  <inkml:trace contextRef="#ctx0" brushRef="#br0" timeOffset="372235.2852">8401 11374 12 0,'12'-7'16'16,"1"-4"-6"-16,2 3 3 16,0-2 6-16,-3 2-6 15,-3 1-4-15,1 6-7 16,-2-2-1-16,-2 0 0 16,0 3 2-16,4-4-2 15,-1 2 3-15,2-1 0 16,2 0 2-16,2 0 5 0,-2 3-4 15,4-4-1-15,-1 4 0 16,-1 0-1-16,0 0 1 16,0 0-3-16,1 0 1 15,1 0 0-15,-1 0 1 16,1 0 2-16,-1 0-2 16,2 0-2-16,0 0 3 15,0 0 5-15,1 0 1 16,2 0-2-16,-6 0 2 15,3-4-8-15,0 4-1 16,-2 0 0-16,-2 0-1 16,-1 0-1-16,2 0 0 15,0 0-1-15,0 4 2 0,-2 0 0 16,1-1-1 0,-1 0 1-16,2 2 0 0,-3-1-2 15,0 3 2-15,0-4-2 16,-2 3 2-16,2 0-2 15,-1-1 3-15,2 0 2 16,-4 1-2-16,3 0-1 16,3-3-2-16,-3 1 4 15,1 2-2-15,1-1-1 16,-1-1 0-16,2-1 2 16,-3 1 0-16,6-1 1 15,-2 1-2-15,-4 3-2 0,-1-3 0 16,-1 0 1-1,-1 2-1-15,0-1 1 0,1-2 1 16,-2 1-1-16,1 3-1 16,-3-2 1-16,1 1-1 15,-1-2 1-15,3 3-1 16,-4 1 1-16,4-1-1 16,-2 0 0-16,2 1 1 15,-3-1-1-15,3 0 0 16,-3-2 2-16,3 1-2 15,-3-2 0-15,0 3 1 16,-3-2-1-16,4 1 0 16,-4-3-1-16,0 1-1 15,0 2 2-15,-3-3-2 16,1-1 2-16,3 2-1 0,-4-3 1 16,3 2-1-16,-3 1 1 15,3-1 0-15,-3 1-7 16,0-1-5-16,0 5-22 15,0-1-85-15</inkml:trace>
  <inkml:trace contextRef="#ctx0" brushRef="#br0" timeOffset="375355.5137">7764 11715 105 0,'-6'-8'20'16,"3"2"-13"-16,-2 4 6 0,-2-3 1 15,4 5 11-15,-3-4 3 16,3 2 1-16,0-1-9 15,-3 0 7-15,0 0 2 16,-1 3-18-16,-1-2 6 16,-1 2-9-16,-1 0 2 15,-5 0-5-15,-3 0-1 16,0 0 0-16,-3 0-1 16,-1 5 2-16,2 3 0 15,-2 1-2-15,0 0-3 16,5 2 4-16,1-1 0 15,1 2-4-15,0 3 1 0,3 3 0 16,-1-4-1-16,5 8 0 16,-4 0 0-16,2 0 1 15,1 6-2-15,0-4 3 16,1 6-2-16,-2-1 1 16,4-3-1-16,0-1 0 15,3-3 0-15,3 0 2 16,0 0-2-16,0 5 0 15,0-3 2-15,0-2-1 16,0 4-1-16,3-3 0 16,6-1 0-16,1 4 0 15,1-1 1-15,-2-1 0 16,7-2-1-16,-1-2 0 0,6 1 0 16,1-2 0-16,4 0 1 15,1-1-1-15,1 0 0 16,2-3 4-16,1 3-4 15,-1-4 1-15,3-2 1 16,-3-5-2-16,1 0 2 16,2-7-1-16,3 0 2 15,-1 0-2-15,1 0 1 16,-3 0 0-16,3-7-1 16,-2-4 2-16,-1 0 1 15,-3-6-3-15,1-2 0 16,-4-3 3-16,0-3-1 0,-2 1-2 15,-2-4 2-15,-4 4-2 16,-6-3 0-16,-2-4 1 16,-2 3-1-16,-6-5 2 15,0 2-1-15,-3-1-1 16,0 0 0-16,0 2 2 16,-6 0 3-16,-3-3-2 15,-6 4-3-15,3-5-1 16,-4 5 1-16,-1-3 3 15,1 5-4-15,1 3 0 16,-3 2 0-16,-3 3 5 16,0 0-5-16,2 1 1 15,-4 6 2-15,1-2-3 16,-5 3 0-16,2 0 3 16,-2 4-2-16,3 0-1 0,0 5 0 15,-4 0 0-15,1 2-1 16,3 0 2-16,-1 0-2 15,4 0 2-15,-3 2-2 16,3 3 2-16,0 6-4 16,-4-3 3-16,1 6-1 15,-3 0 0-15,-1 2 1 16,1 1-3-16,-1 2 3 16,2-1 0-16,1 4 0 15,-2 0 1-15,3 0-1 0,2 0 0 16,4-3-1-1,3 0 1-15,0 1-1 0,2 0 1 16,5 2-3-16,-1 0 3 16,0 7-3-16,2-3 3 15,4 0 0-15,0 2-1 16,0-2 0-16,3 0 1 16,0 0-1-16,0-1 1 15,0 6-1-15,3-2 1 16,6 3 0-16,1-6 0 15,2 0 0-15,3-4-1 16,0 0 0-16,1-1-1 16,4-6-1-16,2 0 1 15,-1 0 1-15,3-4 0 16,0 0 1-16,4-3 0 0,-4 3 0 16,3-4 0-16,1 0 0 15,-1 1 0-15,-3-4-1 16,0-1 1-16,1-3 0 15,-1 0 0-15,-3 0 1 16,3-9 1-16,1-8-2 16,-1-1 0-16,1-8 1 15,1 3-1-15,-4-2-1 16,-4 3 1-16,-3 0-1 16,-2 4-2-16,-5 3-5 15,1-3-3-15,-6 0-11 16,4 0-33-16,-1-1-37 0,-3-3-71 15</inkml:trace>
  <inkml:trace contextRef="#ctx0" brushRef="#br0" timeOffset="378325.4657">9881 10431 152 0,'-21'-7'38'16,"-4"-1"-29"-16,2 1 12 16,-5 4-1-16,-2 2 4 15,-3-2-3-15,-3 3 5 16,1 0-3-16,-1 0-9 0,-3 0-3 15,-3 7 0-15,-1 8-4 16,-2-1-4-16,-4 7-3 16,-3-1 6-16,1 5-5 15,2-2 1-15,4 2 3 16,5 1-5-16,14-1 5 16,1 1-4-16,4 3-1 15,9 5 2-15,-1 1-1 16,7 6-1-16,6 4 0 15,0 6 0-15,0 0 1 16,12 4-1-16,12 1 0 16,4-2 1-16,8 1-1 15,4-7 2-15,8-4 0 0,4-3 0 16,6-5-2 0,-4-8 0-16,6-6 1 0,1-9-1 15,0-4 1-15,2-7 2 16,2-2-3-16,1-2 1 15,-2-18 1-15,-6-10 0 16,-4 1 3-16,-5-8-2 16,-7 1 3-16,-5-2-1 15,-7-2 1-15,-6-4 0 16,0-3-1-16,-8-4-3 16,-6-5 3-16,-3 1-4 15,-4 4 1-15,-3-1 0 0,0 1-1 16,-7 7 5-1,-6 0 1-15,-9-1-1 0,-2 7-4 16,-4 3 8-16,-2 6-7 16,-6 3 3-16,0 4-1 15,-6 4-3-15,1 7-1 16,-7 0 1-16,2 7-4 16,-4 1 2-16,1 3 0 15,0 0 3-15,4 0-1 16,-1 0-1-16,1 0-1 15,3 7 1-15,1 4-1 16,2 0-1-16,0 4 0 16,-1 3 1-16,-2 4-1 15,0 3 0-15,-1 6-4 16,5 1 5-16,6 4-1 0,2 2-1 16,0-1 1-16,8-1 1 15,1 1 1-15,0-1 0 16,5-2-1-16,5-2-2 15,-1-3 2-15,6 2-2 16,2 1 2-16,4 6 0 16,0 1-1-16,0-2 2 15,0 0-2-15,4 0 2 16,5-2-1-16,2-3 1 16,2-5-1-16,-1 0 1 15,0-2-1-15,6-2 0 16,1 2 1-16,4-3 0 0,-1 0 0 15,8 4 1-15,1-4-1 16,2-4 1-16,9 0 1 16,1-7 2-16,-1-3-3 15,1-2 1-15,2-6 0 16,1 0 0-16,2 0 0 16,1-6-2-16,2-6 0 15,1-1 1-15,0-3-2 16,-4-2 2-16,-2 0-1 15,-4 2 0-15,-3-1 1 16,-2-1-2-16,-4 1 1 16,-5 0 2-16,-2-2-3 0,-4 2 3 15,2-2-3-15,-5 4 5 16,-2-2-3-16,-1 1-1 16,-1-3 5-16,-2-3-4 15,1-2 0-15,2-2 0 16,-7 4-1-16,2-4 3 15,2 0-3-15,-4-1 1 16,0-4-2-16,0 1 0 16,0 4 2-16,-6 0-2 15,0 1 1-15,-3 3 0 16,0 0 0-16,0 0 1 16,0 0-2-16,0 0 2 15,-6-1-2-15,-5-1-1 0,1 2 1 16,-2-4 0-1,-4 4 1-15,2 0-2 0,-8 0 1 16,1 3-1-16,0 0 1 16,-3 3 1-16,-1 0 0 15,1 1-1-15,-1 5 3 16,2-5-3-16,-5 4 1 16,-2 3-1-16,3 1-2 15,-1 2 2-15,1-1-1 16,-1 6 1-16,4-4 0 15,0 4 0-15,0 0 1 16,-2 0-1-16,6 0 0 0,-1 0 1 16,3 0 0-1,0 0-1-15,1 0 0 16,0 0 0-16,2 0 0 0,-3 0 0 16,6 0 0-16,0 0 0 15,-5 4 0-15,4 0-1 16,0 0 0-16,-2 3 1 15,0 0 0-15,-3 1 0 16,-2 2-1-16,3 2 1 16,-4 1 0-16,0 3 0 15,2-2 0-15,2-3 0 16,1 3 0-16,1-6 0 16,4 6 1-16,-5-2-2 15,4 3 1-15,-6 2-1 16,-1-1 1-16,4 2-1 0,-3-3 0 15,9-1 1-15,-3 1 0 16,-1 4 0-16,-1-1 0 16,1 4 0-16,1-4 0 15,3-3 0-15,0 3-3 16,0 0 3-16,3 0-1 16,0-1 1-16,0-1-1 15,6-5 0-15,-4 1 1 16,4-2 0-16,0 5-2 15,0-3 2-15,0 2-1 16,0 2 1-16,0-2 0 16,0 6-1-16,0-1 1 0,7 0 0 15,2 3 1-15,0-3-2 16,6-2 0 0,-3-1-2-16,4 0 2 0,1-3 1 15,5 1 0-15,2 3 0 16,0-4 0-16,6 1 1 15,1 1 2-15,-1-3-1 16,7-1-2-16,-8 0 0 16,-1 3 0-16,2-6-1 15,-2 3 1-15,2-5-1 16,0-3 1-16,-2-1-3 16,2 2 6-16,3-4-3 15,-5 0 0-15,2 0 0 0,-2 0 1 16,2 0-1-1,-3 0 0-15,-2 0-4 0,-2 0 3 16,-1-6 2-16,2 0-1 16,-5 2 0-16,-2-2-1 15,-1-6 1-15,-1 1 0 16,3 0 1-16,0-4 2 16,1-3-3-16,2 5 0 15,-6-4-3-15,-1 3 3 16,2 4 3-16,-4-2-3 15,4 2 0-15,-5 1 0 16,2-1 1-16,-1 3-2 0,-3-1 2 16,3 1-2-1,-6-1 2-15,3 1-1 16,-2-3 1-16,2 2-1 0,-5 0 0 16,3 0 0-16,-4-2 1 15,0 7-1-15,-3-5 0 16,3 1 1-16,1 5-1 15,-4 0 0-15,3-1 0 16,-3 3-1-16,0 0 0 16,0 0 1-16,0 0-1 15,0 0-7-15,0 0 0 16,0 0-11-16,0 0-27 16,-3 3-46-16,-4 8-14 15,-6 4-30-15</inkml:trace>
  <inkml:trace contextRef="#ctx0" brushRef="#br0" timeOffset="381398.9216">7935 15007 64 0,'14'-11'2'15,"-5"7"-2"-15,-2 4 7 16,-7 0 14-16,0 0 18 16,3 0 7-16,-3-3 12 15,0-1-11-15,0 1-12 16,-3-5-31-16,-7 1-1 15,-2 0-1-15,-3-5 4 16,3 3 0-16,-3-1 3 16,-6-3 1-16,2 1-1 0,-8-2-2 15,3 3-1-15,-3-5-2 16,-1 5-2-16,1-2 2 16,-3 1-1-16,2 4 0 15,-5 6 1-15,6-1 0 16,-1-1 1-16,-2 4 2 15,5 0-1-15,2 0-3 16,-2 0 0-16,1 9-3 16,2-1 0-16,5 4 1 15,1-2 0-15,7 1 2 16,-2 4-2-16,-2 3-1 16,7-2 0-16,-3 4 0 0,-1-1 0 15,5 0 1-15,2-1-1 16,0 1 0-16,3-1 0 15,0 7 0-15,0-2-2 16,0 2 2-16,0-3 0 16,8 3-2-16,5-3 2 15,2 1 2-15,3-1-2 16,3 0-2-16,6-7 1 16,4 3 1-16,6-3-1 15,2-4 1-15,3 0 1 16,10-4 2-16,-4-3-1 15,7 0-2-15,-3-4 1 16,0 0 0-16,4-11-1 16,2-4 3-16,0-3-1 15,-6-4 0-15,-10-1-1 0,-6 1 0 16,-9 0 0-16,-11-3-1 16,-4-2 4-16,-2 0-3 15,-7-8 0-15,-3-5 0 16,0 3 1-16,-7-6 1 15,-8 6-1-15,-4 0 1 16,-1 5 5-16,1 8 2 16,-5 2-2-16,3 5 1 15,0 1-6-15,-1 3-2 16,1 1-1-16,3 5 0 0,2 0 0 16,5 3 1-1,2 0-1-15,3 2-1 0,-1 0 0 16,1 2 1-16,0 0-3 15,3-3-2-15,-5 3-2 16,1-4-7-16,1 4-14 16,-3 0-45-16,0 0-105 15</inkml:trace>
  <inkml:trace contextRef="#ctx0" brushRef="#br0" timeOffset="383109.1603">7540 11841 76 0,'0'0'58'0,"0"0"-35"16,0-1 5-16,0-7 16 16,0-3-5-16,0 0 2 15,6-7-9-15,3 1 0 16,-2-7-2-16,-1-1-3 16,-1-2-2-16,1-4 0 0,-3-2-8 15,0-8-3-15,-3-2-2 16,0-4 3-16,0-2 1 15,0-3-5-15,-6 0 7 16,-3-2-10-16,-3-4 2 16,3-2 0-16,0-9-4 15,3-8 0-15,6-5-2 16,0-9-4-16,0-9 4 16,0-5 2-16,6-1-6 15,0 6 1-15,0 9 3 16,0 11 1-16,-6 1-2 15,0 3-2-15,0 5 3 16,0 2-1-16,0 2-1 16,0 10 0-16,0 1-1 15,4 5 1-15,-4 4-2 0,3 6 1 16,0 5 0-16,2 6-1 16,-2 7-1-16,3 4 1 15,-3 2 0-15,4 1-1 16,-4 5 1-16,0 0-2 15,3 5 2-15,-3-1-2 16,0-5 1-16,5-2-2 16,-1-1 3-16,2-3-1 15,-3-1 1-15,0 5 0 16,-3-1 0-16,0-3 0 0,1 2 0 16,-4-1 0-1,3 10 1-15,-3 2-1 0,0 1 1 16,0 4-1-16,0 0-1 15,0 0 0-15,0 0-3 16,0 0 2-16,0 0-3 16,0 0-1-16,0 0 1 15,0 0-2-15,0 0 1 16,0 13 0-16,-7 12-4 16,-8 16 6-16,-7 6 3 15,-8 11-1-15,0 1 2 16,-1 7-2-16,-2 0 1 15,3 5-3-15,-1-2 1 16,-2-7 1-16,6-9 0 16,6-7-3-16,3-9 2 0,6-11 1 15,-1-4-1-15,7-3-1 16,0-5-2-16,4-3 0 16,1-4-7-16,-1-3 1 15,2-4-10-15,0 0-3 16,0 0-14-16,0-7-30 15,3-19-236-15</inkml:trace>
  <inkml:trace contextRef="#ctx0" brushRef="#br0" timeOffset="383422.6979">7628 9650 75 0,'15'0'26'16,"3"0"-7"-16,-3 9 11 15,7 4-3-15,-4 4-8 16,0-1 10-16,3 1-10 15,-3 2-7-15,4 3 3 16,5 0 2-16,0 0-4 16,4 0-4-16,5 0-4 15,3 0-5-15,7-4 0 0,2-7-11 16,-5-11-56-16</inkml:trace>
  <inkml:trace contextRef="#ctx0" brushRef="#br0" timeOffset="388601.2474">17448 11762 0 0,'0'-3'14'16,"3"0"8"-16,-3 0-4 16,0-2-6-16,3 2-3 15,-3-1 12-15,0-3 3 0,0 3 6 16,0 0-1-1,0 1 13-15,0-1-2 0,0 0-7 16,-3 1-1-16,-4-1-1 16,4 3-12-16,-7-2-7 15,4 0-1-15,-1-1 2 16,0 4 1-16,-2-3-3 16,-2-1-7-16,-1 4 2 15,3 0-1-15,2 0-2 16,1 0 5-16,2 0-3 15,4 0 1-15,0 0-1 16,-3 0-1-16,3 0-2 0,-7 0 0 16,3 4-2-1,-4 3 1-15,1 4 0 0,-3 3-1 16,1 0 1-16,1 2 0 16,-1 2-1-16,2 0 0 15,1 0 0-15,0 1 0 16,3 2 0-16,0-2 0 15,-1-1 0-15,1 1 1 16,3-1-1-16,-4-2 0 16,1 2 0-16,2-1 0 15,-1-3 0-15,1-1 1 16,-1-2-1-16,2 0-1 16,0 3 1-16,0-3 0 15,0 3 0-15,0 2 0 16,0-2 0-16,0 5 0 0,0-5 0 15,0 4 0-15,0 0 0 16,0 2 1-16,0-3-1 16,0 2 0-16,0-1 2 15,0-6-2-15,0 2 0 16,0-2 0-16,0-2-2 16,0-2 2-16,-1-1 3 15,-4 3-3-15,1-1 1 16,-3 1-1-16,-2 2 1 15,-5-2 0-15,-2 1 0 16,1 0 0-16,-3 0 0 16,2-3-1-16,1 0 1 0,1-2-1 15,-2-2 1-15,1-1-1 16,-3 1 0-16,2-4-1 16,1 0 1-16,0 0 0 15,3-7-4-15,0-11-12 16,5-8-41-16,4-3-127 15</inkml:trace>
  <inkml:trace contextRef="#ctx0" brushRef="#br0" timeOffset="389553.2949">17431 11745 95 0,'-3'-8'30'15,"0"5"-10"-15,2-1 0 16,1 0-8-16,-2 1 7 16,2 3 9-16,0 0-12 15,-1 0 2-15,1 0 5 16,-2 0-2-16,-2 0 1 16,3 0-8-16,-5 0-5 15,0 0-8-15,-5 0-1 16,-1 0 0-16,2 6 2 0,-2 2 0 15,-3 0-1-15,0 3-1 16,2 3 1-16,-3-3-1 16,5 5 3-16,2-6-3 15,3 4 2-15,0 3-2 16,3-4 0-16,-4 5 2 16,3 0-2-16,3-2 2 15,1 2-2-15,0 1 0 16,0-3 0-16,0 3 2 15,0 3-2-15,0 4 4 16,0-3-2-16,0-1-1 16,0 0 2-16,0-3-1 0,0-2 0 15,0-2-1-15,0 6 2 16,1-1-1-16,3 2-1 16,-4 0 0-16,0 0 3 15,0-5-4-15,0 2 1 16,0-2 0-16,0 0 3 15,0-4-2-15,-5 3 3 16,-4-2 0-16,0 0 4 16,-4-2-5-16,0 0-1 15,0-2-1-15,3 2 1 16,-2-3 2-16,0-1-3 16,0-3 0-16,-1 1-1 15,1 1 0-15,1-3 2 0,-1 1-2 16,2-3 0-16,-2-2 0 15,-3 4-1-15,0-4 0 16,2 0 0-16,-3 0 0 16,5 0-2-16,5 0 0 15,0 0-9-15,6 0-14 16,0-4-40-16,6-7-171 16</inkml:trace>
  <inkml:trace contextRef="#ctx0" brushRef="#br0" timeOffset="390717.478">20918 11819 144 0,'-10'-13'47'16,"0"-1"-28"-16,5 3 8 15,0 0-10-15,4 4 5 16,-2 3 3-16,0-2 2 16,0 4-6-16,-2-4 1 15,1 2-6-15,-3 0-3 16,-3 1-2-16,-2 3-3 15,-5 0-2-15,-6 0-2 16,1 0-1-16,-1 0 1 16,4 0-1-16,6 3 1 15,-1 1-3-15,5 0 0 0,0 2 2 16,2-1-1-16,0 1 2 16,4 2-3-16,0 3-1 15,-4 5 0-15,6 5-1 16,-1 2 2-16,2-1-1 15,0 2 0-15,0-2 1 16,0 0-1-16,0 0 0 16,0-3 0-16,0 0 0 15,0 3 0-15,0-4 1 16,0 4 0-16,0-4-1 16,0 1 1-16,0-5-1 15,0 0 1-15,0-1-1 16,0-3 0-16,-3 4 2 0,-3-3 0 15,-4 0 0-15,0-3 1 16,-5 3-3-16,-2 0 0 16,-3 0 1-16,0-3-1 15,-2 2 0-15,-1-6-1 16,4-1-1-16,-2 2 0 16,3-5-3-16,2 0-2 15,-2-5-11-15,3-9-30 16,5-4-88-16</inkml:trace>
  <inkml:trace contextRef="#ctx0" brushRef="#br0" timeOffset="391990.7335">24614 11756 220 0,'-9'-11'25'16,"0"0"0"-16,3 3 11 15,0 1-7-15,-3 0-3 16,1-1 1-16,0 5-6 15,-1-4 0-15,-1 3-5 16,1-1-6-16,-1-1-1 16,0 6-1-16,-4-2-3 15,-2 1 0-15,-3 0-3 0,-3-2-1 16,0 3 2-16,3 0-1 16,2 0 2-16,0 0-3 15,-4 4-2-15,1 2 2 16,2 6-1-16,5-5 0 15,3 0-1-15,4 3 1 16,0-2 0-16,-1 6-2 16,3-1 2-16,-2 1 0 15,0 3 0-15,3-4 0 16,-1 4 0-16,1-2 0 16,-2-1 0-16,1 6 0 15,1-1 0-15,-3-2 0 16,4 1 2-16,-1 1-2 0,2-2-2 15,-2 2 2-15,1 0 0 16,1-4 2-16,1-2-2 16,0-1 0-16,0-1-2 15,0 0 2-15,0 1 2 16,0-3-2-16,0 3-2 16,1-5 2-16,1 4-1 15,-1-3 2-15,1-1-1 16,-2-4 0-16,1 5 2 15,-1-7-4-15,0 1 4 16,0 2-4-16,0-1 4 0,0-2-4 16,0 6 4-1,0-3 0-15,0 3-2 0,0 0 0 16,-6 4 0-16,-7 0 0 16,-3 0 0-16,-3 1 0 15,-1-5-2-15,-6 1 0 16,-3-1 0-16,-12-3-6 15,-6-4-32-15,-7 0-143 16</inkml:trace>
  <inkml:trace contextRef="#ctx0" brushRef="#br0" timeOffset="394372.1256">17563 10020 0 0,'-8'0'0'16,"4"0"1"-16,1 0 9 15,3 0-1-15,0 0-9 16,0 0-14-16</inkml:trace>
  <inkml:trace contextRef="#ctx0" brushRef="#br0" timeOffset="394799.597">17430 10082 254 0,'0'0'48'0,"0"0"-39"16,0 0-3-16,0 0-1 16,0 0-5-16,7 0 1 15,16 0 3-15,7 0 10 16,2 4-1-16,7 0-3 15,3-4-4-15,0 0 3 16,3 0 0-16,-2 0-8 16,-4 0-1-16,-11 0-8 0,-7-4-3 15,-9 0-11-15,-6-3-34 16,-6 0-131-16</inkml:trace>
  <inkml:trace contextRef="#ctx0" brushRef="#br0" timeOffset="395040.0214">17720 9818 198 0,'-14'-11'22'0,"5"7"9"15,2 4-4-15,4 0-2 16,-3 10-17-16,0 13-6 16,-8 14 10-16,5 3-3 0,2 4 3 15,1 7-8 1,3 0 5-16,0 2 0 0,3 1-1 15,-4-5-4-15,4-5 0 16,0-3-4-16,0-10 0 16,0-8-6-16,0-4-4 15,4-12-18-15,5-7-54 16</inkml:trace>
  <inkml:trace contextRef="#ctx0" brushRef="#br0" timeOffset="395527.5276">17980 9747 231 0,'0'22'7'15,"0"12"2"-15,0 10 5 16,0 11 8-16,-6-3 7 15,1 3-2-15,3-2-3 16,2-7-9-16,0 1 0 16,0-9-3-16,0-3-4 15,0-7-4-15,0-3-2 16,0-10 0-16,0-9-1 16,0-1 0-16,0-5 1 15,0 0 2-15,0 0-4 0,2-7 5 16,6-17 7-16,6-13-11 15,7-6-2-15,1-1-1 16,1 7-3-16,3 12 2 16,-3 7 2-16,-4 8 0 15,-2 9-1-15,-5 1-1 16,-1 3 1-16,-2 15 1 16,1 8 1-16,-3 3 1 15,-1 5 4-15,-2-2 1 16,2-1-1-16,0-4-5 15,3-1 0-15,2-4 0 16,-2-7-4-16,-1 0-3 16,4-8-6-16,5-7-38 0,4 0-198 15</inkml:trace>
  <inkml:trace contextRef="#ctx0" brushRef="#br0" timeOffset="395803.4378">18571 10126 6 0,'0'-18'234'0,"0"3"-220"15,-3-3-4-15,2 2 14 16,-2-1 8-16,-3 3-5 16,2 1-9-16,1 3-10 0,0 2 3 15,-1-1-2-15,1 5 0 16,0-1-3-16,2 2-3 15,1 3-2-15,0 0-1 16,-2 0 1-16,2 0 2 16,0 0-3-16,0 0-3 15,0 0-5-15,0-1-9 16,0 1-10-16,-3-6-59 16</inkml:trace>
  <inkml:trace contextRef="#ctx0" brushRef="#br0" timeOffset="396471.8473">17246 10053 274 0,'23'0'15'0,"8"0"-5"16,19 0 35-16,24 0-4 16,24-14-16-16,25-6-5 15,10-2-10-15,7 1 5 16,-4 2-10-16,-19 6 5 16,-9 0-3-16,-25-2-3 15,-18 2-2-15,-22 0-2 16,-25 0 1-16,-18-2-1 15,-9 0 13-15,-42 0-13 16,-27 4 0-16,-33 11 0 16,-21 0 1-16,-6 30 0 0,3 10 4 15,28 4-1-15,22 0 2 16,27-6-4-16,31-2-2 16,21 1 0-16,6-4 0 15,26 2 0-15,30-8 0 16,26-10 4-16,21-16 0 15,15-1-3-15,6-25 2 16,-10-8-3-16,-13-4 0 16,-35 4 1-16,-28 0-1 15,-26 6 0-15,-12 2 2 16,-32 8-2-16,-26 8 0 16,-24 9-7-16,-18 7 4 0,-4 28-4 15,-6 12-6-15,8 8-23 16,3 6-118-16</inkml:trace>
  <inkml:trace contextRef="#ctx0" brushRef="#br0" timeOffset="396847.679">15097 12670 178 0,'0'6'177'16,"0"-5"-177"-16,0 9 0 15,20-5 2-15,15 2 24 16,10-3 21-16,11-4-10 16,19 0-5-16,5 0-7 15,7 0-10-15,-2-4-6 16,-7 0-9-16,-12-2-2 16,-18 1-3-16,-13-6-3 15,-11 3-3-15,-18-5-15 0,-6-6-40 16,-3-6-195-16</inkml:trace>
  <inkml:trace contextRef="#ctx0" brushRef="#br0" timeOffset="397057.3724">15541 12365 312 0,'0'7'98'0,"0"23"-98"15,0 21 0-15,0 15 12 16,0 8 4-16,0 3 0 15,3-4-1-15,8 0-3 16,5-6-8-16,0-3-3 16,7-4-1-16,-4-5-1 0,7-4-6 15,2-14-13 1,5-15-2-16,3-22-174 0,4-3 31 16</inkml:trace>
  <inkml:trace contextRef="#ctx0" brushRef="#br0" timeOffset="397507.1385">16187 12794 327 0,'1'-11'36'15,"-1"0"-24"-15,0 0 5 16,0-7-4-16,0 0 1 16,-5-1-10-16,-4 2 3 0,-3-2 0 15,-5 8-3-15,2 4 8 16,-2 7 4-16,-7 0-10 15,-3 18-6-15,-10 15 0 16,4 7 1-16,4 4 2 16,10 0 1-16,12-3 0 15,4-2-4-15,3-5 3 16,0-8-3-16,14-4 0 16,9-5 2-16,6-9 1 15,6-8 1-15,7 0-4 16,-3-19 0-16,4-14-8 15,-9-3 1-15,-6 7-11 16,-10 7 12-16,-7 10 5 16,-8 9 1-16,-3 3 4 15,0 0 2-15,0 3-2 0,0 22-3 16,-3 10 8-16,-4 4-4 16,7-1-3-16,0-2-1 15,0-6 0-15,10-5-2 16,6-9 0-16,4-7-6 15,2-9-9-15,1-7-5 16,3-18-47-16,3-15-126 16</inkml:trace>
  <inkml:trace contextRef="#ctx0" brushRef="#br0" timeOffset="397881.0354">16502 12839 257 0,'0'3'53'0,"0"19"-45"0,0 12 18 16,0 1 5-16,0 6-14 15,0-4-7-15,0 0 0 16,0-5-3-16,0-6 0 16,0-8-4-16,0-7-3 15,1-4 0-15,1-7 0 16,1 0-6-16,3-3 5 16,9-30-1-16,0-3 2 15,6-8-3-15,-3 14 2 16,-7 11 1-16,-3 11 1 15,-4 8 0-15,3 0-1 16,0 13 0-16,-1 15 8 16,-3 6 0-16,1-1-2 0,-2 7 0 15,-1-7-3 1,2-10 0-16,0-2-2 0,0-5 0 16,1-9-2-16,-1-4-2 15,0-3-3-15,1 0-2 16,-1-14 6-16,3-27-38 15,4-13-26-15,0-9 37 16,2-8-43-16,5 2-80 16</inkml:trace>
  <inkml:trace contextRef="#ctx0" brushRef="#br0" timeOffset="398077.0747">16787 12695 177 0,'3'-3'33'16,"2"3"-5"-16,-2 0-11 0,4 7 8 15,5 19 27 1,-3 10-11-16,2 4-17 0,-1 4-4 15,-1 9-8-15,-1 1-4 16,0 1 5-16,-2 5-3 16,1-6-4-16,4-3 4 15,-5-7-6-15,3-10-3 16,0-3-1-16,-1-4-2 16,2-8-11-16,-4-8-9 15,0-11-105-15</inkml:trace>
  <inkml:trace contextRef="#ctx0" brushRef="#br0" timeOffset="412614.1754">21384 11579 282 0,'7'-9'27'16,"-3"0"8"-1,-4 6 9-15,0-2-6 0,0 3-15 16,0-1-7-16,0-3-3 16,0 3-2-16,-1 2 0 15,-5-2-1-15,-1-3-5 16,-1 3 3-16,1-3-2 16,-4 0-4-16,5-1 3 15,-1 4-2-15,-1-3 1 16,0-1-1-16,-6-4-1 15,0 0-1-15,0 0 1 16,-3 0 1-16,1-3 0 16,-3 3 1-16,0-4-1 15,-1 0 0-15,-4 1 2 16,-2-1-5-16,-5-3 3 0,-6 5 1 16,-4-3 0-16,3 4-3 15,-2 1 3-15,2 3-1 16,7 2 0-16,0-2 0 15,2 5 0-15,2-2 1 16,-2 5-1-16,-3 0-2 16,-4 0-1-16,0 0 1 15,1 5 1-15,-4 2-1 16,7 0 1-16,2 0 0 16,-1 1 0-16,3-1 1 15,0 1-2-15,1 3 0 16,5 0 1-16,-4 3 0 0,3 3-2 15,1 0 0-15,2 1 0 16,-3 4 2-16,4-3-2 16,-4 3 1-16,7 0-1 15,-2 0 1-15,6 0 0 16,0 2-2-16,5 3 1 16,1 6 0-16,-1 4-1 15,7-1 1-15,0 7 0 16,0-5 0-16,0 2 1 15,0-6 1-15,0-2-2 16,4 1 0-16,2-3-1 16,0-1 1-16,1 0 0 15,3 0 0-15,2-3 0 16,5 4-1-16,-1 3 3 16,4-1-4-16,2 6 4 0,1-2-2 15,-3 1 0-15,2-5 0 16,0 2 0-16,-3-8 0 15,-1 2 0-15,0-4 0 16,3-3 0-16,1-3 3 16,4-3-5-16,0-1 4 15,7 1-2-15,7-1 0 16,7-6 2-16,0-1-1 16,1-2-1-16,0 2 0 15,-3-3 0-15,-2-1 0 0,2-3 0 16,1 0-1-1,2 0 1-15,2-11 0 0,-3 0 0 16,-3-1 0-16,-2-2 1 16,-1-1-1-16,-1 1 1 15,-8-1-1-15,3-2 0 16,-2-5 0-16,-4 0 0 16,0-1 0-16,-7 0 1 15,-5 1 0-15,-4 0 1 16,-1-3-2-16,-4-1 3 15,1-3-2-15,-4-3-1 16,-2-2 1-16,2 2 1 16,-2-2-2-16,-2-3 2 15,-1 5-2-15,0-5 1 16,0 4 1-16,0-1-1 0,-4-3 0 16,-5 4 1-16,-4-2 1 15,-4-3 0-15,-1 2-3 16,-3-1 1-16,0 4 0 15,-3 4 0-15,-1 2-1 16,0 5 3-16,0-2-1 16,-7 2 0-16,1 0-1 15,0-1 0-15,-1 2-1 16,4-1 2-16,-1 6-1 16,2-2-1-16,4 3 0 15,-4-1 2-15,5 3-2 16,0 2 0-16,2 2 0 0,-1 0 0 15,0 4-1-15,-6-1 0 16,2 6 0-16,-8 0 1 16,4 0 0-16,3 0 0 15,-1 0 0-15,2 0 0 16,0 0-1-16,2 0 1 16,3 0 0-16,7 3 0 15,3-3 0-15,4 0 0 16,-1 0-2-16,3 0 2 15,2 0-1-15,1 0-2 16,1 0-2-16,0 0 0 16,-2 0 2-16,1 0-2 15,1 0-3-15,0 0 0 0,0 0 0 16,0 0-1-16,0 0 7 16,0 0 2-16,0 0 0 15,0 0 1-15,0 0-1 16,-6 0 2-16,0 0-1 15,-1 0 0-15,-2 0 1 16,-6 0-2-16,3-3 4 16,3 2-3-16,-8-1 3 15,2 1-4-15,-2-2 1 16,-7 3-1-16,3 0 0 16,-5 0 0-16,3 0 1 15,-4 0-1-15,2 10 0 16,-4 5 0-16,2 0 0 15,2 5-1-15,-2 0 1 0,-1 6 1 16,-4-1 0-16,4 1-1 16,6-1-1-16,1 1 1 15,7 1-1-15,4 2 0 16,-3 3 1-16,0 2 0 16,4 2-2-16,2-3 2 15,3 0 0-15,4 3-3 16,0-1 3-16,0 0-1 15,1 6 1-15,11-5 0 16,1 5 0-16,4-4 0 16,-2 0-1-16,6 4 1 15,0-2 0-15,6 1 0 16,-4 1 0-16,6 0 0 0,-1-2 0 16,-1-1 0-16,-1-5 0 15,1-4 0-15,-2-4 0 16,0-3 1-16,2-7-1 15,2 1 0-15,6-6 1 16,1-3-1-16,4-2 1 16,2-3 0-16,-3 2 0 15,3-4-1-15,0 3-1 16,-1-3 1-16,2 0-1 16,-3 0 1-16,-1-3 0 15,3-8 1-15,-6-6-1 16,1-2 0-16,2-3 0 0,1 0 0 15,-1-3 0-15,0 2 0 16,-7 4 0-16,-5-2 1 16,-4 6 1-16,-4-3 0 15,0-1-1-15,1-3-1 16,-5 0 0-16,-1 0 0 16,-1-2 2-16,-4-7-1 15,-3 2 1-15,1-4 1 16,-3-4-3-16,2-3 1 15,-3-4 0-15,4-1-1 16,-7-5 0-16,0-3 1 16,0 6 0-16,0 3 0 15,0 4 0-15,-11 7 2 16,0 3-2-16,-5 1 0 16,-1 3 2-16,-2 3 0 0,-1-1-2 15,-2 1 2-15,2 1-3 16,-4 3 2-16,2-2-2 15,0 3 0-15,-1 3 1 16,-4 1-1-16,2-1 0 16,-7 0 0-16,2 5 0 15,1 2 0-15,-4 0 0 16,1 5 0-16,3 2 0 16,-4 1-1-16,3 0 0 15,2 0 1-15,2 0 0 16,7 0 1-16,-5 1-1 0,-1 6 0 15,-2 4 0-15,-3-1 1 16,-1 2-1-16,-2 3-1 16,0-1 0-16,2 5 0 15,2-5 1-15,1 5 0 16,1 0 0-16,0 3-1 16,2 0 0-16,-2 2 0 15,5-2 1-15,-4 8 0 16,7 0 0-16,-2 3-1 15,6 7 0-15,-5 0 0 16,4-3 1-16,6 6-1 16,1-8 1-16,6 1-1 15,3-7-1-15,0 5 1 16,0-5 1-16,0 4 0 0,9 0 0 16,7 3-1-16,0 2 1 15,5 1-1-15,3-2 0 16,2 3-1-16,1-3 4 15,1-3-3-15,2-2 1 16,-4-2 0-16,4-5 0 16,2-3-1-16,-4-3 1 15,2-5-2-15,3 0 2 16,-2-6 2-16,3-3-2 16,4-3 0-16,-2-2-1 15,4 0 1-15,-6 0 1 16,3 0-1-16,1-7-1 0,2-7 0 15,2-2 1-15,-3-6 0 16,2 0 0-16,-2 1 0 16,-3 3-1-16,-6-1 1 15,-4 0 0-15,-2 2 0 16,-4-5 0-16,-2 0 1 16,-6-1-1-16,-2-6 2 15,-1 3-1-15,-3-4 0 16,2-1-1-16,-2-3 0 15,-4 1 1-15,3 0-1 16,-4-4 0-16,1 1 1 16,-2 3-1-16,0 0 0 15,0 4 4-15,-10-5-3 0,1 5-1 16,-5-1 0 0,-1-3 0-16,-1 6 0 0,-4-1 0 15,4 2 1-15,-5 1-1 16,0-1 0-16,1 8-1 15,-3 1 1-15,-3-2 0 16,1 6-1-16,1 3-1 16,0-1 1-16,2 4 0 15,1-1 1-15,-3 1-1 16,2 6 1-16,-5-2-4 16,-1 0 2-16,-5 3 1 15,0 0 1-15,5 0-1 0,-2 0 0 16,6 0-1-1,5 0 1-15,7 0 1 0,3 3 0 16,5-3 0-16,3 0-2 16,1 0-1-16,0 0-2 15,0 0 2-15,0 0-2 16,0 0-2-16,0 0 1 16,0 0-7-16,-3 4-2 15,-4 3-8-15,-1 1 6 16,1-1-12-16,1 2-20 15,-1-4-42-15,4 3-133 16</inkml:trace>
  <inkml:trace contextRef="#ctx0" brushRef="#br0" timeOffset="415119.6376">24833 6316 108 0,'-15'-11'201'0,"2"-7"-188"16,4 0 2-16,-2 4 8 15,-5 5 1-15,2 2-5 16,-2 0 7-16,5 2 3 16,4 2-12-16,-2 2 1 15,3 1-6-15,-3 0-4 16,-6 1-8-16,-6 15 3 0,-3 3 1 16,-2 5 0-16,-3 3 0 15,3 7-2-15,3 0 3 16,1 3-2-16,5-1-2 15,7 3 0-15,-1-3-1 16,4 5 3-16,4 2-1 16,2 3-1-16,1-3 2 15,0 3-1-15,1-2-2 16,9-4 1-16,1-2 2 16,7-5-2-16,-5 0 1 15,9-4-1-15,4 0 2 0,3-4-3 16,4-2 4-16,5 2-2 15,4-3-1-15,4-3 1 16,2-6 2-16,-1-4-1 16,-3-2 4-16,-1-7-2 15,-3 0 0-15,-1 0 2 16,0-6 3-16,-2-8-4 16,-3-8-1-16,-1-4 3 15,-3-5-1-15,1-9 0 16,-2 0-3-16,-7-8 0 15,-1-6 4-15,-6-6-7 16,-6-4 3-16,-5 3 0 16,-4-1-3-16,0 8 4 15,-3-1-3-15,-11 2-1 16,-5 2 0-16,-1 5 0 0,-6 2-1 16,1 6 2-16,-8 0-2 15,0 6 4-15,1 3-2 16,2 6-2-16,4 2 1 15,2 7 0-15,2 5-1 16,3-1 0-16,1 7 0 16,-3 2-1-16,-1 1-2 15,-4 0 0-15,-4 0 0 16,-3 4 2-16,-1 10-4 16,7-2 2-16,3-2-3 15,8 3-5-15,9-1-5 16,-1 1-5-16,8 5-6 0,0-3-21 15,8 2-25-15,26-1-87 16</inkml:trace>
  <inkml:trace contextRef="#ctx0" brushRef="#br0" timeOffset="565015.7558">18298 13612 28 0,'3'-6'0'0</inkml:trace>
  <inkml:trace contextRef="#ctx0" brushRef="#br0" timeOffset="643090.7403">16693 11759 61 0,'-9'-18'90'16,"-1"3"-59"-16,1-4-10 16,3 2 11-16,-5 4-5 15,4 4-1-15,-1 5-11 16,4 0-1-16,1 1-4 16,3 3-2-16,0-2-1 0,0 2-2 15,0 0 0-15,0 0 2 16,0 0-2-16,0 0 1 15,0 0 0-15,0 0-3 16,0 0-1-16,0 0-2 16,0 2-2-16,0 9 2 15,0 3 0-15,0 3 1 16,0-1-2-16,0 3 0 16,0-2 1-16,0-1-3 15,3-2-12-15,4-7-22 16,8-7-145-16</inkml:trace>
  <inkml:trace contextRef="#ctx0" brushRef="#br0" timeOffset="643466.1609">18239 11877 3 0,'3'0'13'0,"0"0"-13"15,-3-4 20-15,0 0-11 16,0-2-9-16,0 1 0 16,0-2 0-16,0 3 3 15,-2-2-3-15,-2 5-5 16,1-3-16-16</inkml:trace>
  <inkml:trace contextRef="#ctx0" brushRef="#br0" timeOffset="644403.8893">17087 8253 41 0,'-39'-21'63'16,"-3"7"-41"-16,2 6-2 16,-1 5 16-16,1 2-4 15,5-2-2-15,2 3-6 16,4 0-9-16,9 0 7 15,2 11-19-15,-2 7-1 16,4 11 1-16,-4 2-3 0,10 5 0 16,4 5-1-16,6-2-2 15,3 2 2-15,20 0-3 16,12-5 1-16,10 1 1 16,15-5-3-16,5-7-1 15,9-8-2-15,3-6 0 16,1-4 1-16,1-4-7 15,-5 0 3-15,-2-3-2 16,-14 0 4-16,-7 0 2 16,-8-3-8-16,-10-7 1 15,-10-5-41-15</inkml:trace>
  <inkml:trace contextRef="#ctx0" brushRef="#br0" timeOffset="645409.7063">17272 7370 106 0,'0'-4'40'16,"0"1"-21"-16,0-1 14 0,0 4 9 16,0 0 0-16,0 0-6 15,0 0-10-15,0 0-7 16,0 0-6-16,0 0-3 16,0 0-4-16,0 4-5 15,0 18-1-15,-6 6 7 16,3 3-2-16,-1 2 2 15,4-1-6-15,0-3 2 16,0-3-3-16,0 4 2 16,0-7 0-16,0-6-1 15,0-6 0-15,0-7-1 16,0-2 1-16,0-2 2 16,0 0 1-16,0 0 7 0,0-17 4 15,0-10-15-15,0-5 1 16,-3-8 0-16,3 4-1 15,-4-5 1-15,3 5-1 16,1-1 0-16,0 10 0 16,0 9 0-16,0 7 0 15,0 10 0-15,0 1 0 16,0 5-6-16,0 18-1 16,5 13 7-16,2 5 3 15,2 5 0-15,-3-4-1 16,0 1-2-16,1-2 2 15,0-5-2-15,3 1 1 0,-1-8-2 16,-2 6 0 0,-4-7-7-16,-3 4-8 0,0-1-19 15,0-1-116-15</inkml:trace>
  <inkml:trace contextRef="#ctx0" brushRef="#br0" timeOffset="651960.9125">25922 7836 417 0,'-13'-22'22'0,"8"19"-11"15,4 3-1-15,-1 0 0 16,2 0-4-16,0 10-5 16,0 22 2-16,0 24 6 15,6 25 3-15,0 15 2 16,-2 18-1-16,-4 14-7 15,0 9 2-15,-11 5-4 0,-7-4 3 16,3-12-6 0,4-20-1-16,10-7 1 0,1-11-1 15,0-10-2-15,7-15-5 16,5-19-4-16,5-22-6 16,1-22-16-16,12-19-17 15,8-32-43-15,4-27-192 16</inkml:trace>
  <inkml:trace contextRef="#ctx0" brushRef="#br0" timeOffset="652545.3515">26395 8059 338 0,'70'-21'9'15,"24"14"-9"-15,21 4 0 0,28 3 1 16,23 0 3-16,35 3 7 15,28 10 6-15,21 3 13 16,29 10 0-16,20 6-5 16,12 3-4-16,4 0-14 15,-7 6-1-15,-18-5-3 16,-27 4-1-16,-26-5-2 16,-38 0 0-16,-38 5 0 15,-39-2 1-15,-27 2-1 16,-26-2 0-16,-15-3 0 15,-18 5 0-15,-21 0-1 16,-15 6-1-16,-9 4 2 0,-29 10 3 16,-9 9 3-16,-4 4-4 15,6 1 1-15,8 9-3 16,12-1 0-16,9 2-2 16,8-4 1-16,3-9 0 15,4-9 1-15,1-3 0 16,-2-7 0-16,-2-8-3 15,-8-12-1-15,-12-10-3 16,-11-11 1-16,-17-11-5 16,-21 0 9-16,-28-17-2 15,-27-12-5-15,-28-6 7 16,-29-2 2-16,-23 0 1 0,-22 1 4 16,-24 0 2-16,-11 7-3 15,-11 1 5-15,0 7 0 16,11 3 0-16,19 7-3 15,34 5 1-15,39-2-5 16,40 3-1-16,36-2-1 16,26-3-4-16,25 0-6 15,20-3-14-15,20-5-18 16,6 1-61-16</inkml:trace>
  <inkml:trace contextRef="#ctx0" brushRef="#br0" timeOffset="652995.6199">27314 8570 375 0,'-42'-7'13'15,"-4"7"-4"-15,-3 18-1 16,-1 18 14-16,6 9-3 16,13 11-9-16,15-4-2 15,16 2-6-15,7-4 0 16,27-6 0-16,16-8 1 0,13-13-2 16,13-11 0-1,14-12-1-15,7-15 0 0,4-18 0 16,-2-15 0-16,-13 0 3 15,-20-6-3-15,-27-1 2 16,-29 2-1-16,-16 2 3 16,-46 3 0-16,-30 7-3 15,-21 9 0-15,-14 10 1 16,0 8 1-16,10 10-2 16,21 4-1-16,20 0-1 15,23 6-4-15,20 7-6 16,20 1-9-16,10 4-17 15,42 1 6-15,30-1-39 16,24-1-127-16</inkml:trace>
  <inkml:trace contextRef="#ctx0" brushRef="#br0" timeOffset="653371.237">28347 8820 44 0,'-45'45'174'16,"-19"5"-107"-16,-11-1-19 15,3-2-8-15,11-8-8 16,22-13-10-16,19-3-12 16,20-6-10-16,0-9-1 15,36-4 1-15,23-4 2 16,25-12 0-16,16-20-2 16,8-12-2-16,-5-3 1 0,-10-8 0 15,-17-1 1-15,-25 1 0 16,-29 0-1-16,-22 6 0 15,-27 3-1-15,-35 6-1 16,-22 7 1-16,-17 6 2 16,-13 9 7-16,2 3-1 15,8 2 1-15,17 1-1 16,24 5-1-16,20 4 0 16,18 3-3-16,18 0-2 15,7 0-6-15,23 9-22 16,31 6 16-16,28 5-8 15,30 0-40-15,16 2-75 0,17 0-50 16</inkml:trace>
  <inkml:trace contextRef="#ctx0" brushRef="#br0" timeOffset="653753.2702">29158 8910 141 0,'-61'19'136'0,"-23"0"-87"16,-10-3-8-16,0-3-3 15,9-4-11-15,21-6 1 16,25-3-14-16,22 0-5 16,17 0-9-16,8 0-15 15,34-7 6-15,25-8 6 0,29-7 0 16,16 0-5-16,4 0-8 16,-5 3-2-1,-13 2-2-15,-19 5 4 0,-21 4 6 16,-23 1 8-16,-25-1 2 15,-10 1 9-15,-34-4 12 16,-21 4-18-16,-16 0 13 16,-12 3-1-16,-4 1-1 15,1 3 3-15,8 0-5 16,20 0 3-16,24 0-12 16,22 0-3-16,12 0-11 15,15 3-22-15,31 8 30 16,26 0-4-16,23-6-6 0,18-2-23 15,11-3-19 1,-3 0-64-16,-5 3 0 0</inkml:trace>
  <inkml:trace contextRef="#ctx0" brushRef="#br0" timeOffset="654157.4111">29874 8887 51 0,'-45'21'122'0,"-13"8"-66"15,-6 1-8-15,6-2-10 16,12-5-13-16,16-1-4 15,21 0-21-15,9 0-8 16,14-3 5-16,28-5-1 16,18-10-5-16,16-4-10 15,9 0-21-15,2-10-33 16,-8-3 21-16,-16 2 27 16,-19 3 25-16,-17 5 12 0,-19 0 0 15,-8 2 9-15,-6 1 67 16,-23 0-41-16,-5 1-27 15,-6 10 4-15,9 6-5 16,12-1-6-16,13-1-13 16,6-5-13-16,14-2 13 15,23-1 0-15,13-7-1 16,9 0-1-16,-1-14-3 16,-8-5-3-16,-9 6 8 15,-15 1 0-15,-10 4 0 16,-11-1 8-16,-5 0 8 15,-2-5-3-15,-23-2-13 0,-12 3 0 16,-10-4-1-16,-8 0-7 16,-2-2-36-16,5-3-15 15,4-1-71-15</inkml:trace>
  <inkml:trace contextRef="#ctx0" brushRef="#br0" timeOffset="654834.6851">28930 4874 30 0,'-2'0'49'16,"1"0"-23"-16,-2 0-14 15,-2 0-12-15,1 0 4 16,-1 0 2-16,1 0-1 16,-2-1 0-16,5-1 5 15,-1 1-2-15,2-1-1 16,0-2-4-16,0 0-3 16,0-3-2-16,0 2 2 15,0 0-1-15,7 0-49 16</inkml:trace>
  <inkml:trace contextRef="#ctx0" brushRef="#br0" timeOffset="655434.212">29006 4943 146 0,'-9'-17'33'0,"-4"2"-9"15,0 1 15-15,-3 6-6 0,1 1 12 16,-1 3-15-16,-4 4-13 15,0 0-6-15,-4 9-6 16,-3 12-1-16,-1 6 2 16,1 8 2-16,4 5-2 15,5 4-2-15,11-1-3 16,7 1 4-16,0-2-4 16,24-4-1-16,10-7 1 15,11-6 0-15,10-9 4 16,11-12-1-16,8-4 1 0,1-6 0 15,1-19-1 1,-1-7-2-16,-10-1 1 0,-11-8 3 16,-12-1 0-16,-17-2 2 15,-16-4-1-15,-9 1 1 16,-24 1-7-16,-21 3 1 16,-13 8-2-16,-9 7 4 15,-9 9-4-15,-2 8 0 16,0 11 1-16,4 0 1 15,12 0-2-15,11 18-1 16,17 0-2-16,17 2 2 16,10 5-7-16,7 5 3 15,16-3-6-15,24 1 1 16,23-6-9-16,14-3-20 0,8-6-132 16</inkml:trace>
  <inkml:trace contextRef="#ctx0" brushRef="#br0" timeOffset="656671.1088">26589 7994 271 0,'33'-42'27'16,"5"-12"-14"-16,15 7 0 16,36-9 3-16,-4-10 7 15,14-10 8-15,11-9-8 16,9-11-3-16,7-9 0 15,5-10 0-15,8-3-7 16,-3-6-5-16,1-11 2 16,5 5-5-16,1-3 3 15,2-1-6-15,2 5-1 0,-4 4 1 16,-7 4-2 0,-10 12 0-16,-16 14 0 0,-22 16 4 15,-22 14-4-15,-23 20 4 16,-18 16-1-16,-14 12-2 15,-5 10 1-15,-6 6-2 16,0 1-9-16,0 0-7 16,0 4-9-16,0 17-21 15,0 18 15-15,0 7-11 16,0 10-114-16</inkml:trace>
  <inkml:trace contextRef="#ctx0" brushRef="#br0" timeOffset="657157.659">29382 8757 295 0,'-14'-73'28'0,"0"-7"4"16,3-9 24-16,-1-10-10 15,2-11-18-15,-1-15 0 16,1-12-5-16,7-13-1 15,3-12-3-15,0-6-8 16,21-8-4-16,9-3-7 16,8-1 0-16,5 7 0 15,-1 18 2-15,-1 9 2 16,-8 21-3-16,-7 15 2 16,-6 11 0-16,-7 12-3 15,-7 9 0-15,-2 16-1 16,-4 14 0-16,0 11-1 15,0 17-6-15,0 10-3 0,0 10-5 16,0 9-28 0,0 28-35-16,6 19 38 0,8 18-24 15,10 8-148-15</inkml:trace>
  <inkml:trace contextRef="#ctx0" brushRef="#br0" timeOffset="657645.8749">30498 8770 277 0,'0'-31'26'16,"0"-2"-6"-16,0-11 17 15,-2-7-8-15,-10-8 2 16,-2-14 7-16,-3-12-12 16,-5-10-7-16,-7-20-4 15,-6-16 4-15,-10-15-4 16,-9-14-5-16,-10-8 2 15,-7-3-8-15,-4-7-4 16,-3 6 9-16,5 0-5 0,3 10-1 16,6 8 1-16,9 6 2 15,2 19-5-15,7 8 3 16,1 15-1-16,7 15-2 16,5 14 0-16,4 15-1 15,9 17 0-15,5 16-1 16,7 11-4-16,6 14-2 15,2 4-8-15,0 11-28 16,17 26-5-16,16 19 19 16,14 11-48-16,15 4-200 15</inkml:trace>
  <inkml:trace contextRef="#ctx0" brushRef="#br0" timeOffset="658253.5565">30953 8687 89 0,'0'-22'222'15,"0"-3"-216"-15,-6-1 17 16,0-11 10-16,-6-7 15 16,-3-3-12-16,-4-16-5 15,-8-11-7-15,-6-11 4 16,-7-17-6-16,-9-16 2 15,-2-13-9-15,-6-15-5 16,0-13-10-16,-1-1 1 16,0-15 1-16,3-3-2 15,1-9 1-15,-1 6-1 16,4 5 2-16,0 3-1 16,-2 13-1-16,-4 8 2 0,-3 9 0 15,-4 8-1-15,-5 16 1 16,4 7-2-16,1 9 5 15,7 16-4-15,8 16 1 16,12 20 1-16,8 15-2 16,10 13-1-16,8 9-1 15,7 5-2-15,1 4 0 16,3 4 2-16,0 1-11 16,0 0 0-16,0 0 1 15,0 0-3-15,0 0 0 16,0 1-1-16,1 11-2 15,8 0-12-15,6-2-21 16,-1-1-42-16,3-5-176 0</inkml:trace>
  <inkml:trace contextRef="#ctx0" brushRef="#br0" timeOffset="660758.2615">27499 5557 140 0,'6'-7'0'15,"-6"2"-16"-15,0 5 16 16,0 0 8-16,0 0-3 16,0 0 1-16,0 0 2 15,0 0 0-15,2 0 3 16,-2 0-4-16,1 0-3 0,-1 0-3 16,0 0-1-16,0 0 2 15,0 0-2-15,2 0 0 16,-1 0 0-16,2 0-3 15,3 0 1-15,0 0-7 16,1 3-3-16,-4 6-23 16</inkml:trace>
  <inkml:trace contextRef="#ctx0" brushRef="#br0" timeOffset="661627.4524">29073 4797 124 0,'-27'-23'66'0,"12"9"-41"16,-3 1 7-16,-1 2-2 16,-1 2-2-16,1 2-6 15,3 3-7-15,-2 4-2 16,1 0-5-16,-2 0-8 15,0 9 4-15,-4 11-3 16,-1 6 3-16,1 7 1 16,3 6-4-16,11 4 1 15,9 2 2-15,0 3-3 16,24-1 5-16,12-1-4 0,10-9-2 16,8-5 3-16,9-12 2 15,6-11-3-15,2-7 3 16,-1-2-2-16,-3-9-1 15,-4-13 4-15,-4-6-4 16,-6-6 0-16,-13 0 0 16,-12 0 2-16,-12-1-4 15,-16 2 6-15,-1 1-1 16,-29 1 0-16,-13 6-3 16,-6 5 0-16,-3 4-1 15,3 5 1-15,10 7-2 16,7 4 0-16,14 0-8 15,8 0-9-15,7 11-19 0,3 4-27 16,1 1-54-16</inkml:trace>
  <inkml:trace contextRef="#ctx0" brushRef="#br0" timeOffset="662235.5016">29324 4823 298 0,'-8'-45'19'16,"4"-2"-2"-16,-1-7 17 15,-2-9 0-15,-2-3 2 16,-2-7-11-16,0-6-4 16,2-8-8-16,1-8 6 15,2-1-5-15,0 1-6 16,6 7 3-16,0 6-6 16,0 11 2-16,6 0-4 15,5 3 2-15,1 3 0 16,2-7-2-16,3-2-2 15,5-5-1-15,-1 2 1 16,-1 6 3-16,-3 8-1 0,-4 11-1 16,-5 9 4-16,-3 11-2 15,-4 3-3-15,2 7 0 16,-3 7 1-16,0 7-2 16,2 4 0-16,-2 4-2 15,0 0-2-15,0 0-4 16,0 4-6-16,0 10 5 15,0 7 1-15,-8 5 0 16,-8 2 5-16,-4 3 2 16,-5 7 0-16,-6 2 1 15,-4 4 0-15,-8 0-2 16,-8 5 2-16,-8 2 0 0,-10-5-2 16,-1-5-2-16,4-9-7 15,7-10-14-15,12-11-17 16,16-7-6-16,13-4-51 15,17-13-212-15</inkml:trace>
  <inkml:trace contextRef="#ctx0" brushRef="#br0" timeOffset="662476.0049">29609 3101 107 0,'46'50'40'0,"0"2"-8"16,6 1-4-16,4-1 0 16,3 1-20-16,-4-3-7 15,-7 2-1-15,-12-1-2 16,-14-2-38-16,-20-3-162 15</inkml:trace>
  <inkml:trace contextRef="#ctx0" brushRef="#br0" timeOffset="662873.5169">29266 5013 50 0,'17'-62'129'15,"0"-12"-129"-15,8-16-6 16,-2-13-33-16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4T13:56:19.9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7737 7325 340 0,'-25'-11'9'16,"2"2"-1"-16,1-3 18 15,4 4 1-15,3 7 1 16,6-1-2-16,-1 2-1 15,2-2-4-15,-1 2 0 16,-4 0-9-16,-2 0-2 0,-3 0-1 16,0 0-5-16,-6 13-1 15,-4 8-1-15,-5 6-2 16,-3 8 3-16,0 7-3 16,1 8 2-16,-4 6-1 15,0 6-1-15,0 14 3 16,2 5-3-16,1 7 3 15,2 7-2-15,4 7-1 16,5 6 2-16,5-1-2 16,4 3 0-16,10 5 0 15,6 1-1-15,0 5 1 16,6 4 0-16,22-3-1 0,14-4 0 16,16-5 1-16,12-2 0 15,8-9-3-15,13-7 3 16,3-14 0-16,10-12-1 15,5-10 2-15,12-7-1 16,9-3 6-16,4-14-6 16,8-5 2-16,4-16-1 15,0-14 2-15,6-4-1 16,2-32 1-16,-2-15 2 16,8-16-1-16,-2-14 0 15,-3-15-1-15,-1-9 0 16,-11-5-1-16,-10-4-2 15,-14 2 0-15,-11-6 3 0,-21-8 0 16,-13-7 0 0,-16-5-3-16,-15-5 0 0,-20-1 0 15,-16 9 3-15,-7 9-1 16,-21 14 4-16,-16 8-6 16,-12 5 3-16,-14 3-2 15,-13 8 0-15,-12 4 1 16,-9 8 0-16,-12 1-2 15,-10 13 1-15,-11 4 0 16,-9 16 0-16,-4 7 0 16,0 9-1-16,1 12 0 15,0 7-3-15,3 7 3 16,-4 0 0-16,0 7-3 0,4 13 3 16,-1 7-1-16,4 5 3 15,9 6-4-15,5 9 2 16,7 1-4-16,12-2 3 15,9-1 0-15,12-4 1 16,12-4-1-16,15-5-2 16,9-5 0-16,13-5 1 15,3 6-4-15,6-2-1 16,-3 6-5-16,5-1-5 16,1-1-16-16,12-2-21 15,6-9-76-15</inkml:trace>
  <inkml:trace contextRef="#ctx0" brushRef="#br0" timeOffset="1290.2513">8398 10064 225 0,'6'-12'30'0,"-3"0"-9"15,0 6 12-15,0 3-8 16,0 3 0-16,-3-1 0 16,0 1-7-16,0 0 0 15,0 0-4-15,0 0-2 16,0 0-4-16,0 7-4 0,6 18-3 16,-2 16 17-1,2 15-3-15,-3 13-3 0,-3 12-4 16,0 12 0-16,0 13 1 15,0 11 0-15,-3 12-6 16,-3 17 1-16,-1 5 2 16,-2 12-1-16,6-1-2 15,-3 1-1-15,3 5-2 16,-2 5 1-16,-5 12 4 16,-2 9-3-16,-1-4-2 15,-1-2 0-15,5-13 0 16,2-6 0-16,4-15 0 15,3-8 1-15,0-5-2 0,0-12 2 16,0-5-1 0,0-6 0-16,0-15-1 0,0-15 1 15,0-12 0-15,0-17-1 16,0-10 1-16,-6-11 0 16,3-10 1-16,-3-10-2 15,6-12 1-15,-3-6 0 16,-2 0-3-16,-2-24-6 15,-5-29-62-15,0-35-101 16</inkml:trace>
  <inkml:trace contextRef="#ctx0" brushRef="#br0" timeOffset="1963.9617">8483 10141 57 0,'0'-11'22'0,"0"-4"-5"0,-3 0 5 16,0 1 0-16,-3 0 8 15,3 3 2-15,-3 2 15 16,3 3-7-16,0 0-2 15,3 3-1-15,-4 3-5 16,1 0-5-16,0 0-5 16,-2 0-8-16,-4 9-7 15,-13 18 1-15,-5 15-3 16,-9 6 1-16,-1 7-1 16,1-1-2-16,-4 5 1 15,4-6-2-15,0 1-1 16,-4 1 2-16,-3 4 1 15,1-1-4-15,0-5 0 16,2-8-2-16,7-7 1 16,8-16-1-16,11-11-5 0,5-11-8 15,9-8-24-15,0-35-177 16</inkml:trace>
  <inkml:trace contextRef="#ctx0" brushRef="#br0" timeOffset="2220.3168">8416 10046 290 0,'19'29'1'0,"8"15"13"16,3 3 4-16,4 5 4 0,5 2-2 15,-3 5 2-15,7-3-5 16,-4-1 2-16,3 3-5 15,4-2-3-15,-1-2-3 16,1-6-5-16,-1-7-2 16,-4-8-1-16,-5 0-4 15,-6-8-9-15,-6 1-19 16,-3-11-148-16</inkml:trace>
  <inkml:trace contextRef="#ctx0" brushRef="#br0" timeOffset="3347.4804">10218 8314 162 0,'12'14'43'0,"3"-2"-40"15,-3-2-1-15,7 0 10 16,11 2-3-16,9 3 14 16,-8-9 5-16,8-5 9 15,7 2-2-15,9-3-1 16,11 0-2-16,4 0-6 16,5-8-12-16,10-1 0 15,9 0-1-15,9 0-3 0,9-3 4 16,1 2-11-16,5-2 4 15,-6 5 1-15,2-6-3 16,9 4 0-16,1-3 1 16,3 0 0-16,-1 2-5 15,-3-1 0-15,-12 8 0 16,-4 2-1-16,-13 1 0 16,-3 0 1-16,-11 0 0 15,2 0 0-15,-1 0-1 16,4 0 1-16,3-2 2 15,0-4-3-15,-11 0 0 16,-12 2-2-16,-19 1-1 16,-20 3-5-16,-13-1-1 0,-13-2-9 15,-5-1-20 1,-23 2-104-16,-18-8-173 0</inkml:trace>
  <inkml:trace contextRef="#ctx0" brushRef="#br0" timeOffset="3750.7457">12496 7694 394 0,'-10'-9'5'0,"7"9"3"15,3 0-8 1,0 0-5-16,21 15 5 0,10 8 6 15,18 2 2-15,17 4 6 16,13-3 1-16,12 2-3 16,12-1-3-16,0 3-1 15,-6 2-4-15,-3 8-4 16,-12 2 1-16,-12 6 3 16,-7-1-3-16,-14 4 2 15,-15-2-2-15,-13-4 0 16,-15-3 3-16,-6 2-4 15,-33 6 7-15,-22 9 1 16,-24 3-4-16,-14 2-2 16,-14-3 1-16,-6-4 0 15,2-7-1-15,1-1-2 0,16-8-1 16,9-9-3-16,17-7 0 16,21-7-9-16,20-10-18 15,27-8-54-15</inkml:trace>
  <inkml:trace contextRef="#ctx0" brushRef="#br0" timeOffset="5020.3405">14668 7209 202 0,'-56'0'102'16,"-17"10"-101"-16,17 12 2 16,-3 19 5-16,-11-8 10 15,-5 3 0-15,-4 5 1 16,6 7 4-16,0 3-8 16,6 11 5-16,-2 4 3 15,2 15-9-15,5 3-2 16,6 12-6-16,10 11 1 15,7 9-1-15,11 2-5 16,8 8 2-16,13-3-3 16,7-1 1-16,0-2-2 15,8-2 2-15,11-4 0 0,4-1-1 16,6 2 0-16,-4-1 0 16,8-1 5-16,3-1-5 15,6-10 0-15,13-4 0 16,6-6 0-16,18-7 1 15,12-9 2-15,21-10-2 16,22-14 2-16,20-11 5 16,14-16-8-16,10-14 0 15,4-11 2-15,0 0 1 16,6-22-2-16,0-12 5 0,6-13-1 16,6-11 3-1,-12-8-1-15,0-9 1 0,-9-8-1 16,-9-6 2-16,-3-17 0 15,-7-11-1-15,-11-3-6 16,-27-6-2-16,-20-3 0 16,-29 0 0-16,-20-5 0 15,-21-6-1-15,-16 0 0 16,-16 7 1-16,0 6-1 16,-25 8 3-16,-18 11-2 15,-8 9 1-15,-14 10-1 16,-10 5 1-16,-10 6 1 15,-12-2 0-15,-9 7 0 16,-12-1-2-16,-3 11 0 16,-1 5 0-16,-2 5-1 0,4 7 0 15,0 3 1 1,-4 9 0-16,0 8-2 0,-1 8 2 16,-2 6 0-16,-6 9 0 15,3 3 0-15,0 0 0 16,7 21-3-16,7 2 0 15,8 6 2-15,5 3 0 16,9 2-1-16,6-1 1 16,3 7 1-16,8-3-1 15,8 3-1-15,7-2-2 16,10 1 4-16,1-1-7 16,8-2-2-16,3-3-7 0,12-1-13 15,9-8-14-15,12 1-54 16,7-3-135-16</inkml:trace>
  <inkml:trace contextRef="#ctx0" brushRef="#br0" timeOffset="14289.3308">17509 8499 119 0,'4'-20'22'0,"-2"1"6"16,-2 4-1-16,0 5 2 15,0 1 14-15,0 6-2 16,0 0-5-16,0 3-2 15,0 0-11-15,0 0-2 16,0 0 0-16,0 0-7 16,0 0-8-16,0 0-2 15,0 6-4-15,15 6 2 16,9 7 11-16,9-5-4 16,6 2 1-16,13-6 5 15,9-3-2-15,11-2 1 16,22-5-2-16,23 0-1 15,12 0 0-15,11 0 5 0,-1 0-16 16,-5 0 3-16,-1 0 0 16,0 0 2-16,1 2-1 15,5-1-1-15,7 5 2 16,-6-2-4-16,2 7 3 16,-8-3-4-16,-9 4-1 15,-3-2-1-15,-9 2 2 16,-5-6-1-16,-6 2 1 15,-5-1 1-15,-5-4 0 16,-1 4 0-16,-3-2-1 16,-6-1 2-16,-6 1-2 15,-7-4-2-15,-5-1 2 0,-5 0 0 16,-4 0-2-16,-8 0-2 16,-9 0 4-16,-7 0-1 15,-10 0-6-15,-12 0-4 16,-8-7 3-16,-1-8-7 15,-7 1-71-15,-25-6-99 16</inkml:trace>
  <inkml:trace contextRef="#ctx0" brushRef="#br0" timeOffset="14658.6031">20521 8181 346 0,'-3'-4'51'16,"3"4"-51"-16,13 0 4 16,22 0 0-16,17 1 11 15,17 17-8-15,9 4 0 16,3 3 0-16,6 2 0 16,-3 2 0-16,-4 0 0 15,-8 3-2-15,-12 1 3 16,-8 0-7-16,-16-1 1 15,-7 0 4-15,-9-4-6 16,-11-3 1-16,-8-2 0 16,-1 4 2-16,-4-2 3 0,-29 3 6 15,-18 3-1-15,-19 1-5 16,-16 4-4-16,-10 1 0 16,3-7 0-16,12 3-4 15,12-4-2-15,21-2-7 16,12-5-13-16,20-4-44 15,10-5-306-15</inkml:trace>
  <inkml:trace contextRef="#ctx0" brushRef="#br0" timeOffset="15668.9798">22325 7763 292 0,'-18'-16'25'0,"-13"-2"-15"16,-23 8-5-16,-14 10 2 15,-23 2 4-15,20 15 2 16,3 5 4-16,-3 2-1 16,12 6-2-16,7 7 5 15,3 10-5-15,8 18-3 16,-1 16 1-16,-1 16-1 15,0 13-7-15,-3 4-1 16,4 3 3-16,4-3-4 16,12-1 1-16,3-10-2 0,16-4 0 15,7-2 1 1,6-10 0-16,28 7 0 0,15-1 3 16,17-1 1-16,17-4 0 15,20-5 2-15,21-15 0 16,13-7-2-16,13-16 0 15,4-12-6-15,-2-19 7 16,-2-14 3-16,-2-14-5 16,0-27 2-16,-2-13 4 15,-6-12-5-15,-7-12-3 16,-9-17-2-16,-17-12-1 16,-11-10 0-16,-14-15 0 15,-18-1-1-15,-15-9 1 0,-16 1-1 16,-18 10 1-1,-15 9 4-15,-21 10-4 0,-27 8 4 16,-23 6-4-16,-25 10 3 16,-17 13-3-16,-31 12 0 15,-12 12-1-15,-10 9 1 16,-1 8 0-16,6 9-4 16,12 9 3-16,13 10 2 15,17 6-2-15,25 0-5 16,21 2-4-16,25 17-6 15,22 7-20-15,19 11-31 16,7 0-57-16</inkml:trace>
  <inkml:trace contextRef="#ctx0" brushRef="#br0" timeOffset="16600.3327">24089 8871 133 0,'-13'-4'156'0,"7"1"-148"16,6-1-6-16,0 4 1 0,0 0-3 15,0 0 4-15,0 0 0 16,0 0-1-16,0 0 8 16,0 0-1-16,0 0 2 15,0 0 2-15,0 0-5 16,0 0-3-16,0 0 0 15,0 0 4-15,0 0 3 16,0 0 0-16,-5 0-5 16,-6-4-8-16,-8 0-7 15,-4-3-3-15,-1 7 1 16,5-3 1-16,4-1 3 16,3 0 2-16,3 0-1 15,5 1 2-15,-1 0 0 16,2 3 2-16,3-1 1 15,0-1 3-15,0 2 7 0,0 0-6 16,0 0 6-16,0-1-1 16,0 1 0-16,0 0-2 15,0 0 2-15,0 0-5 16,0 0 3-16,9 0-6 16,18 0 8-16,20-4 5 15,14 4 0-15,16-4-2 16,16 4-6-16,10 0 6 15,15 0-8-15,10 9 1 16,10 0-5-16,4 4 0 0,6-1 3 16,-3 0-3-1,-6 3 1-15,-2-1-1 0,-6 0 0 16,-7-1 0-16,-5 2-1 16,-13-4 0-16,-3 2-1 15,-8-2 0-15,-2-2 1 16,-8 0-1-16,-9-1 1 15,-13-1 0-15,-8-2 0 16,-13-1-1-16,-11-1 1 16,-10-3-4-16,-10 0-5 15,-8 0 0-15,-3-3-10 16,0-13-80-16,-9-6-177 16</inkml:trace>
  <inkml:trace contextRef="#ctx0" brushRef="#br0" timeOffset="17043.8861">25992 8477 425 0,'-6'-6'11'16,"5"5"-6"-16,1 1 0 15,0 0-5-15,7 0-3 16,20 12 3-16,16 6 11 16,20 12-1-16,14-5 1 0,13 9 0 15,4-2-5 1,1 2-3-16,-2 3 0 0,-5-4-1 16,-12 0-1-16,-12-4 0 15,-10 0-1-15,-8-2 2 16,-12-4-1-16,-9 0-1 15,-6-5 2-15,-13-2 1 16,-6-1-3-16,0 1 0 16,-27 4 5-16,-25 8 6 15,-24 3-3-15,-18-2-7 16,-6 1 0-16,3-1 0 16,7 0 0-16,13 0-1 15,13 1-2-15,13-1-1 0,8 0-4 16,7 2-3-1,6-2-13-15,5-4-18 0,9-6-160 16</inkml:trace>
  <inkml:trace contextRef="#ctx0" brushRef="#br0" timeOffset="17829.77">27693 8500 342 0,'-15'-11'13'16,"-6"-1"-1"-16,0 5 8 15,0 2-3-15,-10 4-9 16,-9 1 0-16,-7 0 2 0,-5 15 6 15,-4 10-5-15,0 8-6 16,0 7 3-16,2 7 1 16,5 8-2-16,6 8 3 15,5 11-5-15,11 7 4 16,13-1-5-16,14 8-2 16,0 4 0-16,26 4 1 15,16-2-2-15,9-5 2 16,13-8 2-16,10-4 0 15,10-7-1-15,10-4 2 16,4-8 2-16,7-14-3 16,4-14 4-16,3-12-3 0,4-17 5 15,4-1-5 1,-4-19-1-16,-6-18-1 0,-8-10 2 16,-14-12-3-16,-9-8 2 15,-12-13 0-15,-12-15-2 16,-13-9 1-16,-12-9-4 15,-14-1 0-15,-16 7 0 16,0 1 0-16,-24 7 2 16,-13 1 0-16,-12 5-2 15,-8 9 3-15,-8 12-1 16,-6 8 0-16,-3 6-1 16,-10 10-1-16,-4 11 0 15,-6 8 0-15,-1 9-1 16,4 8-3-16,6 7 2 15,5 5-1-15,6 0-4 0,7 11-3 16,12 7-4-16,10 4-11 16,6 5-10-16,12-2-38 15,-3 1-205-15</inkml:trace>
  <inkml:trace contextRef="#ctx0" brushRef="#br0" timeOffset="19178.3645">15025 10086 26 0,'6'-2'67'16,"0"-4"-13"-16,-1 3-15 16,-5-1 8-16,0-3 3 0,0 5 6 15,0 1-12-15,0 1-7 16,0 0-10-16,0 0-10 15,-16 7-6-15,-13 18-10 16,-21 15-1-16,-12 19 5 16,-18 5-3-16,-1 11 3 15,-10 1 0-15,3 6 0 16,-3 2 0-16,0-6 0 16,7-8-3-16,12-15 0 15,17-11-2-15,13-12-2 16,16-13 1-16,12-7 0 15,11-12-8-15,3-5-13 16,24-31-85-16,24-19-159 16</inkml:trace>
  <inkml:trace contextRef="#ctx0" brushRef="#br0" timeOffset="19448.1438">15158 10141 294 0,'24'16'18'0,"7"7"-5"16,12 3 2-16,3 7 2 15,1 0-3-15,0 4 2 16,4-3-4-16,0-1-2 16,3-2 0-16,-2-1 6 15,-1-3-6-15,-5-1-3 0,-7-5-1 16,-7-5-6-16,-6-7 0 15,-17-5-1-15,-6-4-4 16,-3 0-2-16,-15-13 0 16,-15-6-72-16,-19-6-136 15</inkml:trace>
  <inkml:trace contextRef="#ctx0" brushRef="#br0" timeOffset="19816.539">15035 10200 267 0,'-16'0'158'0,"9"0"-146"16,1 18-12-16,3 23 1 0,-3 13 2 15,-5 23 6 1,-2 19 3-16,4 8-4 0,0 8 7 16,0 3-1-16,7 2-1 15,2 4-1-15,0 7 1 16,0 5-6-16,7 1 2 15,0 3-3-15,-1 10 0 16,0 3-1-16,-3 8-4 16,0 7 2-16,-3-7-2 15,0-7 1-15,0-8-2 16,0-16 3-16,-3-10 3 16,-6-9-4-16,3-8-1 0,-5-10 0 15,8-13-1-15,3-11 0 16,0-9 0-16,0-7-5 15,7-10-6-15,6-9-10 16,3-18-24-16,16-13-46 16,11-22-189-16</inkml:trace>
  <inkml:trace contextRef="#ctx0" brushRef="#br0" timeOffset="20752.0377">22684 9803 186 0,'-16'-15'8'0,"1"1"-1"15,2 6-4-15,7 5 9 16,6 3 13-16,-2 0-5 16,2 0-1-16,0 0 10 15,0 0-3-15,0 0-6 0,-3 22-14 16,-3 14-3 0,-5 23 11-16,-2 15 10 0,-1 18-5 15,2 14-3 1,-3 14 2-16,3 17 0 0,-2 6-7 15,3 7 1-15,-2 0-8 16,6-5 4-16,1-3-1 16,5 1-2-16,1 0 4 15,0 7 0-15,-2 12 1 16,2 3-8-16,-3 4 3 16,2 3 1-16,-4-13-6 15,2-6 0-15,-1-13 4 16,-3-14-2-16,2-11 0 15,-1-6-1-15,-2-15 0 0,1-16-1 16,-3-12 0 0,1-19-1-16,-2-14 0 15,1-11-1-15,4-11-3 0,1-11 1 16,2 0 1-16,2-29-6 16,1-23-67-16,0-35-105 15,12-28-52-15</inkml:trace>
  <inkml:trace contextRef="#ctx0" brushRef="#br0" timeOffset="21090.5967">22676 10046 48 0,'0'4'250'15,"0"18"-249"-15,-15 14 6 16,-14 14 6-16,-7 7 5 16,-8 6 4-16,-4 5-8 15,-3 1 4-15,-2 2-4 16,0-5 1-16,0 3-1 15,-6-10-8-15,6-3-5 16,2-10-1-16,6-11-1 16,9-10-1-16,13-11-6 0,8-14-9 15,11-4-9-15,4-32-111 16</inkml:trace>
  <inkml:trace contextRef="#ctx0" brushRef="#br0" timeOffset="21328.6914">22695 9935 379 0,'11'25'12'0,"3"16"-11"16,15 11 15-16,5 10 3 0,3 4-9 15,4 3 0 1,6-1 2-16,5-2-4 0,5-4 4 15,10-3-7-15,2-2-3 16,1-2-2-16,0-8-2 16,0-6-7-16,2-7-23 15,-2-1-93-15</inkml:trace>
  <inkml:trace contextRef="#ctx0" brushRef="#br0" timeOffset="22147.8152">28038 9847 385 0,'0'-7'27'0,"0"7"-26"16,0 7-1-16,0 23 0 16,-8 18 3-16,-4 17 10 15,-3 17-3-15,2 9-3 16,-2 12 6-16,3 16 8 15,1 7-9-15,0 6 1 16,3 7-4-16,-1 3-2 16,-1 0 1-16,-1 4 1 15,1-2-3-15,-2 4-1 16,0 5 1-16,0 4-4 16,-1 7 2-16,-1 2-1 0,-1 4-3 15,3-2 0 1,1-2 2-16,2-9-2 0,1-7 0 15,5-10 2-15,-2-19-2 16,1-18 0-16,1-12 0 16,-1-16 1-16,-2-9-2 15,0-16 1-15,0-12-1 16,0-16 1-16,3-11-6 16,0-8 4-16,0-3-2 15,-2-22-6-15,4-30-75 16,1-21-73-16,0-23-99 15</inkml:trace>
  <inkml:trace contextRef="#ctx0" brushRef="#br0" timeOffset="22530.2735">28129 10346 214 0,'5'-15'53'0,"-5"8"-31"0,0 4 9 16,0 3 9-1,0 0-16-15,0 0-5 0,0 0 3 16,-2 0-11-16,-13 10-1 15,-15 17-2-15,-15 17 2 16,-13 18 0-16,-10 14-1 16,-4 9-5-16,-2-2 0 15,-1-8-2-15,1 2-2 16,3-10 0-16,2-9 0 16,14-12-2-16,7-16-3 15,17-14-8-15,13-16-3 16,14 0-14-16,4-29-52 0,23-24-199 15</inkml:trace>
  <inkml:trace contextRef="#ctx0" brushRef="#br0" timeOffset="22747.8352">28172 10218 369 0,'28'47'10'0,"13"17"-5"16,20 19 2-16,6 10 2 16,12 2 1-16,6 2-3 15,9-11-1-15,1 1 3 16,1-6-5-16,-5-6-4 16,-6-7-5-16,-6-11-13 0,-15-11-32 15</inkml:trace>
  <inkml:trace contextRef="#ctx0" brushRef="#br0" timeOffset="24461.3255">8786 7141 181 0,'-6'4'14'16,"0"-4"24"-16,3 0 11 16,3 0 3-16,0 0-1 15,0 0 0-15,0 0-2 16,0 0-12-16,0-13-9 0,0-9-11 16,0-11-5-16,0-12-1 15,0-14 0-15,0-2 1 16,0-9-2-16,0-10 12 15,0-13-9-15,3-15-10 16,0-19-2-16,3-9 1 16,3-12-2-16,7-2-1 15,5-2 0-15,-3 0 1 16,3 8 0-16,-2 0-2 16,-3 7 2-16,1 13 3 15,-5 3-3-15,-3 6-3 16,-2 6 3-16,-2 5-2 0,-5 3 2 15,0 5-1-15,0 13 0 16,0 11 0-16,-9 13 1 16,0 16 0-16,3 8 0 15,-3 10 2-15,2 8-2 16,1 6-1-16,1 5 0 16,-1 1 0-16,3 3-1 15,3 2 1-15,-3 0 1 16,3 0-4-16,0 0 1 15,-3 0-1-15,3 0 0 16,-7 13 1-16,-5 11 1 16,-6 12 2-16,-6 10 1 15,-3 5-1-15,-1 10 0 0,-8 5 1 16,-4 6-1 0,-2 3 0-16,-4 0 0 0,4-3 0 15,3-9 0-15,8-8 0 16,7-11-1-16,2-7 0 15,5-5-1-15,4-5-3 16,7-6-3-16,3-11-17 16,3-5-13-16,0-5-5 15,0 0-35-15,22-27-57 16</inkml:trace>
  <inkml:trace contextRef="#ctx0" brushRef="#br0" timeOffset="24745.8115">8816 4228 143 0,'3'0'172'16,"4"15"-172"-16,5 13 0 16,3 14 11-16,6 3-2 15,4 9 9-15,5-3 5 16,0 3 1-16,1-5 1 15,2-1-6-15,0-1-4 16,3 1-4-16,1-1-5 16,0-6-3-16,-7-3-2 15,-3-8-1-15,0-6-5 16,-8-4-1-16,-1-3-6 16,-3-6-23-16,-6 0-50 0,6-11-230 15</inkml:trace>
  <inkml:trace contextRef="#ctx0" brushRef="#br0" timeOffset="28062.4954">15740 5160 117 0,'3'-8'231'16,"-3"3"-214"-16,0 5-15 15,0 0-2-15,0 0 1 16,0 25-1-16,0 17 10 16,0 19 14-16,-3 22-4 15,-3 20-1-15,-5 8-3 16,1 11-4-16,1 6-1 16,3 0-3-16,0 10 0 15,-2 1-3-15,2-6 3 16,3 0-3-16,2-8 1 0,1-1-4 15,0-11 5-15,0-7-5 16,3-9 2-16,4-12-1 16,1-5 0-16,-2-11-2 15,-3-10-1-15,0-10 0 16,-3-13 0-16,0-14-1 16,0-11-2-16,0-3 2 15,0-8 1-15,0 0-1 16,0 0-1-16,3 0 1 15,-3-15-3-15,0-21-11 16,3-17-49-16,1-24-13 16,-1-12-158-16</inkml:trace>
  <inkml:trace contextRef="#ctx0" brushRef="#br0" timeOffset="28422.309">15713 5054 272 0,'-12'-15'31'0,"6"8"6"0,3 5-12 16,-1 2 6-1,-1 0-10-15,-7 12-16 0,-10 23-1 16,-11 16 4-16,-16 15 4 16,-2 6-3-16,-4 10-1 15,-5 5 2-15,2 6-3 16,-3-5-4-16,6-8 2 16,-1-13-5-16,8-10 1 15,9-11-1-15,7-13-3 16,11-9 0-16,12-12-7 15,9-12-13-15,0-12-26 16,30-32-150-16</inkml:trace>
  <inkml:trace contextRef="#ctx0" brushRef="#br0" timeOffset="28662.2188">15853 5072 204 0,'30'29'53'0,"6"17"-38"16,19 5 2-16,7 6-1 15,9 3 16-15,-3 4-5 16,7 4-8-16,-7-1 2 16,3-3-2-16,-1-1-4 15,0-6-5-15,-5-4-3 16,0 0-7-16,-10 0-9 0,-7 1-8 15,-5-5-37 1</inkml:trace>
  <inkml:trace contextRef="#ctx0" brushRef="#br0" timeOffset="29485.8197">23038 5611 301 0,'-7'31'2'0,"-5"8"0"0,1 32 8 16,-12 37 5-16,4-19 2 15,-1 6 1-15,-1 5 0 16,4 7-2-16,3 2-4 16,3 6 3-16,3 6-1 15,2 10-2-15,1 3-2 16,0-1-5-16,1-3 7 16,-2-2-3-16,0 0-6 15,-5-11 8-15,4-10-3 16,-1-14-5-16,2-8-2 0,2-16 0 15,0-11-1-15,1-2 1 16,0-15-1-16,0-9 0 16,-2-13-1-16,2-8 0 15,3-7-2-15,0-4-4 16,0-17 1-16,0-29-9 16,1-21-179-16</inkml:trace>
  <inkml:trace contextRef="#ctx0" brushRef="#br0" timeOffset="29892.388">23147 5409 377 0,'0'0'15'16,"0"0"-13"-16,0 0-2 16,0 0 0-16,-9 12 2 15,-10 24 1-15,-16 11 9 0,-9 6-2 16,-3 6-1-1,-3-5 0-15,-5 5 0 0,-7 0-1 16,-6 4 0-16,-6 1-4 16,-1 0-3-16,-5-2-1 15,4-7 0-15,9-7 0 16,14-11-1-16,14-9-1 16,18-13-4-16,16-7-7 15,5-8-12-15,15 0-49 16,24-29-99-16</inkml:trace>
  <inkml:trace contextRef="#ctx0" brushRef="#br0" timeOffset="30161.5669">23386 5352 361 0,'5'2'18'0,"2"24"-16"16,8 14-2-16,7 10 10 16,3 10-4-16,4 0-2 15,3 3 0-15,6-3 2 16,4-7 1-16,4 3 2 16,3-2-4-16,2 1-1 15,2 0-4-15,6-5-2 16,3-3-1-16,4-5-10 0,1-2-11 15,-3-4-51-15</inkml:trace>
  <inkml:trace contextRef="#ctx0" brushRef="#br0" timeOffset="30903.5307">28302 6041 364 0,'0'0'0'16,"0"33"-1"-16,0 32 1 16,-16 5 7-16,-4 11 1 15,-4 7 5-15,2 6-7 16,4 8 4-16,1 7-5 0,8 8 4 16,3 7-1-1,3-1-1-15,3 1 0 0,0-3 0 16,0-5-1-16,0-5 0 15,0-4-1-15,0-4 1 16,2 1 0-16,1 1-4 16,1-6 0-16,1-10-1 15,-2-12-1-15,1-16 0 16,-2-16-1-16,-2-11 1 16,0-15-4-16,0-10 0 15,0-8-1-15,0-1 2 16,0-12 2-16,0-23-35 0,0-21-124 15</inkml:trace>
  <inkml:trace contextRef="#ctx0" brushRef="#br0" timeOffset="31301.5059">28446 5800 320 0,'0'-2'50'16,"0"2"-50"-16,-3 9-6 15,-16 22 6-15,-14 17 5 16,-17 9 5-16,-15 8-3 16,-9 4 3-16,-5-2 5 15,1 6-4-15,4-2-4 16,2 5-2-16,0-3-4 16,4 0-1-16,4-6 0 15,7-5-1-15,11-6 1 16,8-12-4-16,13-15-4 15,10-10-3-15,12-12-13 0,3-7-43 16,19-14-160-16</inkml:trace>
  <inkml:trace contextRef="#ctx0" brushRef="#br0" timeOffset="31577.7097">28569 5950 224 0,'18'48'19'16,"10"4"2"-16,10 6-4 0,3 4-3 16,4 3 6-16,7 0-2 15,6-1 2-15,8-5-3 16,9 4 1-16,5-5-2 15,0-2-1-15,1 3-7 16,-2-5-6-16,-3-2-2 16,-4-6-8-16,-17-6-10 15,-12-5-28-15</inkml:trace>
  <inkml:trace contextRef="#ctx0" brushRef="#br0" timeOffset="32974.1537">7440 14266 408 0,'-7'0'31'0,"7"17"-31"16,0 2-12-16,3 19 12 0,28 31 9 16,24 46 0-16,-4-12 2 15,10 16-4-15,6 6 7 16,5 0-1-16,10-4-2 16,6-11-1-16,6-7-3 15,0-1-1-15,-3-6-5 16,-3-4 3-16,-5-8-4 15,-5-11 0-15,-6-13 0 16,-11-16 0-16,-12-7-4 16,-16-15 1-16,-11-8-3 15,-13-7-5-15,-4-7-17 16,-5-21-65-16,0-32-114 0</inkml:trace>
  <inkml:trace contextRef="#ctx0" brushRef="#br0" timeOffset="33265.8772">8796 14405 431 0,'-13'-14'33'0,"-11"14"-17"16,-7 0-16-16,-11 22 3 15,-13 17 1-15,-11 16 4 16,-16 23 1-16,-3 17-1 0,-11 17 0 15,-2 8 1-15,-2 4 1 16,3-2-7-16,9-7 0 16,0-6-2-16,12 1-1 15,3-8 3-15,4-2-3 16,5-6-1-16,9-8-1 16,7-9-3-16,5-7-12 15,7-13 0-15,3-12-40 16,2-19-172-16</inkml:trace>
  <inkml:trace contextRef="#ctx0" brushRef="#br0" timeOffset="34592.9279">6933 13927 291 0,'-11'-6'37'15,"8"3"-20"-15,3 3-9 16,0 0 2-16,0 0-5 16,0 0-5-16,17-1 1 15,16 1 5-15,19 0 11 16,18-4 3-16,21 4-3 0,19 0 1 16,11 0-7-16,15 0-2 15,10 0 2-15,20 0-2 16,10-6 4-16,9-1-5 15,-6 3-5-15,-21 4-2 16,-19 0-2-16,-29 0 0 16,-25 11-4-16,-25 3 1 15,-20-3-14-15,-22 3-21 16,-18-3-156-16</inkml:trace>
  <inkml:trace contextRef="#ctx0" brushRef="#br0" timeOffset="34818.0216">8513 13410 404 0,'4'-3'17'0,"8"3"-17"16,9 0-8-16,12 16 8 15,10 12 12-15,8 5 1 16,0 8-3-16,7 5 1 15,0 6-7-15,0 7-3 16,2 7-2-16,-2 8-5 16,-3 4-26-16,-7 3-94 15</inkml:trace>
  <inkml:trace contextRef="#ctx0" brushRef="#br0" timeOffset="35809.6883">9088 15465 367 0,'-1'-2'26'15,"-2"2"-18"-15,3 0 3 16,0 0 2-16,0 0-2 15,0 0-6-15,0 0-1 16,0 0-1-16,0 0-2 16,0 0 0-16,0 0-1 15,0 0 0-15,0 0 0 16,0 0 4-16,0 0 0 16,0 0 1-16,0 0 0 15,0 0-4-15,0 0 4 16,0 0-5-16,0 0 4 15,0 0 2-15,0 0-1 0,0 0 1 16,0-3-1-16,0 3 2 16,0 0-1-16,0 0-1 15,0 0 0-15,0 0-2 16,4-6 0-16,16 0-2 16,10 1 0-16,7 5 2 15,8 0-2-15,-2 0 1 16,-4 17-2-16,-3 1-2 15,-11 10 0-15,-11 5 2 16,-7 4 0-16,-7 11 1 16,-20 7 0-16,-25 3 1 15,-11-7 0-15,-5-5-1 16,3-6-1-16,9-15 2 16,19-10-2-16,9-4 1 0,15-8-1 15,3-3 0-15,3 0-4 16,9 4-12-16,12 0 11 15,19 3 5-15,5 1 3 16,10 6-2-16,-3 4-1 16,-10 5 1-16,-9 5-1 15,-17 0 0-15,-10 2 1 16,-6 8 0-16,-19 3 4 16,-17 3 1-16,-10 0-5 15,1-7 1-15,-4 0-1 0,4-12 0 16,3-4-1-1,2-6-4-15,9-10-5 0,8-5-16 16,13-16-69-16,10-24-192 16</inkml:trace>
  <inkml:trace contextRef="#ctx0" brushRef="#br0" timeOffset="36431.5153">9556 15887 153 0,'0'38'89'0,"-8"6"-26"16,-1 0-23-16,3-4-4 15,2-6-16-15,4-10-9 16,0-2-5-16,19-9-1 0,11-7 6 16,15-6-1-16,13-14 0 15,9-24-10-15,-3-16-2 16,-10-5-2-16,-14 0-5 15,-23 8 7-15,-17 8 2 16,-3 10 6-16,-33 11 6 16,-13 9 3-16,-14 13 2 15,-1 0 4-15,0 9-4 16,10 10-2-16,13-2-3 16,18-7-6-16,14-2-6 15,9 0 0-15,12 3-18 16,28-4 15-16,18-3 2 0,14-4 0 15,16-8-5-15,0-14-3 16,-3 4 3-16,-9 1 2 16,-15 11 2-16,-16 6 2 15,-15 0-1-15,-11 23 1 16,-15 9 1-16,-4 9 3 16,0 7 1-16,0 0-2 15,0-1-2-15,0-9 0 16,7-6-1-16,18-5 0 15,8-6 0-15,10-17-1 16,5-4 0-16,10-26-1 16,3-19-1-16,2-12-3 15,-11-3-4-15,-13-1 4 16,-20 4 6-16,-16 8 5 16,-6 2 2-16,-33 15 11 0,-10 7-5 15,-9 10 2-15,-3 12-10 16,-3 3 0-16,1 11-5 15,-1 18-2-15,3 12-8 16,7 5-19-16,5-2-154 16</inkml:trace>
  <inkml:trace contextRef="#ctx0" brushRef="#br0" timeOffset="41725.3774">9465 11367 178 0,'-3'-4'40'0,"-5"-3"-9"15,5 5 4-15,3 0 1 16,0 2-2-16,0 0-8 15,0 0-5-15,0 0-1 16,0 0-5-16,0 0-4 16,0 0-2-16,-3 0-3 15,3 0-5-15,0 13 2 16,-3 7 1-16,0 12 11 0,-1 6-8 16,1-1 3-16,0 2-1 15,0 0-4-15,3-4-1 16,0-2 0-16,0 8-2 15,0 3 3-15,0 3 2 16,0 2-3-16,6 1-3 16,4-5 2-16,0-1 3 15,7 4-4-15,-5-8-1 16,4 0 2-16,4 0 0 16,-4 0 0-16,1 1-2 15,2-2 1-15,-4-1-1 16,6-4-1-16,-6-5 1 0,1-4 0 15,2-3-1-15,-6-4 0 16,3-6 0-16,0-2 1 16,-3-1 0-16,1-3 1 15,1-2-1-15,2-1 0 16,-1-3 3-16,6 0 2 16,4 0-2-16,-2 0 0 15,2-10-1-15,-1-2 2 16,-2-1-1-16,-2-3-1 15,5-2 1-15,-1-4 0 16,1 0 0-16,5-7-2 16,-3 2-1-16,-6-2 2 15,-1-3-1-15,0 0-1 0,-2 0 0 16,0-4-1-16,-3 3 2 16,-2-7 1-16,-3-4-3 15,7-15 0-15,-5-4-3 16,-6 12 3-16,0 0 3 15,-3 11 7-15,3 2-10 16,0-1 0-16,0 5 1 16,0-3 0-16,-3 10 0 15,0-4 0-15,-3 5 1 16,0 1-2-16,0 3 1 16,0 0-1-16,0 6 1 15,0-1-2-15,0 2 1 16,0 1 0-16,0-3 1 15,0 0-1-15,-3 3 0 0,0-1 0 16,0 0 0-16,0 4 2 16,3 3-2-16,-3 2 0 15,3-2-1-15,-3 5 0 16,3-2 0-16,0 2 1 16,-3 3 0-16,3-3 0 15,0 3 0-15,0 0 0 16,0 0 0-16,0 0-1 15,0 0 0-15,0 0 0 16,0 0-1-16,0 0 1 16,0 0-2-16,-3 0 1 15,3 0 0-15,0 0-4 16,0 0 1-16,0 14 0 0,-4 8 5 16,2 11 0-16,-1 8 3 15,0-2-3-15,0-1 0 16,3 6 0-16,0-4 0 15,-3-3 0-15,3-1 0 16,0-3 2-16,-3-4-1 16,0-2-1-16,3 2 0 15,-3 0 1-15,3 4-1 16,-3 5 0-16,0 6 0 16,-1-1 3-16,-2-2-1 15,3-8-2-15,-4-7 0 16,6-8 0-16,-2 4 0 0,0-3 0 15,0-2 1-15,0 1-1 16,-1 1 0-16,-2 2 0 16,3-2 0-16,-3-1 0 15,3 1 0-15,0 0 0 16,-5-1 0-16,4 4 0 16,-2-3 0-16,-3 6 0 15,3-6 0-15,-4 3 0 16,0-4 0-16,3-1 0 15,-3-1 0-15,1-2 0 16,0 1 0-16,-3-4 0 16,0 1 1-16,-3-2-1 15,2 2-1-15,-4-2 1 16,1-3 0-16,0 0 1 16,-1 0-1-16,-2-6 0 0,-1 2-1 15,-2-3 1-15,1 0 0 16,6 0 0-16,-1 0 1 15,2 0-1-15,-2 0 0 16,1-7-1-16,1-1-2 16,4-3 0-16,-2-7-3 15,-1-4-14-15,2-3-28 16,-5-9-24-16,1-6-180 16</inkml:trace>
  <inkml:trace contextRef="#ctx0" brushRef="#br0" timeOffset="63885.3636">10400 12358 165 0,'0'0'36'0,"0"0"-19"15,-7 0 15-15,7 0 6 16,0 0 1-16,0 0-9 16,0 0-7-16,-3 0 0 15,3 0 3-15,0 0-3 16,0 0-8-16,0 0-3 0,0 0-1 16,0 0-1-16,0 0-5 15,0 0 2-15,0 0-4 16,0 0-2-16,0 0 0 15,3 0-1-15,16 0 1 16,8 0 1-16,12-5-1 16,-2 2 0-16,0 0 0 15,-7 3-1-15,-12 0 0 16,-7 0-1-16,-4 3-1 16,-4 8 0-16,-3 5 0 15,0 9 1-15,-21 4 1 16,-7 7 5-16,-5-3-5 15,0-3 0-15,8-8 0 0,5-7 1 16,13-5-1 0,1-5-1-16,6 2-2 0,0-3 0 15,0 2 0-15,0 3 0 16,10-2 0-16,3-1 3 16,7 3 0-16,1 1 0 15,0-2 2-15,-2 3-2 16,-5 0 3-16,-5 0-3 15,-9 0 1-15,0 3 4 16,0 1 0-16,-16 7 3 16,-7-1-4-16,-4 1 1 15,-1-3-5-15,1-3 0 16,6-6 0-16,3-3-2 16,6-3-9-16,6-4-7 0,-1 0-3 15,7 0-38-15,0-15-158 16</inkml:trace>
  <inkml:trace contextRef="#ctx0" brushRef="#br0" timeOffset="64583.6919">10682 12580 216 0,'0'0'118'0,"0"0"-108"16,0 0 24-16,0 0-7 15,0 6-19-15,0 12-3 16,0 4 0-16,3 0-3 0,3-1-1 16,4-6-1-16,7-1-1 15,-5-9 1-15,5-2 0 16,-1-3 1-16,3 0-1 16,-5-8 0-16,2-6 3 15,-10-5 2-15,0 2 1 16,-6-5-1-16,0 4-2 15,-6-1 2-15,-9 1-1 16,-3 7-1-16,0 3 4 16,-2 5-5-16,3 3 2 15,2 0-3-15,-2 0-1 16,10 0-4-16,1 0 1 0,6 0-7 16,0 3-10-16,16-3 10 15,13 0-6-15,4 0-18 16,0-3 10-16,2-5 15 15,-2 0 9-15,0 5 0 16,-5 3 1-16,-8 0 2 16,-4 0 1-16,-7 15 8 15,-3 0 0-15,3 2 3 16,-6-1-1-16,-3 2 2 16,6-3-10-16,0-1 2 15,3-2-7-15,1-2 0 16,1-2 0-16,5-5 0 15,-1-3-1-15,6 0 1 0,1 0 5 16,-2-4-3-16,-1-11 1 16,-4 1-3-16,-3 4 4 15,-6-5 4-15,-3 4-1 16,-3 0 0-16,0 0 0 16,0 0-2-16,-6 4 0 15,-9-5-1-15,-6 8-3 16,-3-3-2-16,-1 4 1 15,1 2-1-15,6-3 0 16,2 1-2-16,2 0-5 16,4 3-7-16,7 0-15 15,3 0-50-15,0 0-174 16</inkml:trace>
  <inkml:trace contextRef="#ctx0" brushRef="#br0" timeOffset="64862.5099">11504 12515 287 0,'0'0'26'15,"0"0"32"-15,0 0 1 16,0 0-27-16,0 4-17 15,-13 14-8-15,-8 5-4 16,3 3-1-16,-6 3-1 0,2-4-1 16,2 4 0-16,-2-6 0 15,-1-1-2-15,7-3-8 16,-3-9-10-16,5-7-86 16,4-3-207-16</inkml:trace>
  <inkml:trace contextRef="#ctx0" brushRef="#br0" timeOffset="65071.5949">11306 12545 158 0,'6'0'80'0,"1"7"-71"0,2 5 41 16,3 1-22-16,3 3 0 15,0 2-13-15,4-3-2 16,-2 2-3-16,2-3-5 15,-6-2-4-15,4-4-1 16,-8 4-3-16,1-3-11 16,-7-1-41-16,0-3-153 15</inkml:trace>
  <inkml:trace contextRef="#ctx0" brushRef="#br0" timeOffset="65611.11">11659 12354 231 0,'6'0'7'0,"0"11"35"16,5 11-6-16,-1 3-6 15,-1 6-1-15,0 0-5 16,3 2-14-16,-3 1 10 16,0 2-4-16,1 2-8 15,0-1-4-15,0-5 4 16,-1-2 2-16,-2-5-4 16,-1-6-3-16,-3-5-2 0,0-9 0 15,-3-3-1-15,3-2 0 16,-3 0 3-16,0 0 0 15,3-15 4-15,1-10-7 16,10 0-3-16,1-5-2 16,6 5 0-16,4 6 0 15,-1 3 0-15,-3 7 3 16,-4 2 1-16,2 7-2 16,-6 0 3-16,-1 0 0 15,0 7-1-15,-3 8 1 16,0 2 1-16,-3 1 3 15,1 4-1-15,-1-3-1 16,2 0-1-16,-2-1-1 0,1-3 3 16,-1-1-3-16,0-7 0 15,0 1 0-15,-5-5-4 16,4 1-2-16,-4-4-11 16,7 0-107-16</inkml:trace>
  <inkml:trace contextRef="#ctx0" brushRef="#br0" timeOffset="71080.4778">7342 7307 18 0,'-14'12'11'0,"2"6"-9"16,-7 4 0-16,1 1 0 15,3-3-2-15,6-9 0 16,0-4 1-16,0-1-1 16,3-2 0-16,3-1 0 15,0 0-23-15</inkml:trace>
  <inkml:trace contextRef="#ctx0" brushRef="#br0" timeOffset="71619.7601">7085 7524 13 0,'0'0'77'16,"0"0"-27"-16,0 0-18 15,0 0-12-15,0 5-1 16,0 8-8-16,0 9 14 16,0 11 12-16,0 6-10 15,-3 6-6-15,0 3 0 0,0 8-6 16,0 3-5 0,3 6 0-16,0 8 5 0,0 5-6 15,0 2-1-15,0-1-1 16,0 0-2-16,6-2 0 15,-3 8 3-15,3-1-4 16,-3 1 3-16,-3-5-3 16,0-6 2-16,3-1 1 15,-3-3-1-15,0-3 0 16,0-6-1-16,0 1 0 16,0-6-1-16,3-1-1 15,1-3-2-15,-1-11-1 16,0-6 1-16,2-8-1 15,-2-10 0-15,-3-6-1 16,0-3 1-16,3-4-1 0,-3-4-1 16,0 0 1-16,0 0 0 15,0 0-2-15,0-26-2 16,0-21-17-16,0-19-53 16,0-16-28-16,-3-15-176 15</inkml:trace>
  <inkml:trace contextRef="#ctx0" brushRef="#br0" timeOffset="74933.2762">7018 7458 248 0,'9'-3'36'0,"7"1"-33"15,7 0-1-15,12-1 14 16,4 1 7-16,6 0 3 16,10 0-11-16,2 0 2 15,4 1 6-15,9-2-5 16,6 2 0-16,2-4-6 15,10-1-3-15,3-4 3 0,3 5-7 16,6 0 1-16,4-1 0 16,4 0-2-16,5 2-1 15,-7-2-2-15,-2 2 1 16,-5 2-2-16,-5 2 0 16,-6 0 2-16,-2 0-1 15,-2 0 0-15,1 0 1 16,0 0-2-16,3 4 1 15,-4-2 0-15,1 1 0 16,-5 0-1-16,-2-2 0 16,-2 1-1-16,3-2 1 15,-3 0 0-15,-1 0 0 0,-4 1-1 16,-14 4 1-16,-3-4-1 16,-8 1 3-16,-6-2-3 15,-10 2 1-15,-6 0 0 16,-9-2 0-16,-2 4-1 15,-3-3 1-15,3 1 0 16,0 0 0-16,-4-1 0 16,0 3 0-16,-4 0-2 15,-1 0 2-15,2 1-1 16,-3 3 0-16,3 1 1 16,0 5-2-16,-3 4 4 15,1 3-1-15,-1-1 0 16,-3 10 2-16,3-1-2 15,-3 8 1-15,3 2-1 16,-3 2 5-16,0 4-5 0,3-2-1 16,2 5 1-16,-2 6 4 15,0 0-4-15,0 7 0 16,4 3 1-16,-7 1 1 16,3 1-1-16,-3 0 2 15,3-1-1-15,-3 4 1 16,3 2-3-16,-3-2 2 15,3-7-2-15,3 1 0 16,-3-5 0-16,6-1 2 16,-6-4-1-16,3-1-2 15,-3-2 3-15,-3-5-3 16,3-1 0-16,0 0 0 0,0-3 1 16,0-1-1-16,1 3 1 15,-1-2-1-15,-3-1 0 16,3 1 0-16,-3-5 1 15,0-6-1-15,0-3 2 16,0-9-4-16,0-4 3 16,0-3-1-16,0-4 1 15,0-4-1-15,0-2 1 16,0-1 1-16,0 0 0 16,0 0 2-16,0 0 2 15,0 0 0-15,-3 0 0 16,-10 0 0-16,-14 4-6 0,-10 1 0 15,-14 1-1-15,-3 5 1 16,-10-4 0 0,-3 4 0-16,0-1 0 0,-4-5 0 15,3 1 4-15,-8-1-4 16,3-2 0-16,-6 0 0 16,1-2 2-16,-10 6-1 15,-9-2 0-15,-7 5-1 16,-5 2 0-16,-3 1-1 15,9-1 1-15,0-5-1 16,-1 0 1-16,2 0 2 16,-8-2-2-16,1 7 0 15,-3-5 0-15,-1-1 1 16,2 3 0-16,1-2-1 16,10-1 1-16,0 3-1 0,4-4 0 15,-1 0 0-15,-1-2 1 16,1 2-1-16,3-3 0 15,3-1 1-15,3-1 0 16,10 0 1-16,4 0 0 16,8 0-1-16,5 0 0 15,10 0 2-15,11 0-3 16,16-3 1-16,9-2 1 16,6 5 3-16,6-3-3 15,0 3 1-15,3 0-3 16,0 0-1-16,0 0-1 15,0 0 0-15,0 0 1 16,0 0-3-16,0 0-1 0,0 0 2 16,0 0 3-16,0-1 0 15,0 1 0-15,0-2 1 16,0 0 0-16,0-1 2 16,0-4 0-16,3-16-3 15,9-10 0-15,3-10-5 16,3-9 5-16,3-6 1 15,-6-5 0-15,4-7-2 16,-2-2 2-16,-1-6-1 16,-4 5 0-16,3-9 0 15,-6-4 0-15,0-7 1 16,1-3-1-16,-4-10 0 0,5 4 0 16,-1 2-1-16,2 4 1 15,4 5 0-15,1 4-1 16,2-5 1-16,1 7 0 15,2 2 1-15,2 1-1 16,1 4-2-16,2 1 2 16,4 2-1-16,-1 8-2 15,0 5 2-15,1 9 1 16,-8 10-1-16,-1 10 0 16,-11 8 1-16,-4 8-1 15,-1 4 0-15,-6 4 1 16,0 4 2-16,0 0-2 15,0 5 2-15,0 0-2 0,0 0-1 16,0 0-2 0,0 0 0-16,0 0-5 0,0 5 3 15,0 12 0-15,0 5 5 16,0 12 0-16,0 1 0 16,0 3 2-16,0 6-1 15,-6 5-1-15,-6 1 1 16,0 7 0-16,-1 7-1 15,-2 5 3-15,-3 6-3 16,0 5 1-16,0 4 0 16,3 2-1-16,2 1 3 15,1 5-2-15,4 2 0 0,-5 4 0 16,4 2 0 0,-4-3 0-16,-1-2 0 0,2-7-1 15,2-7 2-15,-2-3-1 16,1-3 0-16,-2-4-1 15,-2-5 0-15,0 0 2 16,0-6 0-16,2-7-2 16,2-10 2-16,2-8-2 15,2-9 0-15,4-8 1 16,3-7-1-16,-3-4 0 16,3-7 0-16,0 0 0 15,0 0-1-15,0 0 1 16,0 0-1-16,0 0 0 15,0 0-1-15,0 0 0 0,6 0 2 16,7 0 1-16,1 0 0 16,5 0 0-16,8 4-1 15,1-4 1-15,5 0-1 16,6 0 1-16,6 0-1 16,7 0 0-16,6 0 1 15,2 0-1-15,-2 0-1 16,3 0 1-16,2 0 0 15,1 6 0-15,-3-1-1 16,5 2 0-16,-2 0 1 16,0-2 0-16,2 2 0 15,8-4 0-15,4 1 1 16,10-4 1-16,3 0-2 0,3 0-1 16,0 0 1-16,3 0 0 15,-3 0-1-15,-6 0 1 16,-3 0-2-16,-3 0 2 15,-4 0 0-15,2 0 2 16,1 0-1-16,1-4-1 16,6-3 0-16,3 2 2 15,0-1-2-15,-3-1 0 16,-6 0 0-16,-3 3-2 16,-4 4 1-16,-4 0 1 15,-8 0 0-15,-5 0 0 16,-1 0-2-16,-2 0 2 15,-2 0 0-15,3 0 1 16,-5 0 0-16,-8 0-1 16,-8 0 0-16,-6 0 1 0,-8 0-1 15,-9 0 0-15,-6 0 0 16,0-4 0-16,-2 4 0 16,-4 0 0-16,0 0 1 15,3-5 0-15,3-6 0 16,0-6 3-16,5-5-2 15,2-5-2-15,-1-9 0 16,-1-8 0-16,2-8 1 16,-1-6-1-16,-2-1 1 15,-1-3 1-15,-1 0 1 16,2-5-3-16,-7-6-2 16,3-7 2-16,-3-5 2 0,-3-7-1 15,0-3 0-15,0-5 1 16,-9-5-2-16,-7-9-1 15,-5 0 1-15,0 1-1 16,0 9 1-16,-1 17 0 16,2 14 1-16,4 13-1 15,-2 6 2-15,0 10-2 16,3 5-1-16,-6 5 1 16,2 6 2-16,1 6-1 15,0 4 0-15,-1 5-1 0,2 5 4 16,5 3-3-16,2 1 0 15,1 3 0 1,-2 0-2-16,4-2 1 0,-2 3 0 16,0 0 1-16,-1 0 1 15,-7 0-2-15,-5 0 0 16,-8 0 0-16,-1 0 0 16,-8 0 0-16,-10 0 0 15,-2 0 1-15,-12 0-1 16,-5 0 3-16,-7 0-2 15,-4-8 2-15,-3 1-2 16,-6-2 0-16,-6-1 2 16,-7 0 1-16,-4 6-4 15,-8 2-2-15,-7 2 1 16,-8 0-1-16,-5 0 2 0,-6 6 0 16,-1 3 0-16,-9 2 1 15,7 1 0-15,2 9-1 16,4 1-1-16,5 0 1 15,3 1-1-15,4-1 1 16,6-5 0-16,18-4 0 16,15-4 1-16,18-4-1 15,19-3 2-15,15-2-1 16,12 0 0-16,8 0 2 16,10 0-3-16,3 0 0 15,0 0-3-15,0 0-4 16,0 0-1-16,0 0-1 0,0 0-7 15,0 0-9-15,7 0-36 16,4 9-27-16,1-2-144 16</inkml:trace>
  <inkml:trace contextRef="#ctx0" brushRef="#br0" timeOffset="80390.0627">8137 1821 274 0,'-24'-28'45'0,"3"4"-1"16,3 4 5-16,12 13-18 15,6 7-14-15,0 0-2 16,0 0-7-16,0 0-4 16,0 0-2-16,0 15-2 0,21 19 1 15,12 15 8 1,4 9-4-16,12 10 0 0,-1 4-1 15,6 7 0 1,4 2-1-16,3 0 0 0,2-1 0 16,1-6 1-16,-9-8-4 15,-4-7 3-15,-2-8-3 16,-7-6-4-16,-3-6 0 16,-2-6 0-16,-9-6-4 15,-2-10-3-15,-7-8-33 16,-1-9-88-16</inkml:trace>
  <inkml:trace contextRef="#ctx0" brushRef="#br0" timeOffset="80704.3121">9229 1815 353 0,'0'0'31'15,"0"3"-29"-15,-4 25 5 16,-10 17 9-16,-14 20 9 16,-8 18-11-16,-9 11-3 15,-4 9 6-15,-6 8 2 16,-2 1-7-16,-1 3 2 0,-3-2-5 16,2-2-3-1,4 2-2-15,0-5-3 0,3-8 1 16,10-12-2-16,3-12 0 15,6-11-2-15,5-13 1 16,1-8-4-16,5-11-6 16,1-15-4-16,6-14-26 15,-1-4-77-15</inkml:trace>
  <inkml:trace contextRef="#ctx0" brushRef="#br0" timeOffset="81207.6936">8398 1269 337 0,'3'-15'51'15,"12"-10"-45"-15,10-13-1 16,11-10-3-16,13-13 1 15,8-7 0-15,4 0-2 16,0 6 4-16,-10 9 3 16,-11 15 2-16,-7 13-2 15,-15 10-3-15,-7 11-4 16,-1 4-1-16,-1 0-1 16,4 21 1-16,4 8 3 15,8 10 4-15,5 5-2 16,4-2-4-16,2-2 2 15,4-8 0-15,-1-8-2 0,3-5 2 16,4-3 0 0,5-2-3-16,7 1-5 0,2-1-8 15,-8-6-108-15</inkml:trace>
  <inkml:trace contextRef="#ctx0" brushRef="#br0" timeOffset="89574.002">7686 7960 92 0,'-13'-31'0'0,"-1"0"-6"16,1 6 3-16,1-1 3 15,-7 4 11-15,2 3 0 16,-2 2 9-16,2-2-11 15,-2 9-3-15,0-2 0 16,-1 5-6-16,1 2-5 0,1 3-19 16,0 0-20-16,5 2-6 15</inkml:trace>
  <inkml:trace contextRef="#ctx0" brushRef="#br0" timeOffset="90045.0703">7234 7535 71 0,'-28'-3'23'0,"1"-1"-15"0,5 0-8 16,5 1 30-16,8-1 7 15,5 3-8-15,1 1-7 16,3 0-1-16,-3 0-4 15,3 0-1-15,0 0-6 16,0 0-2-16,0 0-1 16,0 13-4-16,3 15 17 15,4 12 7-15,-1 9-9 16,-3 6 1-16,0 4-5 16,-3 3-5-16,0 4 7 15,0 11-5-15,0 11 1 16,0 4-4-16,0 2 2 15,-6-2-1-15,6 4-3 0,-3 3-2 16,0-1-1-16,-1 1 1 16,-2-10-1-16,0-8-3 15,3-10 3-15,3-14-3 16,0-8 0-16,0-9 0 16,0-11 1-16,0 0-1 15,0-7-2-15,0-4 0 16,0-10-2-16,0-8-12 15,0 0-9-15,3-29-60 16,3-30-193-16</inkml:trace>
  <inkml:trace contextRef="#ctx0" brushRef="#br0" timeOffset="90765.4741">7149 7358 369 0,'0'0'0'16,"12"0"-1"-16,6 0 1 16,15 8 2-16,13-4 8 15,8-4 1-15,17 0 10 16,10 0-4-16,13-1-2 15,9-12 0-15,13 1-1 16,11-3-4-16,12 3-3 0,7 0 4 16,3-3-3-16,-7 3-6 15,4-3 0-15,-4 3 6 16,-8-3-6-16,2-1 3 16,1 1-2-16,-10 0 1 15,0 4-2-15,-11 3-2 16,-11-3 0-16,-7 5 0 15,-14-2-1-15,-13 8 1 16,-14 0-2-16,-8 0 2 16,-7 0 0-16,-5 11 0 15,-4-1 0-15,-5-2 1 16,-5-1-1-16,-4-2 0 0,-5 5-1 16,-4-3 1-16,-7-2-1 15,0 9-1-15,0-1 2 16,0 9 3-16,0 5-2 15,0 12 1-15,0 4 1 16,-2 8-3-16,1 10 1 16,4 2 0-16,0 10 0 15,3 9-1-15,7 6 1 16,-2 7 0-16,-1 8-1 16,-1 4 4-16,0 0-3 15,-3-2-1-15,0-5 0 16,-6-3 2-16,0-4 0 15,-3-4-2-15,0-5 0 0,-3-4 1 16,-14-2-1 0,1-6 0-16,0-6 1 0,-1-11 0 15,4-14-1-15,7-8 0 16,0-10-1-16,3-9 1 16,-3-7 0-16,3-7-4 15,-5 0-2-15,-2-7-28 16,-9-19-193-16</inkml:trace>
  <inkml:trace contextRef="#ctx0" brushRef="#br0" timeOffset="91420.6693">7436 7960 368 0,'0'0'20'15,"0"0"-14"-15,0 0 17 16,-6 5 9-16,-14 21-22 16,-7 11-5-16,-1 10 1 15,1 14 2-15,5 6-1 16,7 11-3-16,3 1 2 15,6-1-5-15,6-5 0 16,0-8 0-16,13-2-1 16,7-12 1-16,8-10 0 15,8-5-1-15,4-14 0 16,8-10 0-16,4-12 3 0,6-2 2 16,-1-30 3-16,0-15 0 15,-8-8-4-15,-10-6 1 16,-14-6-1-16,-17 1 1 15,-8 1 1-15,-3 2-4 16,-24 7 4-16,-9 12-3 16,-6 11 2-16,-4 8-3 15,1 10 3-15,-4 7-3 16,7 8-2-16,3 0 1 16,8 0-2-16,10 8-3 15,9 3-1-15,12 5-7 16,0 1-15-16,20 1 2 15,17-2-35-15,20-10-52 0,11-6-162 16</inkml:trace>
  <inkml:trace contextRef="#ctx0" brushRef="#br0" timeOffset="91815.622">8274 8221 14 0,'3'8'165'0,"-3"16"-122"16,-3 6 20-16,-12 4-8 15,-10 11-26-15,2-1-2 16,1 2-5-16,6-1-4 16,13-2-7-16,3-6-5 15,3 0-5-15,19-8 1 0,8-4-2 16,6-9 1 0,10-13-1-16,2-3 2 0,13-10 5 15,0-27 2-15,-3-5-5 16,-7-8-2-16,-14-1 1 15,-13 2-1-15,-18-2 2 16,-6 7 6-16,-9-1-2 16,-24 2-5-16,-7 7 7 15,-8 7-7-15,-10 10 9 16,3 8-3-16,-3 11-5 16,8 0 0-16,7 4 1 15,12 7-5-15,11 1-1 16,10-6 1-16,7 5-6 15,3 3-9-15,13 0-1 16,20-2-2-16,18-3-19 0,15-9-52 16,8 0-76-16</inkml:trace>
  <inkml:trace contextRef="#ctx0" brushRef="#br0" timeOffset="92221.1255">8965 8298 156 0,'0'23'58'0,"-16"9"5"16,2 2-5-16,-4-2-22 16,3 1-8-16,3-3-8 15,9-1-8-15,3-7-4 16,0 4-4-16,6-4-2 0,14 0 0 16,8-5 1-16,5-8-1 15,4-9-1-15,5 0 4 16,0-8 5-16,4-17-4 15,-4-6-2-15,-11-3-2 16,-7-4 2-16,-15 2 3 16,-9 2 3-16,0-2 1 15,-24 2-3-15,-13 2 0 16,-8 2-2-16,-1 9-2 16,-5 5 2-16,5 5-1 15,4 11 3-15,6 0-6 16,6 0 0-16,11 0-2 15,10 8-2-15,4 5-5 0,5 0-2 16,5 5-1 0,20-4 0-16,14-2-8 0,9-8-19 15,10-4-26-15,8 0-53 16,8 0-77-16</inkml:trace>
  <inkml:trace contextRef="#ctx0" brushRef="#br0" timeOffset="92589.6065">9569 8264 254 0,'-27'9'98'0,"-1"10"-83"15,1 1 9-15,2 6 1 16,1-2-3-16,9 1-2 16,6 1-8-16,5-4-3 0,4 1-8 15,4-2 3-15,20-4-3 16,10-4 0-16,14-11 0 15,10-2 0-15,8-18-1 16,-2-10-1-16,-3-6-2 16,-12-3-2-16,-13 5-4 15,-15-2 1-15,-18 4 8 16,-3-3 5-16,-15 7 5 16,-19 1-1-16,-11 7 2 15,-12 3 1-15,-4 12-8 16,0 3 8-16,4 0-3 15,8 3-5-15,18 8-3 16,11-3-1-16,10-5-2 0,10 4-9 16,0 4-16-16,16-4 9 15,17-3-36-15,13 0-146 16</inkml:trace>
  <inkml:trace contextRef="#ctx0" brushRef="#br0" timeOffset="94593.7158">10088 8269 1 0,'-10'-5'21'16,"4"1"-15"0,0-3-6-16,3 4 0 0,0-4 0 15,-3 6 5-15,3 0 13 16,0-1-3-16,3-1-2 16,-3 3-2-16,0-4 6 15,3 4-5-15,-3 0-6 16,3 0-1-16,0 0-3 15,0 0-2-15,0 0-4 16,0 0 0-16,0 0 3 16,0 0 1-16,3 4-3 15,3 1 0-15,-3-3-13 16,2-2-24-16</inkml:trace>
  <inkml:trace contextRef="#ctx0" brushRef="#br0" timeOffset="95230.4743">10088 8269 48 0,'23'-59'6'0,"-23"58"7"16,-3-1 14-16,3 1-12 16,-3-2 9-16,3 3 3 15,-4 0 3-15,3 0 4 16,-2 0 2-16,3 0-6 15,0 0 2-15,0 0-7 16,0 0-7-16,0 0-7 16,-3 0-3-16,-3 22-5 15,-4 7 4-15,-2 12 3 16,0 2-3-16,3 1 1 0,3-3-1 16,3-4-3-16,3 0 4 15,0-8-5-15,0-7 0 16,9-11-1-16,9-4-1 15,13-7 5-15,5-4 9 16,13-25 4-16,2-11-10 16,2-7-5-16,0-5-2 15,-13 3 0-15,-7 2-1 16,-9 3 1-16,-15 9-1 16,-9 0 1-16,0 7 1 15,-18 1 2-15,-6 6-1 16,-12 7 2-16,-4 9-5 15,-2 5-1-15,-1 0 1 0,3 0-1 16,4 5 0 0,6 5-2-16,5 4-4 0,8-3 0 15,7 3-6-15,1 2-18 16,6 0-42-16,3-3-141 16</inkml:trace>
  <inkml:trace contextRef="#ctx0" brushRef="#br0" timeOffset="96174.2269">6481 8540 225 0,'0'0'40'0,"0"0"-17"16,0 0 20-16,-3 0-6 15,-6 0-21-15,4 0 2 16,-1 0 0-16,-1 1-6 15,4 12-7-15,-6 6-5 16,3 7 1-16,0 11-1 0,6 1-1 16,0-3-1-16,0-2 2 15,18 0-1-15,9-7-1 16,9-7 0-16,10-12 1 16,9-7 1-16,9-3 0 15,3-22 3-15,-1-14 1 16,-8-5-2-16,-13-7-1 15,-12 4 1-15,-17-1 2 16,-13 4 0-16,-3 8 3 16,-19 1-3-16,-14 7 9 15,-12 7-3-15,-13 6-4 16,-8 8-3-16,-4 1 0 0,9 6-1 16,9 0-1-16,10 0-1 15,12 6-3-15,9-1-2 16,8 0-7-16,10 5-8 15,3 1-17-15,0-2-50 16,12 0-121-16</inkml:trace>
  <inkml:trace contextRef="#ctx0" brushRef="#br0" timeOffset="96842.6239">5687 8595 192 0,'-21'-6'33'16,"5"2"-1"-16,2 0-6 16,5 4 4-16,-1 0-6 15,4 0-7-15,0 0-2 16,-3 17-8-16,-3 17-4 16,-3 8-1-16,2 9 6 15,4 3-1-15,9-6-4 16,0 0-2-16,13-8-1 15,11-10 0-15,6-8-4 0,10-15 0 16,5-7 4 0,10-4 5-16,9-33 3 0,2-9-3 15,-5-10-2-15,-12 0 0 16,-16 1-2-16,-21 12 0 16,-12 3 2-16,0 2 3 15,-25 9 6-15,-11 3-2 16,-6 4 1-16,-4 9 7 15,-2 0-16-15,2 6 5 16,7 4-7-16,6 3-1 16,5 0-7-16,9 0-7 15,5 11-18-15,11 7-44 0,3-3-124 16</inkml:trace>
  <inkml:trace contextRef="#ctx0" brushRef="#br0" timeOffset="98830.2013">5945 8229 168 0,'0'-4'61'15,"0"0"-53"-15,0 4-5 16,0 0 0-16,0 0 3 15,0 0-1-15,0 0 2 0,3 0 8 16,15-3 7-16,3-12 6 16,9-7 3-16,10-11-7 15,8-11 2-15,10-7-6 16,11-11-6-16,5-3-5 16,7-10 0-16,10-2 0 15,13-7-3-15,7-5 0 16,8-5-1-16,5-9-4 15,1 1 0-15,-1-10-1 16,-3 1 0-16,1 0 0 16,-7-1 0-16,-6 8 1 15,3 8-1-15,-5 7 1 16,-10 12 0-16,-9 10-1 0,-16 15-2 16,-24 16 2-16,-16 11-4 15,-15 13 4-15,-11 7-1 16,-6 5 1-16,0 0 0 15,0 0 0-15,0 0 0 16,0 0-8-16,0 0-9 16,0 0-32-16,3 9-58 15,4 13 3-15</inkml:trace>
  <inkml:trace contextRef="#ctx0" brushRef="#br0" timeOffset="99555.6267">10327 8115 210 0,'-21'-26'109'0,"1"-8"-97"15,3 10 20-15,-1-10 5 16,-6-3 13-16,-4-9-31 16,-5-6 2-16,-9-7-4 15,-10-10 1-15,-10-12-1 16,-6-4-8-16,-11-14-6 15,0-1 4-15,-6-6-3 16,3 3-1-16,4 1-1 0,-2 2 5 16,-2 3-1-16,-5 1-4 15,-1 2 3-15,3 4-4 16,3 2-1-16,9 6-1 16,4 8 1-16,5 10 1 15,9 9-1-15,6 6 1 16,10 7-1-16,6 4 0 15,3 4 0-15,8 5 0 16,4 7 0-16,3 6 0 16,6 6 2-16,3 4-2 15,3 6 0-15,3 0 0 16,0 0-2-16,0 0-2 0,0 0 0 16,0 0-3-16,0 0 3 15,0 0 1-15,0 0-2 16,0 0-2-16,0 0-1 15,0 0-11-15,0 0-14 16,0 4-19-16,9 2-45 16</inkml:trace>
  <inkml:trace contextRef="#ctx0" brushRef="#br0" timeOffset="100944.0017">8543 5568 181 0,'-66'-5'143'16,"5"5"-121"-16,7 0-9 15,5 8-3-15,3 15 0 16,7 10 2-16,-6 14-6 16,-1 12 1-16,7 14 5 15,0 9 2-15,11 6-3 16,10 7 2-16,9 0-3 16,9-10-7-16,6-9 3 0,24-17-6 15,9-15 1-15,10-15-1 16,9-13 1-16,3-14 4 15,8-2 0-15,4-21-2 16,0-17 2-16,0-7-2 16,-7-13 0-16,-5-10 1 15,-9-1-2-15,-13-9 3 16,-15 0-1-16,-12 3-1 16,-12 1-2-16,0 8 2 15,-30 6-2-15,-7 7 1 16,-17 6 0-16,-10 9-2 15,-8 12 3-15,-8 8-3 16,2 12 5-16,-1 6-5 0,9 0 3 16,7 9 0-16,5 6 0 15,10 5-1-15,11 0-1 16,9-1-1-16,11-1-2 16,8 1-1-16,9 0-2 15,0 3-2-15,3-4 6 16,17-1-5-16,8-6 0 15,8-4 4-15,4-7-1 16,-1 0 1-16,0-11-2 16,-1-11 0-16,-5-4 3 15,-7 0 0-15,-10 1 1 16,-7 0 0-16,-9 6 4 0,0 1 2 16,-9 0 0-16,-15 6-6 15,-13 4 2-15,-9 6-2 16,-5 2 0-16,-9 16 0 15,2 16 0-15,0 12 0 16,10 13-1-16,5 10 1 16,10 13-1-16,8 9 1 15,14 2 1-15,8 6-1 16,3-7 0-16,12-8 0 16,15-9 0-16,12-12-2 15,13-11 2-15,9-10 0 16,5-14 1-16,8-11-1 0,-2-15 0 15,3 0 0-15,5-26 0 16,-2-16 2-16,4-12 5 16,-3-12-5-16,-12-7 2 15,-9-2 0-15,-10-4-2 16,-18-3-1-16,-11 1-1 16,-13 0 0-16,-6 4 1 15,-12 5-1-15,-19 5 0 16,-9 8 0-16,-11 9-1 15,-9 15 1-15,-7 11 0 16,-6 13 0-16,-6 11-1 16,0 3 1-16,-6 34-1 15,1 11 2-15,-1 16-1 0,8 7 0 16,17-1 1 0,15 6-2-16,20-2 0 0,19 8 0 15,6-3 1-15,15-8-1 16,22-4 1-16,11-16-3 15,13-8 1-15,8-13-1 16,2-15 3-16,4-12-1 16,-1-3-1-16,4-17 1 15,-6-20 1-15,-1-16 0 16,-11-6 1-16,-12-10-2 16,-17-1 3-16,-13-4-1 15,-18-1 0-15,-8 3-1 0,-30 4 0 16,-13 10 0-1,-19 10 0-15,-5 11 1 0,-8 18-1 16,-1 16 0-16,2 3 2 16,3 32 1-16,6 14-3 15,10 7 3-15,14 5-3 16,15 2-3-16,20 2 2 16,14-3-1-16,3-5 2 15,27-12-3-15,15-6 0 16,13-14 3-16,5-10-1 15,4-12-2-15,-6 0 3 16,2-13-4-16,-5-15-3 16,-9-4-35-16,-7-6-100 15</inkml:trace>
  <inkml:trace contextRef="#ctx0" brushRef="#br0" timeOffset="101672.4187">8543 5638 363 0,'0'-19'15'0,"0"-6"-6"15,-6-4 5-15,1-3 7 16,-1-7 5-16,3-5 12 16,-3-5-16-16,-1-10-6 15,4-6 11-15,0-9-13 16,3-9-1-16,0-2-3 15,0-10-4-15,0-8-2 16,0-3 0-16,3 0-2 16,3-5 0-16,4-3 0 15,-4 5-2-15,0 1-2 0,-4 10 2 16,-2 9 1 0,0 8 3-16,0 6-2 0,-2 15 0 15,-7 6 0-15,0 9 1 16,2 7-3-16,4 5-2 15,-3 6 1-15,3 11 0 16,0 5 1-16,3 5 0 16,-3 6-1-16,3 0 0 15,0 0-2-15,-2 0 1 16,2 0-6-16,-3 0 3 16,3 0 0-16,0 0 0 15,0 0-4-15,-4 10 4 0,4 5 5 16,-6 5-1-16,3 6 1 15,-6 4 0-15,0 4 0 16,-6 9 0-16,0 4-1 16,-4 7 1-16,-5 7-2 15,-1 2 2-15,-1 1-1 16,1-3-1-16,1-3 2 16,0-5-9-16,-1-4 5 15,7-7-7-15,0-14-5 16,6-9-17-16,2-15-3 15,7-4-8-15,3-14-43 16,0-23-190-16</inkml:trace>
  <inkml:trace contextRef="#ctx0" brushRef="#br0" timeOffset="101889.0066">8581 3745 198 0,'23'21'1'16,"14"7"7"-16,11 2-1 16,7 1 12-16,0 1-4 15,-1-3 1-15,0 3 9 16,-5-5-10-16,-1 2-3 16,-2-4-10-16,-4 1-2 15,-1-2-1-15,-2 1-17 16,-6-4-21-16</inkml:trace>
  <inkml:trace contextRef="#ctx0" brushRef="#br0" timeOffset="114834.5275">12729 12358 5 0,'24'80'9'16,"-8"-7"-3"-16,-2-7 4 15,-5-10-4-15,1-5 5 16,2-3-4-16,3-1-4 16,3 4-3-16,2-2-9 15,3 5 3-15,-11-5-29 0</inkml:trace>
  <inkml:trace contextRef="#ctx0" brushRef="#br0" timeOffset="116003.7255">14360 13818 346 0,'-16'-25'30'16,"-1"13"6"-16,5 5-18 15,9 4 10-15,3 3 0 16,0 0-1-16,-3 0-9 16,3 0-4-16,0 0 0 15,0 0-4-15,0 0-7 16,0 0-3-16,0 0-1 15,0 7-2-15,6 14 3 0,12 14 1 16,15 14 4-16,7 14 1 16,2 16 3-16,4 8-2 15,2 7-2-15,4 10 0 16,3-1-2-16,0 2 0 16,3-1 1-16,4-9-3 15,-7-2-1-15,1-2 1 16,-1-7-1-16,1-3 0 15,-2-8 0-15,-2-3 1 16,0-7-2-16,-4-8 1 16,-8-4 0-16,-4-7-1 15,-10-6-2-15,-4-11-3 16,-9-8-1-16,-7-8-4 0,-5-6-14 16,-1-5-20-16,-3 0-31 15,-17-30-312-15</inkml:trace>
  <inkml:trace contextRef="#ctx0" brushRef="#br0" timeOffset="116377.0683">15503 13745 410 0,'-20'0'21'0,"7"0"-15"16,-6 10-4-16,-4 24 5 15,-12 18 3-15,-12 24 1 16,-7 10 1-16,-11 16-5 16,-4 15 2-16,-11 7 4 15,-1 10-6-15,-10 0 2 16,-7-1-5-16,1-4 1 15,0-9-1-15,-1-5-1 16,6-10 2-16,1-9-4 16,11-8 1-16,15-15-2 15,16-7-2-15,10-14 1 16,14-8 1-16,4-11-4 16,6-7-1-16,1-5-6 0,8-5-11 15,5-13-60-15</inkml:trace>
  <inkml:trace contextRef="#ctx0" brushRef="#br0" timeOffset="118928.1828">11370 6930 105 0,'0'-12'18'0,"0"2"-7"0,-3 3 4 16,0 3-4-16,3 2 8 16,0-1 0-16,0 1-2 15,0 1-1-15,0 1-4 16,0 0-2-16,0 0-9 16,0 0 0-16,0 0-1 15,0 0-2-15,0 0 2 16,3 0 0-16,0 0-3 15,6 0-2-15,-2 0-9 16,0 8-13-16,0 3-114 16</inkml:trace>
  <inkml:trace contextRef="#ctx0" brushRef="#br0" timeOffset="120736.5449">11289 6650 79 0,'-7'-1'35'0,"4"-2"-6"16,3 1 0-16,-3 1 8 15,3-3 8-15,0 4-9 16,0 0-2-16,0 0-14 15,0 0-5-15,0 0-6 16,0 0-6-16,0 0 2 16,0 0-3-16,0 0-1 15,0 0 3-15,0 0-2 16,0 0 4-16,0 8-4 0,0 6 7 16,0 4 6-16,3 5 0 15,3 9-1-15,4 2-1 16,-6 7-4-16,3 5-2 15,-1 3 3-15,1 5-4 16,-4 4 1-16,3 6 0 16,-3 6 1-16,-3 4-3 15,3 2-1-15,3-3-2 16,-2 2 0-16,10-10 2 16,-5-3 0-16,3-7-3 15,1-6 0-15,1-7 1 16,2-9-2-16,-4-9 0 0,0-7 0 15,-3-9 1-15,-3-5-2 16,-3-3 2-16,-3 0 1 16,0 0 7-16,6-19 11 15,10-34 5-15,11-28-19 16,6-26-2-16,3-15-2 16,1-9-1-16,-1-2-2 15,4 2 1-15,-4 14-1 16,-7 12 1-16,0 18 4 15,-5 16-4-15,-6 17 2 16,-9 10 0-16,-1 12 0 16,-5 10-1-16,-1 13 0 15,-2 7-1-15,0 2 0 0,0 0-7 16,0 14-4 0,5 23 9-16,1 18 2 0,7 12 3 15,-1 9-3-15,6 13 0 16,3 4 4-16,3 2-2 15,4-5-2-15,2-2 0 16,6-8 0-16,1-9 0 16,4-8 0-16,6-10 0 15,-1-9 0-15,-1-10 1 16,1-9-1-16,-4-10 1 16,-6-7 0-16,0-8 2 15,-10 0 0-15,3-13 0 16,-2-22 9-16,4-20-5 15,2-23-1-15,0-22 0 0,4-19-3 16,0-10-3-16,-4-3-1 16,-3 10 1-16,-9 12 1 15,-5 15 0-15,-5 17-1 16,-2 16 0-16,-5 12 2 16,-4 11 2-16,0 7-1 15,0 7-3-15,0 7 1 16,0 8-1-16,0 5 4 15,0 2-2-15,0 3-2 16,0 0-1-16,0 0 1 16,0 0-2-16,0 0-2 15,0 0 1-15,0 0-2 16,0 0 1-16,0 0 4 0,0 0-2 16,0 0 2-16,0 0 0 15,0 0 0-15,0 0 1 16,0 0-1-16,0 0 1 15,0 0 0-15,0 0-1 16,0 0 1-16,0 0 0 16,0 0-1-16,0 0 0 15,0 0 0-15,0 0 0 16,0 0-1-16,0 0 0 16,0 0 1-16,0 0-1 15,0 0 0-15,0 0 1 16,0-2-1-16,0 2-1 0,0 0 2 15,0 0-1 1,0 0 0-16,0 0-1 0,0 0 1 16,-4 0-3-16,4 0-3 15,0 0-6-15,0 0-11 16,-3 0-17-16,0 0-26 16,-11 6-81-16</inkml:trace>
  <inkml:trace contextRef="#ctx0" brushRef="#br0" timeOffset="127567.3746">15713 11403 327 0,'-9'-14'20'0,"3"9"1"16,6 5 5-16,0 0-10 15,0 0-1-15,0 0 1 0,0 0-5 16,-3 0-7-16,3 0 2 16,0 0 0-16,0 8 0 15,0 11-1-15,0 11 16 16,0 9-8-16,0 10-5 15,3 9 4-15,0 8-5 16,3 7 5-16,1 8-5 16,3 4-4-16,6 3 3 15,-4-5-2-15,7-2 0 16,5 1-2-16,-1-2-1 16,9-6 0-16,1-8-1 15,3-15 5-15,1-11-4 0,2-7 0 16,-2-12 0-1,-4-4-1-15,-2-7 3 0,-1-7 2 16,-4-3-2-16,-1 0 6 16,-1-10 0-16,-1-15-1 15,9-23 4-15,4-12-5 16,1-19-4-16,6-14-1 16,-3-2-1-16,-1-4 0 15,-1-7 0-15,-1 3 0 16,-12 0 0-16,4 4-1 15,-7 7 1-15,-1 3-1 16,-6 2-1-16,-2 10 1 16,-2 6 0-16,-2 10 0 15,-2 13 1-15,-1 4 1 0,-2 14-2 16,-2 8 0-16,-2 8 1 16,0 6 1-16,0 8 0 15,0 0-2-15,0 0 1 16,0 0-1-16,0 0-3 15,0 0 1-15,0 0-1 16,0 0 2-16,0 0-1 16,0 0 0-16,0 0-1 15,0 0 2-15,0 0-2 16,0 0 3-16,0 0-1 16,0 0 1-16,0 0 1 15,0 0-1-15,0 0 1 16,0 0 0-16,0 0-1 0,0 0-2 15,0 0 2-15,0 0 0 16,0 0-1-16,0 0 0 16,0 0 1-16,0 0 0 15,0 0-2-15,0 0 1 16,0 0 0-16,0 0 1 16,0 0 0-16,0 0-1 15,0 0-2-15,0 0-3 16,0 0 1-16,0 0-3 15,0 0-2-15,0 0-7 16,0 0-13-16,0 0-18 16,0 0-26-16,-12 0-145 0</inkml:trace>
  <inkml:trace contextRef="#ctx0" brushRef="#br0" timeOffset="128548.9743">14142 7927 264 0,'-15'-18'21'0,"9"7"5"15,6 11 4-15,-5 0-21 16,4 11-4-16,-4 21 3 16,-1 20 13-16,2 12 0 15,1 13-5-15,0 10-3 16,3 9 0-16,-3 17 3 15,3 1 1-15,0 7-8 16,0-7-1-16,0-11 2 16,9-8-6-16,0-7 0 15,6-11-3-15,-3-6 1 16,0-5 1-16,-1-7-2 16,-1-13-1-16,-1-17 0 15,-6-13 0-15,1-9-2 16,-4-5-6-16,0-2 5 15,0-28 2-15,-4-23-34 0,-8-26-130 16,-1-18-125-16</inkml:trace>
  <inkml:trace contextRef="#ctx0" brushRef="#br0" timeOffset="129443.6321">14211 7690 392 0,'13'0'0'16,"10"0"-5"-16,19 0 5 16,20 4 7-16,12 3 3 15,16-4 7-15,14 0-4 16,10 0 7-16,10-1-7 15,6 0-1-15,0 0 0 16,5-2-4-16,2 0-3 16,6 3 1-16,5-3-1 15,3 0 0-15,-2 0-4 16,-10 0-1-16,-2 0 2 16,-7 2-2-16,-13 2 1 15,-3 0 0-15,-8 3 0 16,-8 0 2-16,-2 1-3 0,-11 1 0 15,-13-4 0-15,-8 3 0 16,-12 1-3-16,-8-4 3 16,-9 3 0-16,-14-1 0 15,-3-2-2-15,-9 2 2 16,-2 3-1-16,-1 2 0 16,-3 6 1-16,0 8 0 15,-3 13 0-15,0 14 2 16,0 12 3-16,0 9-4 15,0 3 2-15,0 5-1 16,0 1-1-16,0 10-1 16,9-2 1-16,3 4 0 0,0-9-1 15,1-5 0-15,4-6 0 16,-2-4-1-16,1-5 1 16,-2-7 1-16,-4-6 0 15,-4-9-1-15,-6-6 0 16,0-9 0-16,0-10 1 15,-9-5 1-15,-18 1 1 16,-16-5 6-16,-13-1-2 16,-18-9-7-16,-9 0 4 15,-16-3-3-15,-13-12-1 16,-12-5 0-16,-16-2 0 16,-9 0 0-16,-6 2-1 15,-13 0 1-15,-5 5 0 0,-2 6 2 16,0 0-1-1,5 9 3-15,4 0-3 0,12 0 0 16,13 0 0-16,9 0-1 16,12 0 0-16,12 0 0 15,11 0 0-15,23 0 0 16,11 0 1-16,22-1 0 16,18-2 1-16,10 0-2 15,9 3 0-15,4-3-2 16,0 3-5-16,0 0-1 15,0-1 0-15,0 1-6 16,11 0-4-16,4 0-13 16,5 0-33-16,6 0-109 15</inkml:trace>
  <inkml:trace contextRef="#ctx0" brushRef="#br0" timeOffset="132149.7189">15477 7668 409 0,'0'-8'18'16,"0"4"-13"-16,-7 4 9 15,4 0-6-15,3 7-7 16,0 34 4-16,0 22 8 16,0 21-5-16,0 17 0 15,6 6-1-15,1 4-1 16,-1-1 0-16,-3-3-3 16,-2 2 2-16,-1-6 1 15,0-1-2-15,0-9-1 16,-4-13 3-16,1-21-6 0,0-15 0 15,3-19 0-15,0-16 0 16,0-9-4-16,0 0 1 16,12-40 3-16,21-27 1 15,9-25-1-15,7-11-3 16,-3 5 0-16,-4 9 3 16,3 19-1-16,-2 12 1 15,5 14 0-15,1 11 0 16,-4 18 0-16,-5 15 0 15,-9 6 0-15,-8 35 0 16,-6 16 2-16,-4 16 5 16,0 7-2-16,-4 1-1 0,1-3 0 15,4-13 1 1,1-10-4-16,5-15 0 0,3-8-1 16,0-12 0-16,2-10-3 15,-2-10-8-15,9-17-5 16,4-29-47-16,0-23-218 15</inkml:trace>
  <inkml:trace contextRef="#ctx0" brushRef="#br0" timeOffset="133027.4865">16671 1523 183 0,'0'0'72'0,"0"-12"-47"16,0-9-1-16,-3-1 2 15,3 8-3-15,-3-1-3 16,3 6 4-16,0-1-1 16,0 4-4-16,0 2-9 15,0 0-1-15,0 4-1 16,0 0 0-16,0 0-6 0,-3 0-2 15,3 9-2 1,0 26 2-16,0 21 0 0,3 27 15 16,0 22-6-16,0 16-8 15,-3 6 7-15,0 5-2 16,0-4-5-16,3-12 0 16,1-9 0-16,0-14 3 15,1-15-3-15,1-13-1 16,-3-13 0-16,1-11 1 15,0-12 0-15,-4-14-1 16,4-9 0-16,-4-6 0 16,3 0 5-16,-3-25 5 0,0-27-5 15,0-23-5-15,6-19-5 16,13-5 4-16,18 9 1 16,7 12 0-16,3 19-1 15,4 15 0-15,1 17 1 16,-1 15-4-16,0 12-2 15,0 17 5-15,1 26-3 16,-7 15 4-16,-6 6 2 16,-7 5 2-16,0 1-4 15,-2-4 5-15,-2-1-5 16,-1-5 2-16,-1-6-1 16,0-8-2-16,-7-14-3 15,7-10-4-15,-3-13-8 0,9-9-21 16,7-20-46-16,7-31-232 15</inkml:trace>
  <inkml:trace contextRef="#ctx0" brushRef="#br0" timeOffset="133246.3113">18115 1881 369 0,'13'7'1'0,"11"7"1"16,15 4 12-16,6-1 8 16,10 0 7-16,9-5-10 15,5 0-2-15,-2-2-12 0,0-1-5 16,-13 0 0-16,-11 4-10 16,-15 5-14-16,-20 2-57 15</inkml:trace>
  <inkml:trace contextRef="#ctx0" brushRef="#br0" timeOffset="133439.0586">18082 2360 477 0,'-2'2'0'0,"2"0"-4"16,2 3-5-16,19 1 9 15,12 0 5-15,12 3 6 16,16-4-4-16,15 0-4 0,10-2-3 15,16-2-2-15,4 2-6 16,5-3-8-16,3 0-59 16,-4-3-222-16</inkml:trace>
  <inkml:trace contextRef="#ctx0" brushRef="#br0" timeOffset="133846.2439">20842 1036 463 0,'-35'-31'18'0,"-1"9"-6"16,-2 7 4-16,-8 13-10 15,-12 2 4-15,-11 30-4 16,-2 15-2-16,5 15 0 16,11 11-2-16,7 11 1 15,10 8-1-15,8 8 0 16,11 7-2-16,12 10 0 16,7 3 0-16,0 8 0 15,1 2 0-15,13-8 1 16,1 1 0-16,0-10 1 15,-2-9-2-15,-3-9 0 0,-5-12-1 16,-5-8 1-16,0-7-2 16,-18-5-4-16,-19-6 0 15,-13-8-11-15,-6-11-55 16,-2-19-127-16</inkml:trace>
  <inkml:trace contextRef="#ctx0" brushRef="#br0" timeOffset="134056.5612">19677 2235 151 0,'20'-25'246'0,"18"2"-244"16,11 1 2-16,17 3 4 16,5 6 8-16,6 5 1 15,8 8-3-15,3 0-4 16,6 0-3-16,7 0 1 15,12 0-8-15,5 0-8 16,1-1-23-16,-6-15-214 16</inkml:trace>
  <inkml:trace contextRef="#ctx0" brushRef="#br0" timeOffset="134325.2704">21645 1539 456 0,'-15'0'11'16,"-6"0"-4"-16,-14 25-6 15,-18 22 1-15,-11 21 2 16,-5 15 5-16,7 8 5 16,8 6-1-16,3 5-5 15,11 1 0-15,10-2-4 16,14-7-3-16,13-11-1 15,3-6-3-15,17-6 2 16,21-6-7-16,7-8 2 16,10-9-7-16,9-10-19 0,2-15-156 15</inkml:trace>
  <inkml:trace contextRef="#ctx0" brushRef="#br0" timeOffset="135337.7299">22778 1496 272 0,'-7'-21'55'0,"-2"7"11"16,6 10-16-16,2 4-14 16,-1 0-15-16,1 0-8 15,1 0-12-15,0 24-1 16,0 25 0-16,-3 26 4 0,-4 20 1 15,0 10 0 1,3 4 3-16,-2-1-5 0,3-5 1 16,1-3-2-16,2-14 1 15,0-11-2-15,0-10 0 16,5-14-1-16,4-14 0 16,3-11 0-16,-5-12 0 15,1-10-2-15,-2-4 2 16,1 0 0-16,13-33 9 15,12-21 8-15,17-27-14 16,14-22-3-16,1-11 0 16,1-1-3-16,-6 7 3 0,-5 15 1 15,-12 26-1-15,-12 25 0 16,-17 20 1-16,-10 20-1 16,-3 4-3-16,0 37-18 15,0 21 21-15,0 22 2 16,0 11 0-16,0 7 0 15,0-1-2-15,3-11 3 16,15-9-3-16,7-15 0 16,7-11 1-16,3-13-1 15,1-12 3-15,9-16-3 16,5-12 3-16,9-12 6 16,9-28 8-16,2-21-12 15,-2-16 1-15,-4-16-2 16,-4-19-3-16,-8-7-1 15,-9 0-1-15,-9 10 0 0,-10 15-1 16,-8 19 1-16,-8 19-5 16,-3 16-1-16,-5 17-18 15,0 13-39-15,0 10-106 16</inkml:trace>
  <inkml:trace contextRef="#ctx0" brushRef="#br0" timeOffset="135600.0895">24229 2378 297 0,'0'3'11'15,"0"0"-4"-15,0-1 8 16,0 0-3-16,1-2 0 15,4 0-5-15,4 0 7 16,7 0 21-16,2-12-10 16,4-7-19-16,-2-5-6 15,-7-4-6-15,-4-1-18 16,-7 0-65-16,-2 0-177 16</inkml:trace>
  <inkml:trace contextRef="#ctx0" brushRef="#br0" timeOffset="136163.2449">24885 1384 361 0,'0'0'12'15,"2"8"-10"-15,-1 20 3 16,-1 16 25-16,0 14-4 15,-13 20-12-15,-11 13 5 16,-1 13-2-16,-5 5-2 16,3 0-5-16,6-5-3 0,5-9-3 15,5-12 2-15,4-9-5 16,2-13 3-16,4-10-3 16,-2-11 0-16,3-15 1 15,0-12-2-15,0-9-1 16,0-4 1-16,0 0 4 15,0-15 6-15,0-21 14 16,4-20-22-16,15-14-3 16,10-8 1-16,8-1-3 15,8 5 3-15,1 10-1 16,3 14 1-16,-1 14 0 16,0 14 2-16,-8 11-2 15,-5 10-2-15,-6 1 1 16,-3 12-4-16,-4 20 5 15,-1 9 0-15,-3 6 2 0,-2 9 2 16,-2 1-2-16,-4 2 1 16,-1-1 0-16,-3-3 1 15,0-6 0-15,0-3-1 16,0-7 1-16,-1-7-4 16,0-8-2-16,0-6 1 15,-2-5-4-15,-2-8-7 16,1 1-3-16,-2-2-24 15,0-4-56-15,1 0-306 16</inkml:trace>
  <inkml:trace contextRef="#ctx0" brushRef="#br0" timeOffset="137219.6523">25504 2464 153 0,'-4'2'84'16,"1"-2"-57"-16,3 0 7 15,0 1 1-15,0 2-1 16,0-2-5-16,0 2-8 16,0 1-4-16,10 4 7 15,14 3 2-15,9-2-6 16,9 1-6-16,10-2-1 0,3-4-3 15,-1-2-2-15,-2-2-4 16,-4 0 1-16,-8 0-2 16,-4-2-3-16,-8-8-4 15,-10-8-5-15,-10-2-8 16,-8-5-85-16</inkml:trace>
  <inkml:trace contextRef="#ctx0" brushRef="#br0" timeOffset="137511.3247">25767 2191 182 0,'0'27'3'0,"0"8"26"0,0 5 22 16,-2 6 3-16,-5 3 6 15,-2 4-8-15,0 2-19 16,1 3-1-16,-3 1-12 15,3-1-3-15,1-4-9 16,4-6-6-16,3-6-1 16,0-4 0-16,1-7-1 15,14-5-3-15,4-7 0 16,4-11-3-16,10-8-1 16,7 0-3-16,5-22-6 15,9-7-24-15,-1-4-36 0,-2-2-92 16</inkml:trace>
  <inkml:trace contextRef="#ctx0" brushRef="#br0" timeOffset="137737.5262">26198 2624 344 0,'-2'0'36'0,"2"0"-36"15,0 0 0-15,0 0 3 16,2 0 7-16,15 6 26 15,6 3-2-15,6-2-14 16,2 1-4-16,3-1-11 0,2-4-2 16,-1-1-3-1,-1-2-6-15,0 0-3 0,-3-1-6 16,1-13-15-16,-4-5-67 16,1-3-142-16</inkml:trace>
  <inkml:trace contextRef="#ctx0" brushRef="#br0" timeOffset="137939.4361">26690 2493 256 0,'0'0'97'0,"0"0"-83"16,0 0-11-16,0 10-2 15,0 13 8-15,0 10 15 16,0 10 4-16,0 6-12 16,-3 2-4-16,-2 3 12 15,0 2-13-15,2 4-2 0,0 0-1 16,2-6-6-16,1-6-1 15,0-10-1-15,0-9-4 16,0-7-4-16,0-11-30 16,10-11-108-16</inkml:trace>
  <inkml:trace contextRef="#ctx0" brushRef="#br0" timeOffset="138337.9184">27095 2165 74 0,'0'-2'314'0,"0"2"-293"16,0 0-8-16,0 0 0 16,3 2-1-16,13 7 0 15,11 2 14-15,12-2 0 16,7-1-7-16,8-4-8 16,7-1 0-16,8 0-2 0,4-2 0 15,4 0-2 1,-7 1-4-16,-7 0 0 0,-6 0 0 15,-8 0-2-15,-7-2 0 16,-5 0-1-16,-9 0-9 16,-7 0-3-16,-9-4-13 15,-10-12-51-15,-2-10-386 16</inkml:trace>
  <inkml:trace contextRef="#ctx0" brushRef="#br0" timeOffset="138600.509">27673 1754 344 0,'0'0'0'16,"0"19"0"-16,0 14 0 16,-1 12 27-16,-3 8 3 15,-1 11 4-15,-1 6-11 16,3 2-3-16,0 2 6 15,3-5-12-15,0-7-6 16,0-2-6-16,0-6 0 16,0-6-2-16,2-6 0 15,-1-7-4-15,-1-8-2 16,0-7-16-16,-1-11-84 16</inkml:trace>
  <inkml:trace contextRef="#ctx0" brushRef="#br0" timeOffset="139641.8154">29051 1550 287 0,'0'-14'66'0,"0"3"-50"15,0 8 3-15,-3 3-5 16,-5 6-4-16,-4 19-4 16,-6 18 8-16,-4 15 1 15,2 13-3-15,1 5 5 16,9 5-3-16,1 4-3 16,6 4-7-16,1 4 5 15,2 2-2-15,0-8 3 16,0-5-1-16,0-12-4 0,12-7 2 15,2-8-1-15,3-11-3 16,3-9 7-16,-1-12-4 16,1-11 1-16,-4-5 5 15,5-7 0-15,12-10 1 16,13-22 10-16,14-18-12 16,9-14-4-16,7-13-5 15,5-15 0-15,3-14-2 16,0-5 0-16,-7 0-2 15,-8 14 1-15,-14 15 1 16,-12 13 2-16,-11 14-2 16,-12 8 1-16,-6 15-1 0,-6 8 0 15,-5 10-1 1,1 3 0-16,-4 7-1 0,0 3-4 16,1 1-10-16,-1 0-23 15,0 16-31-15,0 12-25 16,0 8-124-16</inkml:trace>
  <inkml:trace contextRef="#ctx0" brushRef="#br0" timeOffset="139944.283">30156 2346 401 0,'0'0'35'0,"0"1"-35"15,0 1 0-15,0-2 3 16,0 1-1-16,2-1-2 16,1 3-1-16,1-2 1 15,0-1 1-15,-1 0-1 16,1 0 2-16,2-4 2 15,1-13-4-15,-2-5-6 16,-1-2 2-16,-4 3-7 0,0 2-24 16,-4 4-135-1</inkml:trace>
  <inkml:trace contextRef="#ctx0" brushRef="#br0" timeOffset="140301.9287">30617 1776 285 0,'0'4'3'0,"5"18"-3"0,2 10 28 16,4 6 10-16,2 7 4 15,8 4-4-15,3 4-16 16,4 4-8-16,3 2 3 16,1 6-2-16,4-1 0 15,-1-3-2-15,0-4-5 16,-1-2-4-16,-2-7 2 16,-4-7-4-16,-3-6-2 15,-3-11 0-15,-6-7 0 16,-5-6-2-16,-5-7-4 15,-3-4-3-15,-1 0-4 16,5-14-11-16,5-15-113 16</inkml:trace>
  <inkml:trace contextRef="#ctx0" brushRef="#br0" timeOffset="140541.373">31338 1912 401 0,'0'-12'57'0,"-3"7"-37"16,2 5 2-16,-4 0-11 16,-10 11-5-16,-15 22-6 15,-16 16 7-15,-18 17-1 16,-9 7 1-16,-6 7-2 16,-2 4-3-16,3-3 0 0,10-8 0 15,7-4-2-15,10-11 0 16,14-3-5-16,8-10-7 15,14-8-10-15,15-14-86 16</inkml:trace>
  <inkml:trace contextRef="#ctx0" brushRef="#br0" timeOffset="140820.5433">31282 2693 301 0,'17'3'56'0,"10"1"-41"0,10 1 13 16,5 3-3-16,-2-1-5 16,-4 0-2-16,-1 0-5 15,-1 0 2-15,1-1-7 16,3-4 4-16,1 2-8 15,-3-4-3-15,-5 0-1 16,-7 0-8-16,-11 0-12 16,-9-15-28-16,-4-8-271 15</inkml:trace>
  <inkml:trace contextRef="#ctx0" brushRef="#br0" timeOffset="141090.3177">31657 2524 214 0,'-1'0'63'16,"-2"15"-58"-16,-8 15-5 16,-4 8 20-16,-4 9 15 15,-2 4-3-15,-1 8 4 16,-1 3 3-16,5 2-16 16,-1 3-3-16,7-3-10 15,5-6-5-15,7-7-3 16,0-9-1-16,22-7 3 15,14-9-2-15,14-11-1 16,15-8 3-16,8-7-4 16,10 0-6-16,1-18-13 0,-6-4-19 15,-10-8-58-15,-16-9-149 16</inkml:trace>
  <inkml:trace contextRef="#ctx0" brushRef="#br0" timeOffset="141698.0761">32151 1567 48 0,'0'12'101'0,"0"5"-55"15,7 5 3-15,5 3-13 0,-3 8-3 16,2 6-4-16,2 4-2 16,1 10-5-16,2 1-1 15,2 3-3-15,3 7 0 16,-1 7-3-16,2 7-3 15,-3 5 0-15,-7 5-4 16,-6-1 1-16,-6 8 1 16,0 2-1-16,-11 3 1 15,-8 5-2-15,3 7 1 16,-5-4-2-16,1 1 1 16,-2-8-1-16,-3-9-5 15,-2-7 1-15,0-7 3 0,-1-10-4 16,-2-8 0-16,1-12-2 15,-5-9 0-15,0-7-4 16,-8-9-7-16,-6-6-6 16,-3-13-35-16,-8-4-184 15</inkml:trace>
  <inkml:trace contextRef="#ctx0" brushRef="#br0" timeOffset="142567.4367">16162 627 319 0,'0'44'84'16,"-3"23"-83"-1,-18 17-1-15,-1 22 3 0,0 11-1 16,5 9 1-16,2 11 4 15,-3 10 3-15,2 18 2 16,-6 10 7-16,5 9 4 16,-1 3-6-16,7-7-3 15,8-8-7-15,3-12-3 16,0-7 2-16,3-8-2 16,11-12-3-16,-5-13 2 15,3-19-3-15,2-21 1 16,-1-16-2-16,0-21-2 15,-9-17 0-15,-1-12-8 16,-3-14-4-16,0-14-1 16,0-35-97-16,-6-31-234 0</inkml:trace>
  <inkml:trace contextRef="#ctx0" brushRef="#br0" timeOffset="143692.3404">16587 675 256 0,'42'-21'149'0,"14"9"-147"16,24-2 2-16,18 7 5 15,2 6 2-15,6 1-2 16,6 0-4-16,2 0 2 16,10 1 4-16,8 3 0 15,1-2-2-15,7-2 3 16,12 0-4-16,11 0 1 16,16-9-3-16,1-3-3 15,-1 0-3-15,0-1 0 16,0-1 2-16,5 0 1 15,-2 0 2-15,-2 1 0 16,-2 6-5-16,-11 0 0 0,-1 2-1 16,-2 2 2-1,1 0 0-15,10 1 1 0,4-5-1 16,6 2-1-16,-4 0 0 16,-9 4 0-16,-7 1 0 15,-10 0 0-15,-1 4 5 16,-7 12-4-16,7 1 1 15,6-3-1-15,3 2-1 16,5-2 2-16,-2 4 1 16,-3-3-2-16,2 4 0 15,-4-2-1-15,10-3 2 16,7 1 1-16,4 0 0 16,-1 4-1-16,-1 3-2 15,-1 1 3-15,-2-1-2 0,1 1-1 16,1-3 0-16,-4-2-1 15,-1 1 1-15,-5 2 0 16,-2-2 1-16,-3-1 1 16,-1 1-1-16,3-1-1 15,-4-2 0-15,-6-2 1 16,-6 1-1-16,-13 1 0 16,-5 0 2-16,-8-2-1 15,-4 0 0-15,-5-2 0 16,1-1-2-16,2-2 1 15,0 1 0-15,-1-1 1 16,-3 1 0-16,-4-4-1 16,-2 2 3-16,-1-3-3 0,2-1 0 15,2 1 2-15,-4-2-2 16,0-2 0-16,-5 1 0 16,-5 0-1-16,-3 0 1 15,-8-2 0-15,-2 2-1 16,-1-1 1-16,0 1 0 15,5-2 1-15,1 0 0 16,-1 0 0-16,0 0 0 16,-5 0-1-16,-8 0 0 15,-5 0-1-15,-1 0 1 16,1 0 0-16,2 0 0 16,0-3 0-16,-1-1 0 15,1 0 0-15,-4 3-1 16,4-1 1-16,-2 2-1 0,2 0 2 15,3-1-1-15,2-1 1 16,2 1 0-16,0-1-1 16,3 0 0-16,-7-1 0 15,-3-3 0-15,-3 3 0 16,-2 1-1-16,1 1 1 16,0-1 0-16,-4 2 0 15,-6 0-1-15,-5 0 0 16,-10 0 0-16,-10 0-4 15,-14 0 5-15,-9-1-4 16,-6 1-3-16,-4 0-3 16,-2 0-22-16,-39 0-144 15</inkml:trace>
  <inkml:trace contextRef="#ctx0" brushRef="#br0" timeOffset="144789.7469">12016 6008 0 0,'-23'-10'51'16,"4"0"-41"-16,-13 0-10 16,-8 7 10-16,-9 3 4 15,12 0-5-15,-6 0 1 16,-2 0-3-16,-1 13-7 15,1 3-4-15,-4 10-23 16</inkml:trace>
  <inkml:trace contextRef="#ctx0" brushRef="#br0" timeOffset="145186.0706">11003 6552 41 0,'-51'102'8'0,"8"15"-3"15,13 13-3-15,15 13 2 16,15 0 2-16,0-5-2 15,33-8 2-15,22-13-6 16,18-19-1-16,23-14 1 16,11-13 0-16,11-11-4 15,13-16-1-15,8-15 3 16,7-15 2-16,2-12 12 16,4-2 2-16,-7-21-4 15,-5-15-8-15,-7-12 0 16,-6-14-1-16,-11-7 7 15,-18-10 19-15,-14-5-2 16,-18-4-12-16,-14-14 1 0,-13-9-5 16,-8-6-7-16,-10-11-1 15,-15 6-1-15,-6 5 1 16,-9 15 1-16,-27 14 9 16,-10 17-2-16,-9 4-5 15,-11 6-4-15,-4 13-3 16,-6 4 2-16,-8 8-1 15,-1 7 2-15,2 9-10 16,2 7-2-16,2 9-20 16,3 4-120-16</inkml:trace>
  <inkml:trace contextRef="#ctx0" brushRef="#br0" timeOffset="150586.5928">15362 15183 45 0,'17'14'21'0,"-1"-2"-1"16,1-5-7-16,-1 1 6 0,-7-5 4 16,-2 1 2-16,2-3-6 15,-4 2-6-15,-2-3-4 16,-3 0-2-16,0 0 1 15,0 3 1-15,3-3-7 16,-3 0-2-16,0 0 0 16,0 0-10-16,0 0 1 15,0-3-7-15,6-19-90 16</inkml:trace>
  <inkml:trace contextRef="#ctx0" brushRef="#br0" timeOffset="156525.6862">22625 3014 111 0,'0'-19'21'16,"-10"0"-3"-16,4 7 10 15,1 9-1-15,3 1 2 16,2 2-2-16,0 0-4 15,0 0 6-15,0 0-10 16,0 0-6-16,0 0-8 16,0 0-5-16,0 5-1 15,0 8 1-15,20 7 0 0,8 2 19 16,11 2-4 0,6-2-1-16,5 0-1 0,6 0-1 15,-1-2-3-15,6-1 1 16,11 1-1-16,8-1 1 15,11 1 5-15,3 0-7 16,8 2-3-16,1 2 2 16,10-1-1-16,8 1 0 15,6 0 4-15,1 0-3 16,2-2-2-16,8-1 4 16,1 1-1-16,4-2 0 15,2-3-5-15,-1-3 1 0,-4 4 2 16,-3-1-4-1,-6 2 0-15,-5 0 0 0,-2 3 4 16,-2-1-2-16,-3-1-1 16,-5-6 0-16,-8 0-3 15,-1-1 0-15,6-3 0 16,14 4 5-16,15 0 2 16,14-1 1-16,17 3-3 15,7 0 1-15,7-1-4 16,7 1-2-16,-7 0-2 15,-4 0 1-15,-12 3 1 16,-7-1 2-16,1 0-2 16,-1 0 1-16,9 1 0 15,-1-2-2-15,-1 2 2 16,-3 1 0-16,-6 0-1 0,-3 1 3 16,-5 1-3-16,2-2 0 15,2 1 0-15,-1-2 0 16,-1 0-2-16,-8-2 2 15,-16-2 0-15,-8 4 0 16,-4-2 0-16,-5-1 2 16,3-2 1-16,0 2-3 15,-3-2-3-15,-7-1 3 16,-6 0 0-16,-12-1 0 16,-13-3-2-16,-13-1 1 15,-14-3 2-15,-12-1-1 16,-12-2 0-16,-9-2 2 0,-8 0-2 15,-7 0 0-15,0 0 2 16,0 0 1-16,0 0-2 16,0 0 2-16,0 0-1 15,0 0 0-15,0 0 1 16,0 0-2-16,0 0 3 16,0 0-1-16,-1 0 1 15,-2 0-2-15,-5 0 1 16,-7 0-3-16,-10-13-4 15,-9 1 1-15,-13-1 1 16,-9-2 1-16,-10-1 2 16,-5-1-3-16,-6-3 3 15,-5 0-1-15,0 3 1 0,-3-2 0 16,-6 4-1 0,-6-2-1-16,-7-1 0 0,-7-2 0 15,-5-2-1-15,-5-1-1 16,-6-5 3-16,-11-1 0 15,-3 0 1-15,-3-4-1 16,-8 0 1-16,-2 0 1 16,-1-1 1-16,-8 5-2 15,-1-1-1-15,-5 0 0 16,-1 1 1-16,-4 1 0 16,-7 2 0-16,4 4-1 15,-7 3 0-15,2 2 0 0,-1-2-1 16,-2-3 1-1,0-3 1-15,7-2 0 0,8-1 3 16,6 1-4-16,4 0 0 16,5-4-3-16,0 1 4 15,6-3-2-15,1 3 2 16,2-2 2-16,5 3-3 16,0 0 0-16,3-2 0 15,1 3-1-15,-2-2-1 16,-1 3 4-16,6 1-1 15,-3-3-1-15,2 4 1 16,7 0-1-16,-1 0 0 16,5 3 0-16,6 2-4 15,0 2 3-15,1-1 1 16,7 2-1-16,7 0 2 0,6 1-1 16,6 1 0-16,5-1 5 15,6 2-5-15,1 0 1 16,11 1-1-16,7 2 0 15,4 2-2-15,8 2-1 16,12-1 2-16,2 2 1 16,13 3 0-16,10 2 0 15,6 0-1-15,6 1 0 16,0 0-6-16,0 0 0 16,0 0 2-16,0 0-1 15,1 0-1-15,17 7 5 16,14 8 2-16,8 4 2 0,9 2 2 15,14 0-1-15,14 0-2 16,16 3 0-16,10 1-1 16,15 1 0-16,10 3-2 15,14 1 2-15,5-2-1 16,1 0 1-16,3-2 0 16,7 1 1-16,9 3 1 15,12-2-2-15,10 4-1 16,6-3 1-16,0 4 0 15,3-1 0-15,4 2 1 16,4 3 0-16,7 0-1 16,2 0-1-16,-2 3 1 15,4 0 0-15,-3 1 0 0,7-4 2 16,9-1-2 0,0-6-3-16,-6 3 3 0,-2-1 1 15,-10 0 0-15,0-1-1 16,-2-1 0-16,-6-2-1 15,-8 3 1-15,-5 0 0 16,-6-2 1-16,-6-1 0 16,-3-3-1-16,-11-1 0 15,-9-1-3-15,-12-1 3 16,-17 0 2-16,-12 1-1 16,-9 2-1-16,-5-2 3 15,-4 2-3-15,-6-2 0 0,-4 2-1 16,-5 0-1-1,-2-3 2-15,-5 0-2 0,-9-5 2 16,-10-2 1-16,-8-6-1 16,-12-1 0-16,-9-2 1 15,-11-3-1-15,-7-2-1 16,-6 1 1-16,-2-2 3 16,-1 0-1-16,0 0 0 15,0 0 1-15,0 0 1 16,0 0-4-16,0 0 2 15,0 0-2-15,0 0 0 16,0 0-1-16,0 0 1 16,0 0 0-16,0 0 2 15,0 0-2-15,0 0-1 0,0 0-1 16,0 0 1-16,0 0-4 16,2 0-2-16,-2 0-5 15,0 0-9-15,0-7-18 16,0-10-89-16,-18-4-159 15</inkml:trace>
  <inkml:trace contextRef="#ctx0" brushRef="#br0" timeOffset="159931.8657">17081 1859 64 0,'-11'-10'140'0,"1"-5"-117"0,-1 1 8 16,0 3 6 0,2 4 13-16,6 6-10 0,-7 1-9 15,0 0-12-15,-3 8-15 16,-14 22-3-16,-8 19-1 15,-3 17 0-15,-8 15 1 16,4 14-1-16,5 7 0 16,9-1 3-16,14-4-2 15,14-8-1-15,0-7 0 16,27-14-1-16,10-11 1 16,13-16 2-16,9-16-1 15,3-13 5-15,9-12 0 0,0-14 4 16,10-23 6-1,4-16 0-15,-4-13-5 0,-6-9-2 16,-15 1-6-16,-15-4 3 16,-18-1 2-16,-18-2-4 15,-9 2-4-15,-5 6 0 16,-25 8 1-16,-8 14 6 16,-11 16-7-16,-9 15 1 15,-4 20 3-15,-14 8-4 16,0 35-1-16,-3 20 1 15,7 16 0-15,17 6 2 16,24-3-2-16,24-4-4 16,10-7 0-16,39-9-2 15,20-11 4-15,19-16 2 16,20-17 1-16,12-18 3 0,11-4 0 16,-2-32-1-16,-1-15 3 15,-7-6-3-15,-10-8 0 16,-20-3 2-16,-19-1-3 15,-22-3-1-15,-21 0 2 16,-22 4-3-16,-8 6 0 16,-36 13-2-16,-17 16 2 15,-14 19 0-15,-14 14-1 16,-14 22 1-16,-1 29 0 16,7 17 1-16,12 13-1 15,30 6 0-15,23 1-1 16,32-4-2-16,13-8-1 0,49-12 0 15,22-12 4-15,26-14 0 16,17-16 3-16,13-17-1 16,8-5 3-16,4-27 0 15,5-17-1-15,-8-9 1 16,-25-1-2-16,-33 3-1 16,-33-3-1-16,-36-2 7 15,-22-12-1-15,-31-7-7 16,-48 3-7-16,-42 9 2 15,-34 20 2-15,-30 27 3 16,-12 16 3-16,-11 20-3 16,16 27 0-16,27 6 1 15,42 4-1-15,41-1 0 0,36-3 0 16,34-1-7 0,12-1-4-16,39-6 4 0,25-6 6 15,27-9 1-15,17-8 4 16,15-11-4-16,4-7 0 15,-2 0 1-15,-7 3-1 16,-18 7-20-16,-31 8-94 16</inkml:trace>
  <inkml:trace contextRef="#ctx0" brushRef="#br0" timeOffset="161431.1847">16318 7920 195 0,'-7'-3'22'0,"0"-1"14"16,4 0 5-16,0 4-4 16,3 0-15-16,0 0-7 15,0 0-2-15,0 0-2 0,0 0 2 16,0 0 8-1,0 0-3-15,0 0-3 0,0 0 0 16,0 0 1-16,0-2-1 16,0 2 1-16,0 0 0 15,0-1-3-15,0 1 2 16,0-4 0-16,0 4 2 16,0-5-1-16,0-4 0 15,0-3-1-15,0-2-15 16,0-4 3-16,0-4 3 15,0-4-1-15,0-1 2 16,-3-8-2-16,3-5 3 16,-3-3 1-16,0-4 2 15,-2-7-8-15,0-12 5 16,0-5-2-16,5-16-3 0,0-9-3 16,0-10 2-16,0-5-2 15,7-10 1-15,4 0-1 16,1 0 0-16,2 3 0 15,2 6 0-15,0 1 0 16,-4 4 0-16,-2 5-1 16,-2 6 1-16,-5 9 0 15,-3 5 0-15,0 7 0 16,0 6 1-16,-10 3-1 16,0 12 1-16,3 9-1 15,1 14-2-15,3 12 2 16,0 8 0-16,0 10 0 0,3 1-3 15,0 0 1-15,-4 0-3 16,4 0-3-16,-3 0 1 16,3 1-6-16,0 16 2 15,-5 9 9-15,0 8 2 16,-2 3 1-16,-2 4-1 16,-1 2 1-16,-3-3-1 15,0 1 0-15,0 2 0 16,-7-1-1-16,1 5 1 15,-10 4 0-15,0 4 0 16,-6 5 0-16,1-5 1 16,-5 0-1-16,4-6-1 15,5-6 1-15,-2-4 0 16,9-7 0-16,1-5-1 16,5 0 1-16,-1-7-3 0,3-3 0 15,4-8-4-15,10-4-3 16,-2-5-11-16,3 0-4 15,0-8-10-15,6-25-12 16,24-12-114-16,15-18-97 16</inkml:trace>
  <inkml:trace contextRef="#ctx0" brushRef="#br0" timeOffset="161702.9905">16423 5733 93 0,'9'11'149'16,"3"11"-146"-16,4 6 12 16,7 7 8-16,0 3 3 15,3 0 10-15,-1-1-3 16,1-3-10-16,4-2-4 16,-4-4 9-16,3-3-12 15,-1-5-7-15,2-2-3 16,-3-6-5-16,-4-1-1 15,-1-3 0-15,-6-4-3 16,-1-4-4-16,0 0-1 16,-6 0-8-16,1 0-14 15,-4 0-77-15</inkml:trace>
  <inkml:trace contextRef="#ctx0" brushRef="#br0" timeOffset="163267.6027">16269 5388 133 0,'-33'-14'51'0,"1"6"-34"15,-4 4 5-15,0 4-2 16,1 0 2-16,3 7 1 16,2 10-5-16,-2 6 4 15,6 7-5-15,-1 6-2 16,8 8 3-16,7 4-4 15,7 1-5-15,5 2-5 0,8-5 1 16,15-5-3-16,12-7-1 16,4-7 5-16,7-7 4 15,5-7-7-15,7-10 4 16,-2-3 0-16,6-3-6 16,-4-18 4-16,-6-2 0 15,-7-7 0-15,-9-2-3 16,-10-3 1-16,-9-3-1 15,-11-4 6-15,-6-2-5 16,-6 3 0-16,-20 0-2 16,-5 5-1-16,-6 13 3 15,-12 7-3-15,-4 8 2 16,-2 8-2-16,3 0 0 0,0 7 0 16,8 11 0-16,7 4-1 15,15 1 1-15,5-1-1 16,16 1-2-16,1-1-2 15,15 0 2-15,13-9 0 16,12-3-2-16,10-9 5 16,10-1 0-16,-2-7 2 15,-2-10 2-15,-8-3-3 16,-12 0-1-16,-14 4 0 16,-8 3 2-16,-14 2 1 15,0 0 3-15,-7 1-6 16,-16 3 0-16,-12 3 0 0,-9 4 0 15,-7 7 0-15,-4 13 1 16,6 2 1-16,10 1-2 16,14-3 0-16,8-5-1 15,12 0 1-15,5-4-4 16,3 0 0-16,19-4-1 16,9-7-1-16,13 0 6 15,11-8 7-15,7-17-5 16,-8-1-2-16,-8 1 0 15,-20 7 0-15,-10 5 0 16,-16 6 1-16,0-1-1 16,-12-2 2-16,-18 9-4 15,-12 1 0-15,-10 0 2 16,-6 4 0-16,-2 11 0 16,13-1 1-16,11-5 2 0,13-2 0 15,10 1-3-15,13-4-1 16,0 3-7-16,6 2-5 15,16-4 9-15,12-3-4 16,11-2 6-16,4-4-2 16,0-16 0-16,-8 0 4 15,-14 3 0-15,-15 7 0 16,-8-2 3-16,-4 1 9 16,-10 0-11-16,-19-1-1 15,-7 5 0-15,-6 3 0 16,-7 4 1-16,4 0-1 0,6 0 3 15,10 0 1-15,10 0-4 16,12 0-1-16,7 0 0 16,0 0-12-16,16 0-10 15,12 0 19-15,16 0-5 16,10 0 6-16,5 0-2 16,-1-10 5-16,-9 6-2 15,-13 2-2-15,-14 2 1 16,-11 0 3-16,-8 0-11 15,-3 0 4-15,-17 10 7 16,-11 5 3-16,-15 4 2 16,-2-2-3-16,5-2 6 15,7-8 1-15,15 1-1 16,8-4-4-16,10-4-4 0,0 0-12 16,4 0-14-16,20 0 20 15,16 0-3-15,8-12-11 16,8-4-103-16</inkml:trace>
  <inkml:trace contextRef="#ctx0" brushRef="#br0" timeOffset="164356.8545">16444 5479 182 0,'-35'-18'25'0,"-1"4"-3"0,0 2 7 15,-6 7-11-15,0 1 11 16,-4 4-16-16,1 0 1 15,2 13 0-15,4 9-3 16,3 5-3-16,11 4 0 16,8 4-4-16,7 4-3 15,10 3 1-15,0-1-1 16,13-3 1-16,14-1-1 16,9-7 1-16,9-7 3 15,10-9 0-15,10-14 2 0,10 0 8 16,3-18-4-1,2-13-5-15,-8-6-3 0,-11-6-1 16,-18-2 2-16,-11-5-2 16,-19 1 4-16,-13 1-5 15,-2 1 2-15,-28 6-3 16,-16 9-2-16,-12 10-2 16,-10 12 4-16,-9 10 2 15,-3 0-1-15,4 17-1 16,6 12 2-16,13 6 0 15,15 0 1-15,19-1-3 16,16 1 0-16,7-2-2 0,20-3 2 16,16-7 0-1,16-5-1-15,15-14 2 16,11-4 0-16,13-4 6 0,-3-21-6 16,-6-3-1-16,-18-1 0 15,-19 5 1-15,-19 6-1 16,-15 2 0-16,-11 3 7 15,-15 1-6-15,-22 4-1 16,-23 6-6-16,-20 2 6 16,-11 11 3-16,-11 13-3 15,6-1 1-15,15 1 1 16,19-4-1-16,26-6 1 16,21-6-2-16,15 2-3 15,0-5-14-15,29 0 14 16,19-5-3-16,14-2 4 0,19-22 2 15,7-7 0-15,-9 2 0 16,-9 6-3-16,-25 5 2 16,-22 12-3-16,-16 1 1 15,-7 5 3-15,-13 0 0 16,-27 4 0-16,-16 15 0 16,-8 6-1-16,-5-1 1 15,11 2 2-15,17-10-1 16,18-2 0-16,20-6-1 15,3-1-14-15,19-4 9 16,17-3 0-16,16 0-7 16,5-17 4-16,13-6-2 15,-9-3 5-15,-12 5-11 16,-11 10-24-16,-21 2-32 0,-11 9-53 16</inkml:trace>
  <inkml:trace contextRef="#ctx0" brushRef="#br0" timeOffset="165092.1385">16438 5563 221 0,'0'-31'43'0,"0"-6"-31"15,0-4 13-15,0 2 6 16,6-3 5-16,-3-5-1 15,-3-1-17-15,0-7 11 16,0-5-13-16,0-4-5 16,-3-5 7-16,-9-6-8 15,0-5-5-15,-2-4-2 16,0-6 5-16,-5-4-7 0,2 1 6 16,2-5-2-16,-2-2 0 15,7-2-3-15,4 11-1 16,-1 14 2-16,7 14 3 15,0 13 0-15,0 4-5 16,0 5 0-16,0 8-1 16,0 7 2-16,0 11-2 15,0 6 0-15,0 4 0 16,0 3-3-16,0 0-6 16,0 2 0-16,0 0-1 15,0 0 3-15,0 2 4 16,0 11 3-16,0 0 0 0,0 0 0 15,0 3 2 1,0 0-2-16,0 1 0 0,0 0 1 16,-3 4-1-16,-3 1 0 15,-1 3 1-15,0 0-1 16,-5 1 0-16,2 1 1 16,-3 4 0-16,-9 6-1 15,2-2 0-15,-3 5 0 16,1-3 0-16,1-3 2 15,2-5-2-15,3-6-4 16,3-9 1-16,7-4-9 16,5-5-2-16,1-5-19 0,0 0-19 15,13-15-81-15,13-18-26 16</inkml:trace>
  <inkml:trace contextRef="#ctx0" brushRef="#br0" timeOffset="165302.1461">16519 3907 38 0,'23'28'51'0,"6"1"-29"15,-1 1 3-15,2-1-6 16,0 3-17-16,-2-3 3 15,5 5-5-15,0-4-2 0,-2 0-9 16,5-5-30-16</inkml:trace>
  <inkml:trace contextRef="#ctx0" brushRef="#br0" timeOffset="165578.1404">17054 3989 369 0,'-2'0'6'16,"2"0"-6"-16,0 7-12 0,2 12 12 16,13 6 5-16,6 5-1 15,4 4 2-15,3 3-3 16,7 2 1-16,1-3-3 15,1-3-2-15,2-6 1 16,-2-8-7-16,-4-5-4 16,-2-7-9-16,2-7-35 15,0 0-120-15</inkml:trace>
  <inkml:trace contextRef="#ctx0" brushRef="#br0" timeOffset="165833.9592">17672 3980 237 0,'0'17'1'16,"0"10"4"-16,-7 8 12 16,-3 7 7-16,0 8 16 15,-6 10-10-15,-4 2-3 16,-2 3 3-16,-5 3-10 15,-6 1-10-15,-4 9-7 16,-9 0-3-16,-9 3-4 16,-6-6-2-16,-1-9-16 0,0-13-26 15,0-19-243 1</inkml:trace>
  <inkml:trace contextRef="#ctx0" brushRef="#br0" timeOffset="170533.3187">19007 6962 132 0,'-11'-11'72'0,"4"4"-39"16,3 0 10-16,4 6 1 0,0 1-8 15,0 0 0-15,0 0-2 16,0 0-7-16,0 0-4 16,0 0-10-16,-2 0-7 15,2 12-6-15,-4 17 0 16,1 18 1-16,-6 17 9 16,-5 11-3-16,2 7 1 15,2 2-3-15,0 1 3 16,3 0-5-16,7-9 0 15,0-5-2-15,17-7 2 16,2-7-2-16,10-10 1 16,-1-10-1-16,3-12 0 15,1-6 2-15,-4-12-1 0,2-7 2 16,7-8 4 0,11-28 5-16,10-16-4 0,8-16-4 15,-2-14-4-15,-2-10-1 16,-6 0-1-16,-11 2 1 15,-11 4-1-15,-7 17 1 16,-8 18 0-16,-5 18 1 16,-7 14 1-16,-4 16 5 15,-3 3-7-15,0 0-6 16,0 11-3-16,0 25-6 16,3 22 15-16,1 18 9 15,8 7-7-15,5 0 0 0,1 0-2 16,9-7 1-1,-1-6-1-15,7-9 1 0,5-12-2 16,0-9 2-16,1-12 0 16,1-8 1-16,3-9 0 15,1-11 1-15,5 0 0 16,3-26 2-16,7-18 2 16,-4-14-1-16,-2-16 1 15,-3-13-2-15,-3-9 0 16,-8 1-4-16,-7-2 1 15,-10 13-1-15,-12 10 5 16,-7 9-4-16,-3 13-1 16,0 10 1-16,-7 8 0 15,-4 11-2-15,0 7-4 16,0 6-4-16,5 7 3 0,1 3-3 16,2 0-7-16,2 0-13 15,-5 20-17-15,2 7 29 16,-2 12-24-16,6 0-61 15,0-4-212-15</inkml:trace>
  <inkml:trace contextRef="#ctx0" brushRef="#br0" timeOffset="171568.3927">24876 7268 386 0,'0'-5'34'16,"0"5"-28"-16,0 11-6 15,-1 22 0-15,-11 23 3 16,-2 11 7-16,0 10-1 16,3 10 2-16,6 1-1 15,5 8-1-15,0 1 6 16,7-3-6-16,12-3-7 15,3-10 4-15,7-13-3 16,-1-16 1-16,-1-14 2 16,-2-13-4-16,-1-13 2 15,0-12 2-15,3 0-1 16,16-31 16-16,12-24-6 0,15-28-11 16,7-18 0-16,0-12-4 15,-1-4-1-15,-6 10 1 16,-9 12 0-16,-8 18 1 15,-19 25 0-15,-12 20 0 16,-13 17 5-16,-9 15-4 16,0 0-2-16,0 10-9 15,0 24-4-15,0 18 13 16,3 13 7-16,6 6-3 16,8-1-4-16,5-8 0 15,6-8 0-15,7-1 1 16,2-10 0-16,9-6 0 0,5-13 0 15,10-13 4-15,12-11-2 16,3-6 0-16,6-26 5 16,0-14-3-16,-2-16-1 15,-8-7 1-15,-9-9-3 16,-13-3 3-16,-16-3-3 16,-15 7-1-16,-14 4 0 15,-5 7-1-15,-5 10 0 16,-17 5-4-16,-8 8-4 15,-1 10-5-15,-2 14-14 16,0 16-17-16,-1 3-17 16,-2 30-40-16,-9 16-161 15</inkml:trace>
  <inkml:trace contextRef="#ctx0" brushRef="#br0" timeOffset="179916.0129">20583 11253 244 0,'-17'-26'41'15,"9"4"-17"-15,8 3-6 16,0 6 2-16,0-2 4 0,0 4-3 16,0 3 3-16,3 1-6 15,-1 7 0-15,-1 0-2 16,-1 0-1-16,0 0-8 15,0 0 2-15,0 6-6 16,0 20-1-16,-3 15 6 16,-8 22 8-16,-4 10-6 15,-5 8-4-15,5 6-5 16,1 9 4-16,4 3-3 16,7 3-1-16,3-5 0 15,0-9 0-15,8-4 0 16,13-7-1-16,8-8 1 15,6-6 1-15,7-7-2 0,5-16 0 16,0-8 0-16,0-13 2 16,-2-12-2-16,4-7 3 15,10-14 2-15,8-27 1 16,8-19-2-16,3-20 1 16,-1-11-3-16,2-30-2 15,-3-8-1-15,-3-10 0 16,-3 4-3-16,-9 5 4 15,-7 17 0-15,-11 6-1 16,-8 9 0-16,-9 13 1 16,-6 19 0-16,-8 10 0 15,-5 16 0-15,-5 12 5 0,-2 6-4 16,0 10 0 0,0 5-1-16,0 4-5 0,0 3 3 15,0 0-11-15,2 0-14 16,7 9-22-16,7 14 17 15,10 8-61-15,4 1-259 16</inkml:trace>
  <inkml:trace contextRef="#ctx0" brushRef="#br0" timeOffset="180764.7764">26682 11205 280 0,'0'-15'54'0,"0"11"-35"15,0 4-8-15,0 0 3 16,0 0-1-16,0 28-8 16,-2 11 21-16,-4 24-1 15,-3 17-5-15,-4 15 2 16,-1 15-9-16,-2 4-5 15,1 3-3-15,6 1 0 16,3-8-2-16,6-8 0 16,0-12-1-16,12-11 4 15,9-11-4-15,4-18 1 0,4-12 2 16,2-14 1-16,7-12 0 16,9-12 7-16,14-12 7 15,19-25-4-15,10-21-5 16,10-15-9-16,5-18 0 15,0-17-2-15,0-5-2 16,-8-1 1-16,-14 4-1 16,-15 11 1-16,-16 19-1 15,-16 17 1-15,-11 7 1 16,-12 13 0-16,-6 5-6 16,-6 2-4-16,-1 7-12 15,-5 4-20-15,-11 7-35 16,-9 8-106-16</inkml:trace>
  <inkml:trace contextRef="#ctx0" brushRef="#br0" timeOffset="285711.8567">18515 15219 348 0,'0'-14'144'15,"-3"14"-140"-15,0 0 1 0,3 0 3 16,0 0-1-16,0 27 11 16,0 14-9-16,0 23 2 15,0 22 1-15,6 19-1 16,11 20 1-16,5 16-6 16,1 8 0-16,3 8 0 15,-7 5-2-15,4-15 0 16,0-10-1-16,6-16 0 15,-3-23-3-15,6-18 1 16,-2-26-1-16,-2-21 5 16,-1-22-5-16,6-11 2 15,5-44 6-15,18-41-2 0,12-38 6 16,6-30-11 0,3-24 0-16,2-16-1 0,2-3 0 15,4 9-1-15,-5 22 1 16,-5 32 0-16,-17 28-1 15,-16 27 0-15,-12 15-4 16,-13 13-7-16,-6 17-4 16,-6 8-11-16,-2 18-29 15,0 7-37-15,7 16-205 16</inkml:trace>
  <inkml:trace contextRef="#ctx0" brushRef="#br0" timeOffset="286243.538">20168 16199 305 0,'0'0'33'16,"0"0"17"-16,3-13 0 16,7-28 20-16,6-26-17 15,3-17-41-15,1-7-11 16,-8-8 4-16,-4 4 3 15,-8 3-5-15,-4 22-1 16,-13 22 0-16,-8 22-2 16,-11 26 4-16,-13 14 4 15,-17 42-7-15,-7 25 2 16,-8 21-3-16,3 6 4 0,13 5 0 16,10-7 1-16,13-7-1 15,13-17 2-15,18-13 3 16,11-17-7-16,6-15 0 15,24-11-2-15,16-19 0 16,16-7-1-16,15-26 0 16,14-30 0-16,3-10-2 15,-3-7-7-15,-16 7-1 16,-16 15-2-16,-25 24 7 16,-20 16 6-16,-11 11-1 15,-3 16-1-15,-8 28-4 16,-13 15 6-16,-1 13 8 15,-7-1 8-15,8-5-9 0,9-8 1 16,9-7-1 0,3-7-3-16,2-10-1 0,18-11-3 15,-1-12-2-15,8-9 0 16,1-2-5-16,8-18-16 16,7-15-29-16,2-14-74 15</inkml:trace>
  <inkml:trace contextRef="#ctx0" brushRef="#br0" timeOffset="286814.0911">21146 15763 501 0,'-11'-13'10'16,"3"13"-10"-16,-4 32 0 15,-4 26 3-15,-7 23 7 16,-2 19 15-16,-2 2-5 0,2-4 0 15,1-8-8 1,2-11 3-16,5-11-4 0,2-18 0 16,8-20-11-1,4-15 0-15,3-8 0 0,0-7-1 16,0-8 0-16,7-33-1 16,18-25 1-16,14-27-16 15,7-15-9-15,4 2 10 16,4 14 8-16,-5 23-1 15,-1 24 3-15,-5 31 6 16,-6 14 0-16,-6 14 2 16,-5 31-1-16,-10 18 0 15,-7 10 3-15,-9 4 10 16,0-3 1-16,0-5-6 0,0-12 1 16,9-5 2-16,8-14-2 15,2-7-3-15,5-12-3 16,2-7-4-16,3-12-1 15,7-8-2-15,2-25-9 16,7-21-24-16,8-10-42 16,-4-8-141-16</inkml:trace>
  <inkml:trace contextRef="#ctx0" brushRef="#br0" timeOffset="287010.0632">22131 16193 410 0,'-21'77'73'0,"3"8"-52"16,2-4-10 0,4-9 8-16,8-2 5 0,1-11 6 15,3-10-18-15,0-14-5 16,0-19-7-16,0-10-5 16,0-6-7-16,7-28-26 15,5-17-47-15,-2-25-207 16</inkml:trace>
  <inkml:trace contextRef="#ctx0" brushRef="#br0" timeOffset="287190.1635">22129 15715 535 0,'-2'0'13'0,"2"0"-13"15,0 0-8-15,0 13 5 16,14 3-1-16,22 0 1 15,22-10-11-15,19-6-24 16,21 0-27-16,10-19-30 16,3 6-32-16</inkml:trace>
  <inkml:trace contextRef="#ctx0" brushRef="#br0" timeOffset="287503.6191">22995 15741 311 0,'-40'25'58'0,"-14"8"-2"16,-15 1-6-16,-8 3-15 15,-7 2-3-15,8-1-8 16,8-5-2-16,18-7-10 0,19-5-1 16,16-5-6-16,15 1-5 15,2-2-3-15,24 7-3 16,19 4 4-16,9 0-2 16,10 4 3-16,-2 6 0 15,-8 3 1-15,-9 2-1 16,-15 3 1-16,-17 4 0 15,-13-4 0-15,-7 5 2 16,-32 1-2-16,-16-5 6 16,-12-2-1-16,-3-6 0 15,6-8-1-15,5-14-4 16,21-15 0-16,12-8-7 0,20-32-10 16,8-24-18-16,32-21-82 15,17-21-182-15</inkml:trace>
  <inkml:trace contextRef="#ctx0" brushRef="#br0" timeOffset="288163.2907">23496 15148 513 0,'6'10'12'0,"-3"37"-9"16,-3 20-3-16,0 24 10 15,-12 22 4-15,-13 17 1 0,0 1 2 16,2-3 0-16,2-6 1 16,-1 0-3-16,3-16-1 15,2-10-4-15,4-15-4 16,4-16-5-16,4-24 0 16,2-16 0-16,3-18 0 15,0-7-1-15,0-3-2 16,0-33 1-16,5-15 0 15,17-21-9-15,8-8-6 16,6 3 9-16,3 12-1 16,-4 16-1-16,-3 17 7 15,-8 16 0-15,-11 10 2 16,-7 6 0-16,-3 3 0 16,-2 20 0-16,-1 17 0 0,0 6 6 15,0 7-1-15,-9-2 3 16,1-7-5-16,3-7 2 15,5-5-2-15,2-10-3 16,29-7 2-16,21-3-2 16,20-10 0-16,20-2 9 15,8-14-5-15,-3-16-4 16,-8-10 0-16,-11-4-4 16,-17-3-5-16,-15 11-6 15,-20 13 3-15,-13 11 12 16,-10 6 1-16,-3 6 0 0,0 0-1 15,0 0 3 1,-7 18-3-16,-11 11-3 0,-3 15 3 16,3 5 7-16,2-2-2 15,4 1-5-15,4-4 4 16,4-5 1-16,4-5-4 16,0-15 1-16,0-9-2 15,0-8 0-15,0-2-2 16,0-12-7-16,1-19-5 15,-1-16-41-15,0-14-77 16</inkml:trace>
  <inkml:trace contextRef="#ctx0" brushRef="#br0" timeOffset="288343.6672">24186 15704 475 0,'17'18'16'0,"9"4"-14"16,2-3 0-16,5 0 0 16,4-2-2-16,7-1-2 15,9-5-8-15,5 3-49 16,0 1-118-16</inkml:trace>
  <inkml:trace contextRef="#ctx0" brushRef="#br0" timeOffset="288883.8545">24709 16082 342 0,'3'48'76'0,"6"1"-59"0,8 2-2 16,14-11 13-16,12-3-9 16,11-8-5-16,9-13 1 15,12-13 0-15,9-3-3 16,4-22-4-16,6-19-4 16,-9-9-4-16,-9-3-7 15,-15-8 2-15,-19 0-4 16,-17 10 2-16,-15 12 7 15,-10 12 4-15,0 9 1 16,-5 5-3-16,-10 12 1 16,-6 1 3-16,-6 7-1 15,-6 22 0-15,1 12-3 16,-1 13 0-16,6 6 0 16,8 5 0-16,7 5 1 0,4 11 5 15,5 3-4-15,3 8 1 16,0 3 0-16,0 15 6 15,0 9 3-15,0 1 1 16,-15 1-7-16,-13-14-7 16,-11-11 0-16,-13-8 6 15,-11-8-2-15,-10-14 0 16,-12-14-2-16,-9-12-2 16,-3-15 1-16,3-20 1 15,6-5 0-15,18-19-3 16,16-21 3-16,20-4 0 15,21-15-3-15,13-7-1 16,28-5-4-16,30-5 5 0,20-1 2 16,16-3-2-16,15-2 0 15,9-8 0-15,7 1-1 16,-1-6-3-16,-6 6-14 16,-11 5-24-16,-13 11-19 15,-13 8-53-15,-16 13-303 16</inkml:trace>
  <inkml:trace contextRef="#ctx0" brushRef="#br0" timeOffset="289514.1264">28021 15826 496 0,'0'-66'27'15,"-10"3"-24"-15,-27 1 0 16,-5-1 5-16,-13 12-2 16,-11 17-5-16,-6 20 8 15,-5 14 0-15,3 27 2 16,7 23-1-16,14 9-2 15,20 4-5-15,20-4-3 16,13-5-3-16,33-6 0 16,25-11 1-16,19-7-4 15,17-11 6-15,6-9 0 0,0-3-2 16,-10-3-3-16,-18 3-3 16,-22 15 5-16,-25 11 3 15,-25 21 0-15,-9 20-1 16,-37 17 1-16,-13 9 5 15,-10 2-1-15,2-2 1 16,4-8-1-16,6-8 6 16,5-11 1-16,6-10-3 15,0-15 0-15,5-19-5 16,5-14-2-16,3-15-1 16,7-6-2-16,2-38-5 15,9-16-25-15,15-24-33 16,7-19-82-16</inkml:trace>
  <inkml:trace contextRef="#ctx0" brushRef="#br0" timeOffset="290083.6239">28408 16106 363 0,'0'65'63'16,"0"17"-46"-16,-8-2 8 15,-11-4 2-15,-4-6-7 16,3-11 4-16,4-10-9 16,5-13-4-16,3-18-3 15,8-7 2-15,0-11-9 16,0 0-1-16,0-15 0 0,16-26 0 16,10-13 0-16,13-13-17 15,-2-4 9-15,5 10 6 16,4 10-7-16,-4 14 1 15,-3 19 8-15,-5 12 3 16,-7 6-3-16,-3 11 0 16,-2 20 1-16,-2 7 4 15,-1 6-1-15,2 0-4 16,1 2 6-16,8-5-1 16,9-4 1-16,9-11-1 15,11-10 4-15,10-14-6 16,4-2-1-16,-3-15-2 15,-7-21-1-15,-13-11 1 0,-15-10-5 16,-17-3-4-16,-16 0 3 16,-4 8-6-16,-36 12 6 15,-17 22 6-15,-16 10 2 16,-9 8 0-16,-5 22-1 16,6 16 3-16,14 13 5 15,10 10-2-15,16 2 6 16,13 3-2-16,14-3-2 15,11-8-5-15,1-3-4 16,15-11-2-16,13-9-3 16,8-7-11-16,7-11-32 15,2-6-54-15,6-1-274 0</inkml:trace>
  <inkml:trace contextRef="#ctx0" brushRef="#br0" timeOffset="290819.3164">29595 16941 5 0,'6'-20'433'0,"2"-3"-417"16,2-17-15-16,4-5 8 16,-1-11 12-16,2-5-8 15,-2 2-1-15,-4 4 4 16,-7 6 1-16,-2 14-2 15,-3 12 5-15,-21 9-7 16,-14 14-12-16,-15 6-1 0,-16 28 4 16,-5 14 1-16,5 10 2 15,16 8 3-15,20-1-1 16,16 0-3-16,17-7-1 16,0-11-2-16,25-10 1 15,16-12 0-15,18-13 2 16,16-12-3-16,12-19-3 15,4-23-3-15,-3-18-7 16,-1-14-5-16,-4-18-6 16,0-18-2-16,-2-11-5 15,-10-3 10-15,-6 10-5 16,-16 23 6-16,-16 28 17 0,-17 25 7 16,-9 21 9-16,-5 13-4 15,-2 4 2-15,-2 15-2 16,-23 27-12-16,-14 26 0 15,-10 15 6-15,-1 13 5 16,1 10 0-16,8 1 1 16,10-4 0-16,11-1 2 15,8-14-8-15,12-10 2 16,0-12-1-16,23-22-6 16,5-13 5-16,8-23-6 15,11-8 0-15,11-17-2 16,11-20 0-16,3-10-7 15,-5-4-6-15,-13 7 6 0,-18 10-1 16,-17 15 9 0,-15 16 1-16,-4 3 0 0,-6 19-1 15,-23 21-6-15,-12 12 7 16,-3 9 7-16,8-6 1 16,10-9-3-16,13-10-2 15,6-8 2-15,5-12-1 16,2-5-4-16,0-11-1 15,2 0-2-15,15-15-6 16,7-22-7-16,-3-7-30 16,-1-15-42-16,-10-18-138 15</inkml:trace>
  <inkml:trace contextRef="#ctx0" brushRef="#br0" timeOffset="290962.2817">30414 16546 400 0,'0'7'60'0,"8"11"-56"16,8-2-3-16,5-5 7 16,3 2-5-16,3 2-3 15,-5-4-18-15,-1 4-138 16</inkml:trace>
  <inkml:trace contextRef="#ctx0" brushRef="#br0" timeOffset="291695.4032">30589 17116 220 0,'0'21'207'0,"6"0"-200"15,22-9-4-15,15-6 25 16,18-6 10-16,17-3-18 16,9-16-3-16,-1-10-14 15,-8-12-3-15,-14-5-1 16,-15 0-1-16,-20-3-7 15,-23 6-9-15,-6 7 14 16,-33 7 3-16,-21 11 1 16,-11 11 4-16,-9 7 4 15,-2 0 1-15,8 25 2 16,10 12 1-16,13 7 1 0,13 7 5 16,13-4-3-16,13 3-3 15,6-8-3-15,16-4-3 16,20-12 1-16,10-8-6 15,8-11 3-15,3-7-4 16,-8 0 0-16,-6-4-12 16,-18 1 0-16,-12 3 5 15,-10 0 5-15,-3 0 0 16,-16 22-3-16,-9 10 4 16,-3 9 1-16,6-4 6 15,9 4-4-15,13-2 1 16,5-2 1-16,25-11 15 15,13-7-6-15,19-9-9 0,12-2 1 16,8-8-4-16,6-9-1 16,-3-19-3-16,-2-20 2 15,-2-22-2-15,1-22-5 16,0-21-6-16,-1-16 1 16,-2 1-4-16,-3 10-11 15,-2 20 10-15,-9 27 8 16,-14 24-2-16,-16 18 10 15,-15 17 2-15,-10 9 0 16,-9 3 5-16,-1 11 0 16,0 25-4-16,-16 19-1 15,-15 22 6-15,-11 18 2 0,-13 14-4 16,-3 10 2-16,-2-4 7 16,4-13 0-16,9-7-4 15,11-18-2-15,12-14-2 16,11-19-4-16,10-15-1 15,3-16-1-15,0-11 1 16,2-2-11-16,17-7-26 16,3-20-48-16,-5-17-256 15</inkml:trace>
  <inkml:trace contextRef="#ctx0" brushRef="#br0" timeOffset="291891.3331">31360 16957 151 0,'49'13'370'16,"33"18"-368"-16,26 1 0 15,17 4 14-15,17-1 10 16,-5-4-16-16,-7-4-4 16,-12-9-6-16,-21 0-4 15,-21-6 0-15,-18-5-32 16,-27-7-180-16</inkml:trace>
  <inkml:trace contextRef="#ctx0" brushRef="#br0" timeOffset="332169.8488">5972 12194 83 0,'0'2'0'0,"15"-2"-57"16</inkml:trace>
  <inkml:trace contextRef="#ctx0" brushRef="#br0" timeOffset="332993.7323">5226 13004 372 0,'0'-16'20'0,"0"10"-8"16,0 6 3-16,0 0-5 15,0 9-7-15,3 26-1 16,15 27 20-16,3 29-1 16,-2 30-10-16,-1 24 0 15,3 15-7-15,4 13 2 16,-1 14-4-16,0 16 1 16,0 16-1-16,-8 20-2 15,-4 17 6-15,-4-2-3 16,-5 2-2-16,4-17 1 15,-4-14-1-15,3-16-1 0,3-32 4 16,6-18-4 0,0-22 0-16,4-24-2 0,-5-21-4 15,2-22 3-15,-4-26-5 16,-1-18-5-16,-7-23-29 16,-1-12-49-16,-3-43-96 15</inkml:trace>
  <inkml:trace contextRef="#ctx0" brushRef="#br0" timeOffset="334390.1509">5669 12879 453 0,'11'0'0'15,"17"0"-3"-15,21 3 0 16,26 4 3-16,19 5 2 16,13-2 3-16,11 2-5 15,4-2 0-15,14-5 0 16,18-1 1-16,17-4 4 15,22 0-1-15,17-4-4 16,8-7 0-16,6 4 0 0,7-2 1 16,11 3 0-16,16-5 7 15,10 0-8-15,7-5 3 16,13 2-1-16,16-4 3 16,8-5-2-16,15 5 0 15,10-4 0-15,9 4 3 16,0-3-2-16,8 5 0 15,7 5-1-15,3 3 7 16,9 5-8-16,0 3-1 16,3 0 4-16,-2 0-2 15,13 8-3-15,5 3 4 16,-2 3-4-16,9 4 1 0,7-3-1 16,-3 3 0-16,6 4 0 15,-4 0 0-15,-2 0 1 16,2 5 0-16,2-1-1 15,-12-1 2-15,5 1-1 16,-1-1-1-16,-7 5 2 16,2-2 0-16,-2-2-2 15,-6 5 5-15,-2-3-4 16,-7 2 0-16,-2 5 2 16,-7-1 0-16,2-2 0 15,-3-2-2-15,-4-3 1 16,-2-5-2-16,-3 0 0 15,-7-1 0-15,-5 1 0 16,-12 0-2-16,-10-3 2 0,-14 3 2 16,-9-1-2-16,-14-2-2 15,-10-1 2-15,-10 1 3 16,-10-2-2-16,-8-4-1 16,-16 1-1-16,-15 1 1 15,-13 3 2-15,-15-4-2 16,-12 5 0-16,-16 0-2 15,-18 6 2-15,-19 2-1 16,-18 1 1-16,-19 8 0 16,-15-2-2-16,-14 11 1 15,-12 2 1-15,-11 7 0 0,-11 13 0 16,-10 6 0 0,-13 14 4-16,-2 14-4 0,-8 8 2 15,-14 6 1-15,-5 6-2 16,1 3 1-16,-6 4-2 15,2 4 0-15,-1 2-1 16,0-3 1-16,-1 0 0 16,3 2 0-16,-1-11 1 15,-2-2-1-15,4-17-1 16,-6-11 1-16,-1-12 0 16,-2-17 0-16,-5-15 0 15,-6-11 1-15,-1-15-1 0,-9-12 1 16,-13-8 1-1,-9-2-1-15,-14 0-2 16,-21-10 1-16,-16-7-4 0,-20-2 4 16,-22-6-6-16,-18-8-2 15,-22-3-2-15,-32-6 0 16,-20-5 7-16,-29-5 3 16,-24 5-2-16,-24 0 2 15,-23 3 3-15,-23 6-1 16,-22 6-2-16,-16 5 0 15,-14-2-1-15,-16 11 1 16,-8-1 0-16,-16 5-2 16,-11 3-3-16,-6 0 5 15,-19 4-2-15,-6 3-4 16,-14-2 4-16,-7 1-8 0,3-2 4 16,-6 3 0-16,1-3-1 15,-1-1-1-15,3 7-1 16,-1-2 8-16,5 3-2 15,-1 0 2-15,9 0 2 16,5 4 5-16,12 14-2 16,12 1-1-16,18 3-3 15,17 3 1-15,22-3-2 16,23 5-1-16,19-2-4 16,27-2 0-16,15 2-4 15,24 0-39-15,25-6-39 16,27-8-50-16</inkml:trace>
  <inkml:trace contextRef="#ctx0" brushRef="#br0" timeOffset="375605.7312">5854 8555 126 0,'0'0'56'16,"0"0"-43"-16,0 0 17 15,0 0 5-15,0 0-5 16,0 0-1-16,0 0-7 16,3 0-2-16,-3 0 2 15,0 0-2-15,0 0-2 0,0 0-3 16,0 0 1-1,0 0-8-15,0 0 8 0,0 0 0 16,0 0 1-16,0 0-3 16,0 0 1-16,-3 0-9 15,-3-1 0-15,-3-5-5 16,-4 2 1-16,1 1-1 16,-3-1-1-16,0 0 1 15,-3 4-1-15,0-2 0 16,2 2 1-16,-5 0-1 15,3 0 0-15,-3 0 0 16,3 6 1-16,5 5-1 16,-1-4 0-16,1 8 0 15,-2 4-1-15,-1 3 0 16,2 3 1-16,1 1 0 0,4 2 0 16,1 9 0-16,-1 1 0 15,5 2 0-15,1 4-1 16,3 3 1-16,3-3 0 15,18 2 0-15,4 1 0 16,5-7-1-16,4-3 2 16,2-11-2-16,3-1 0 15,1-14 0-15,2-4 2 16,4-7-1-16,2-1 3 16,-2-23-3-16,2-14 2 15,-2-9 0-15,-7-5 0 16,-6-3 1-16,-8 0-2 0,-10 3 0 15,-6 2 2 1,-9 3-2-16,0 1 6 0,-7 2-7 16,-13-3 3-16,-7 7 1 15,-4 3 0-15,-2 5-3 16,-6 6 1-16,-4 4-1 16,1 7 1-16,-4 4-2 15,0 4 1-15,1 7 0 16,5 0-1-16,4 0 0 15,6 2-1-15,5 11 0 16,-2 5-3-16,9 4-6 16,0 1 3-16,6 5-5 15,5 1-9-15,7 3-8 16,4 2-13-16,23-7-27 16,10-3-110-16</inkml:trace>
  <inkml:trace contextRef="#ctx0" brushRef="#br0" timeOffset="376280.5849">6761 8402 66 0,'-40'-5'247'16,"10"5"-241"-16,2 0 14 15,8 0 11-15,-2 0-4 16,3 0-13-16,-4 0 4 0,1 18-11 16,-2 5-3-1,2 10-3-15,-1 8 4 16,1 6-1-16,1 5-4 0,3-1 2 16,5 5-2-16,2-7 0 15,8 0 1-15,3-5 2 16,0-3-3-16,15-4 1 15,6-2 0-15,4-6-1 16,5-7 2-16,3-6-2 16,6-8 2-16,3-8-2 15,10 0 2-15,3-13 2 16,0-16-2-16,3-13 3 16,-8-3-2-16,-6-3-3 15,-11 1 1-15,-6-5 3 16,-12 5-4-16,-9-4 3 0,-6-2 2 15,0 8-3-15,-9 0 0 16,-13 4 4-16,-8 11-3 16,-6 8 1-16,-6 7 1 15,-1 7 3-15,-8 4-5 16,-1 4-3-16,3 0-1 16,7 0-4-16,12 9-1 15,8 6-3-15,13 2-7 16,6 2-21-16,3 3-22 15,22-4-107-15</inkml:trace>
  <inkml:trace contextRef="#ctx0" brushRef="#br0" timeOffset="376895.5142">7540 8277 196 0,'-33'-8'126'0,"0"4"-118"16,-1 4 26-16,4 0 2 15,0 0-7-15,2 0-5 0,-2 12-9 16,5 9-7-16,-5 6-4 15,6 6 3-15,2 3-3 16,7 8-3-16,1 4-1 16,4-1 0-16,7 7-1 15,3-2 1-15,0-4 0 16,6 0 0-16,12-6 1 16,7-7-2-16,8-2-1 15,0-11 0-15,1-1 2 16,2-12-2-16,0-5 2 15,7-4 1-15,-1-5 2 16,7-20-2-16,2-12 0 16,1-6 3-16,-3-9-4 15,-4-3 3-15,-3 0-1 16,-9-1-1-16,-11 2 3 0,-6 3 0 16,-14-2-2-16,-2 0 1 15,0-1-1-15,-21 0-1 16,-4 7 3-16,-5 5-2 15,-3 6-1-15,-3 10 8 16,-4 5-4-16,-3 11-1 16,-2 6-1-16,-1 4-3 15,1 0 0-15,3 14 0 16,2 7-2-16,10 2-2 16,9 7-6-16,6-1-1 15,6 4-9-15,9-1-5 16,0-1-45-16,3-3-108 0</inkml:trace>
  <inkml:trace contextRef="#ctx0" brushRef="#br0" timeOffset="377624.2973">8483 8185 311 0,'-12'-20'15'0,"0"10"-7"16,-1 0 26-16,2 1-18 15,-5 2 3-15,-5 3 4 0,-3 4-12 16,-6 0-3-1,-1 4-3-15,-5 19 0 0,0 9-2 16,-1 5-1-16,3 3 1 16,4 2 0-16,3-2-1 15,6-1-2-15,3-1 1 16,9 2 3-16,6 4-3 16,3 0-1-16,0 1-1 15,14-5-2-15,8-8 3 16,11-1 0-16,3-7-1 15,8-5 0-15,1-9 0 16,9-9 0-16,4-1-1 0,3-8 2 16,-3-16 0-1,2-11 1-15,-6-8-1 0,-2-2 1 16,-13-6 0-16,-9 0 0 16,-11 1 0-16,-16-6 3 15,-3-3-3-15,-6 0 2 16,-21 0-2-16,-4 8 1 15,-12 11 1-15,1 11 3 16,-3 9 1-16,-1 7-3 16,7 6-1-16,0 7-3 15,11 0-1-15,7 0-9 16,6 9 1-16,8 9-14 16,7 6-7-16,0 6-14 15,10-2-117-15</inkml:trace>
  <inkml:trace contextRef="#ctx0" brushRef="#br0" timeOffset="378118.25">9150 8210 396 0,'-24'-10'1'16,"-4"6"-1"-16,2 4 4 16,-8 0 0-16,-3 4 2 0,1 21 5 15,0 13 1-15,6 8-8 16,5 7 3-16,9 4-5 16,11 3 0-16,5-2-2 15,0-6-1-15,24-4 0 16,6-8 0-16,4-8 1 15,9-6 0-15,2-12-1 16,1-10 1-16,2-4 1 16,1-3-1-16,4-24 1 15,-1-9 0-15,-3-11 3 16,-7-4-2-16,-11-8 2 16,-7-3-2-16,-12 0 3 15,-12-4-3-15,0 6-1 0,-18 1 4 16,-12 8 6-16,-6 12-5 15,-7 5 6-15,-2 14-1 16,-4 6-3-16,7 11-7 16,11 3-1-16,7 0-5 15,9 15-2-15,5 7-8 16,10 7-6-16,0 7-1 16,16-6-37-16,14-1-162 15</inkml:trace>
  <inkml:trace contextRef="#ctx0" brushRef="#br0" timeOffset="378560.412">9772 8206 184 0,'-18'-19'11'16,"-5"7"-8"-16,-3 7 50 15,-4 5-13-15,-1 0-8 16,-2 18-7-16,6 13 5 16,2 8-16-16,5 9-6 15,4 6-4-15,7 2-1 16,9 5-2-16,0-5-1 16,3-5-1-16,19-11-1 15,8-9-1-15,3-12 1 16,1-9 2-16,8-10-4 0,-2 0 1 15,-1-16 3-15,0-19 0 16,-3-6 0-16,-8-11 1 16,-7-2 1-16,-9-8 1 15,-6 0-3-15,-6 6 0 16,0 3 4-16,-12 7 4 16,-12 14 1-16,-7 5 0 15,-2 13 0-15,0 9 0 16,1 5-7-16,6 0-2 15,2 19-5-15,9 11-10 16,6-1-13-16,9 0-25 16,0-5-113-16</inkml:trace>
  <inkml:trace contextRef="#ctx0" brushRef="#br0" timeOffset="378883.8246">10139 8264 248 0,'0'0'113'0,"-9"0"-107"16,-7 1-8-16,-7 20 2 16,-8 9 0-16,1 7 3 15,-3 10 0-15,8 6 2 0,1 6 2 16,9 2-3-1,8-1-3-15,7-3-1 0,0-5-2 16,7-7-1-16,11-12-1 16,9-19-2-16,2-10 5 15,6-4-11-15,1-7 11 16,4-19-5-16,-1-7-1 16,-2-4-9-16,-1-4-27 15,-6-1-26-15,-11 1-47 16</inkml:trace>
  <inkml:trace contextRef="#ctx0" brushRef="#br0" timeOffset="530369.5538">4896 5172 66 0,'-22'-19'9'16,"13"4"-2"-16,9 2-3 0,0 13-4 15,0 0-3-15,0 17 3 16,0 17 0-16,0 6-2 16,9 11-3-16,-3 11-13 15</inkml:trace>
  <inkml:trace contextRef="#ctx0" brushRef="#br0" timeOffset="532777.6232">23295 3526 118 0,'-8'-16'42'0,"2"0"-21"16,2 4-6-16,2 7 7 16,1 1 0-16,1-1 0 0,-2 1 6 15,2 1 4-15,0 3-7 16,0 0 3-16,0 0-7 16,-1 0 4-16,-1 0-7 15,1 0-2-15,-2 0-6 16,3 0-2-16,-1 0 0 15,1 0-4-15,0 0-2 16,0 0-2-16,0 0 0 16,0 0 0-16,0 0-1 15,0 0 1-15,0 0-2 16,0 0-3-16,0 0-4 16,0 3 1-16,0 3-10 15,0 1 3-15,0 0-23 0,0 1-21 16,5-4-50-1,1-3-66-15</inkml:trace>
  <inkml:trace contextRef="#ctx0" brushRef="#br0" timeOffset="534681.4017">23295 3526 183 0,'5'-34'39'0,"-13"26"3"16,-1 4-5-1,0-1-13-15,-1 4-5 0,1 1 0 16,-1 0-3-16,4 0-8 16,-4 5-3-16,-2 12-4 15,-3 11-1-15,0 5 1 16,1 2-1-16,5 2 2 15,5-3-2-15,4-1 0 16,0-3 0-16,0-3 0 16,11-7 0-16,7-4 0 15,6-5 0-15,1-9 0 16,9-2 0-16,10-7 8 16,9-19 0-16,5-10-2 15,4-4-4-15,-10-4 3 16,-6 0-5-16,-13 2 0 0,-11 0 1 15,-11 4 2-15,-10 5-3 16,-1 4 0-16,-12 3 6 16,-15 8 2-16,-8 7-7 15,-18 11-1-15,-3 0-1 16,-5 15 1-16,3 15 1 16,5 7 0-16,4 1 0 15,12 3 1-15,5-1 0 16,15-7-2-16,7-4 0 15,10-2 0-15,0-6 0 16,13-3-1-16,10-4 1 16,10-6 0-16,9-8 0 0,9 0 4 15,7-11-3-15,3-11 0 16,-4-6 1-16,-11-1 1 16,-12 3-3-16,-11 0 2 15,-14 1 1-15,-8 3 1 16,-1 2 0-16,-12 4 0 15,-16 3-4-15,-10 7 0 16,-11 6-2-16,-5 4 1 16,-4 21 1-16,2 5 1 15,10 1-1-15,10 1 1 16,10-2-1-16,10-4 0 16,8-3 0-16,7-2 0 0,1-5-2 15,1-1 1-15,19-4-3 16,7-3 2-16,7-6 2 15,6-2 2-15,2-6 3 16,1-14-3-16,-3-6-1 16,-7 1 1-16,-10-2 3 15,-8 1-4-15,-12 1 4 16,-3-2-3-16,-8 3 3 16,-20 4-5-16,-8 7 0 15,-12 9-2-15,-5 4 2 16,-3 10-2-16,0 14 2 15,-1 8 0-15,9 2 2 16,13 3-2-16,6-4-3 16,17 2 3-16,8-1 0 15,4-5-3-15,7-6 3 0,20 0-1 16,12-6-1-16,11-13 2 16,12-4 1-16,3 0 1 15,6-19-2-15,-9-6 0 16,-4-1 0-16,-9-3 0 15,-13-2 1-15,-10 2 1 16,-16-2 1-16,-10 3-3 16,0 2 0-16,-24 4 2 15,-13 6-2-15,-14 8-1 16,-7 8-2-16,-4 0 2 16,-3 22 1-16,6 8 0 15,6 1 4-15,13 0-3 0,14-2-1 16,12-2-1-16,12-2 0 15,2 0-1-15,11-5 0 16,20-2 0-16,12-9 1 16,14-9 2-16,9 0 0 15,7-14-1-15,4-13 0 16,-7-4 0-16,-10-2 0 16,-18 2 1-16,-17 0 0 15,-13-1 3-15,-12 0-4 16,0 3 5-16,-21 0-3 15,-19 10-2-15,-12 10 2 16,-15 9-2-16,-14 6 0 16,1 23 0-16,3 4 3 0,12 1-2 15,13-3 1-15,17-2-2 16,15-3 0-16,17-1-2 16,3 0 0-16,7 1 2 15,24-5-4-15,14-10 1 16,13-4 3-16,9-7 2 15,10-4-2-15,5-19 1 16,-9-5-1-16,-6 0 1 16,-26-1 2-16,-14 6-3 15,-19-1 4-15,-8 1 3 16,-6-2-4-16,-24 3 0 16,-14 8-2-16,-15 11 0 15,-9 3-1-15,-4 12 0 0,3 15 3 16,6 5 1-16,8 4-3 15,12 0 0-15,11-4-1 16,12-1 0-16,15-4-2 16,5-3-3-16,12-6 2 15,21-3 0-15,10-8 1 16,11-7 2-16,7 0 0 16,8-20 2-16,-2-7-2 15,-7-6 2-15,-14 3-1 16,-15 1-1-16,-14 5 4 15,-14 2-2-15,-3 5 1 16,-14 0-1-16,-17 9-2 0,-14 8 0 16,-11 0-3-1,-9 20 3-15,1 11 1 0,11-2-1 16,11-1 0-16,16-4 0 16,17-7-1-16,9-1-4 15,8-3-2-15,22-8 1 16,15-5 4-16,14 0 0 15,13-20 2-15,4-7 0 16,-4-6-3-16,-16 9 3 16,-20 4 0-16,-18 12-4 15,-15 1 4-15,-3 2 4 16,-3 0-4-16,-16-4 0 0,-11 6-1 16,-8 3-4-1,-7 0 1-15,-1 0 2 0,4 4-4 16,10 4 1-16,8-5-4 15,10 2-14-15,4 1-28 16,9 0-45-16,1 1-97 16</inkml:trace>
  <inkml:trace contextRef="#ctx0" brushRef="#br0" timeOffset="537496.2562">22923 4709 57 0,'-7'78'3'0,"7"5"-3"16,0-5-6-16,1 2-20 15</inkml:trace>
  <inkml:trace contextRef="#ctx0" brushRef="#br0" timeOffset="539511.5334">9084 13411 64 0,'-28'-29'30'0,"-5"4"4"16,3 1-15-16,-4 2-8 16,-2 5-9-16,-4 1-2 15,-5 5-4-15,-4-2-6 16,1 4 10-16,-4 3 0 15,-3 4 0-15,-5 2 0 16,-4 0 0-16,-4 5-9 16,-3 10-1-16,-2 0-6 0,-6 7 11 15,-9 6 1-15,-3 2 4 16,-6 6 2-16,3 1-2 16,3 7 0-16,0 9 0 15,6 1 1-15,0 4-1 16,7 5 1-16,5-1 0 15,3 4 0-15,6 9-1 16,4 5 0-16,2 9-2 16,7 1-3-16,5 14 4 15,13 2 0-15,11 10 1 16,7 7 0-16,15 8 0 16,0 1 0-16,6 4 0 0,19 5 0 15,5-6-17-15,9 4-40 16</inkml:trace>
  <inkml:trace contextRef="#ctx0" brushRef="#br0" timeOffset="539700.1637">8938 16695 47 0,'88'7'0'15,"0"-1"-37"-15</inkml:trace>
  <inkml:trace contextRef="#ctx0" brushRef="#br0" timeOffset="539939.4772">10770 15932 31 0,'103'-89'6'16,"-3"-8"-6"-16,-9 0-9 16,-12 1 9-16,-14 3 0 15,-12 0-3-15,-16 2-12 0,-10 2 15 16,-21 0 6-16,-6 2 9 15,-6-4 2-15,-23 1-17 16,-6-1-4-16,-14 0-9 16,-8-1-18-16</inkml:trace>
  <inkml:trace contextRef="#ctx0" brushRef="#br0" timeOffset="540029.7029">10724 14130 20 0,'-115'-74'49'0,"0"2"8"15,-3-2-46-15,-1 4-11 16,4 1-9-16,3-2-25 15,-6 5-51-15</inkml:trace>
  <inkml:trace contextRef="#ctx0" brushRef="#br0" timeOffset="540157.3099">8689 13300 89 0,'-136'-3'5'0,"2"3"-4"0,1 0 4 15,3 22-5-15,3 3-1 16,8 5-5-16,9-1-12 15,16 1-13-15</inkml:trace>
  <inkml:trace contextRef="#ctx0" brushRef="#br0" timeOffset="541469.9342">2400 8353 68 0,'0'-28'166'0,"0"9"-151"16,0 12-6-16,0 7 17 16,0 0-1-16,0 0-10 15,0 0 1-15,0 0-1 16,0 0-1-16,0 0 0 15,0 0 2-15,0 0-3 16,0 0-3-16,0 0-5 16,0 0-3-16,0 0-2 15,0 0 0-15,0 0 0 16,0 0 0-16,0 0 0 16,0 0 0-16,0 0 0 0,0 0 0 15,0 0 0-15,0 0 0 16,0 0 0-16,0 0 0 15,0 3 1-15,0-3 0 16,0 0 2-16,0 0 0 16,0 0-2-16,0 0 2 15,0 0-3-15,0 0 2 16,0 0-2-16,0 0 0 16,0 0 0-16,17-16 0 15,15-7 3-15,7-11 1 16,6 1-2-16,1 4-2 15,-4 7 0-15,-3 13 0 16,1 9 0-16,-1 0-4 16,4 16 4-16,2 16 1 15,-2 9 0-15,-5 9-1 0,-3 6-1 16,-9 7 1-16,-7 7 4 16,-5 3-2-16,-9 4-1 15,-5-1 3-15,-1-2-1 16,-23-4-3-16,-12-3 4 15,-10-6-1-15,-6-2-3 16,-5-7 4-16,-6-2-2 16,-2-12-1-16,5-10-1 15,5-17 0-15,6-11 2 16,7 0-2-16,6-23 0 0,12-12 0 16,5-8 0-1,16-13-3-15,3-3 0 0,13-6-2 16,20-1 1-16,9 5 4 15,10 5-1-15,-1 4 1 16,1 8-3-16,0 3 1 16,-1 7-6-16,-2 2-3 15,0 3-10-15,-2 4-44 16,-4-5-118-16</inkml:trace>
  <inkml:trace contextRef="#ctx0" brushRef="#br0" timeOffset="541815.3701">3404 7597 20 0,'12'-2'168'0,"2"2"-168"16,8 0 8-16,5 0 11 15,4 0-1-15,5 12 3 16,0 7 0-16,0 3 2 16,2 1-19-16,-2 3-1 0,-3 2 2 15,3-5-4 1,0-1-1-16,-3-10-6 0,-2-9 0 15,2-3-2-15,1-11-7 16,-3-16-12-16,-1-8-34 16,-4-7-65-16</inkml:trace>
  <inkml:trace contextRef="#ctx0" brushRef="#br0" timeOffset="542099.8239">4144 7370 182 0,'0'0'67'0,"0"0"-19"15,0 3-26-15,0 22-21 16,-4 13 6-16,-5 16 10 16,0 9-2-16,0 2-1 15,-3 7-2-15,3 5-1 0,0 3 0 16,-3 14 3-16,0 6-10 16,-7 5 2-16,4-4-1 15,-3-8-2-15,0-6-1 16,3-10 0-16,0-4-1 15,-4-2-1-15,1-10 0 16,-3-6 0-16,-1-8-4 16,-2-9 2-16,2-9-5 15,5-10-4-15,8-6-18 16,2-13-61-16,7 0-211 0</inkml:trace>
  <inkml:trace contextRef="#ctx0" brushRef="#br0" timeOffset="542392.2962">4183 8427 104 0,'0'0'193'15,"0"0"-193"-15,0 0-13 16,9 0 13-16,15-11 6 16,13-11 12-16,12-7-2 0,8-8-7 15,4-4 6-15,2 2-2 16,-6-2-10-16,-2 4-3 16,-3 1-1-16,-13 3-14 15,-14 7-6-15,-11 4-48 16,-14 0-171-16</inkml:trace>
  <inkml:trace contextRef="#ctx0" brushRef="#br0" timeOffset="542656.3096">4468 7833 218 0,'-6'21'58'0,"0"13"-58"15,3 20 0-15,-4 16 8 16,7 8 5-16,0 6 6 15,0-4-2-15,0-7 7 16,0-9-10-16,16-9-1 16,5-11-5-16,3-3 0 15,9-13-5-15,7-6 1 16,5-10 0-16,1-10 1 16,5-2-4-16,1-18-1 15,3-11-4-15,0-7-1 16,-10 3-11-16,-12 6-41 15,-17 8-159-15</inkml:trace>
  <inkml:trace contextRef="#ctx0" brushRef="#br0" timeOffset="543421.1046">4899 8059 155 0,'0'0'53'0,"0"0"-53"15,15 0 12-15,9-9 10 16,9-10 1-16,7-3 1 16,8-7-10-16,1 1-2 15,3-4-2-15,-4 0 0 16,1-2-6-16,-7 4-4 15,-9 1-7-15,-11 8-24 16,-14 5-63-16</inkml:trace>
  <inkml:trace contextRef="#ctx0" brushRef="#br0" timeOffset="543637.5649">5004 7682 287 0,'-3'0'57'0,"3"19"-57"15,0 12-16-15,13 15 16 16,2 7 13-16,3 3-4 16,0-2 0-16,6-4-4 15,-2-3-2-15,-1 1-3 16,3-8 0-16,-3-10-2 0,-2-9-6 16,-1-14-8-1,-6-7-14-15,0 0-33 0,-3-29-135 16</inkml:trace>
  <inkml:trace contextRef="#ctx0" brushRef="#br0" timeOffset="544005.7373">5544 7336 14 0,'39'-19'207'0,"5"7"-200"16,4 2 20-16,1 5 10 15,-5 5-4-15,-13 0-11 16,-4 3-10-16,-11 16-2 16,-10 9 4-16,-6 5 2 0,-3 16 6 15,-22 4-8-15,-2-4-8 16,3-9-2-16,12-7-4 16,12-11-8-16,0 0 1 15,18-3 4-15,13 0 2 16,2-4 1-16,9 3 0 15,-3-1 1-15,-3 2 1 16,-8 0-2-16,-4 3 0 16,-12 0 3-16,-5 3-1 15,-7 8 2-15,-16 7 3 16,-20 12-5-16,-22 6-2 16,-11 8-1-16,-13 1-13 0,-12-1-11 15,-18-3-118 1</inkml:trace>
  <inkml:trace contextRef="#ctx0" brushRef="#br0" timeOffset="544521.5685">1905 10442 156 0,'33'-15'13'15,"16"-14"16"-15,15-7 17 16,17-9-6-16,13-11 0 16,13-5-14-16,11-9-1 15,10-4-4-15,17-6-1 16,16-9-4-16,14-6-3 0,10-3-5 16,3-5-4-1,-3 1-2-15,-3 1 2 0,0 11-2 16,-3 5-1-16,-11 11 0 15,-2 8-1-15,-17 1-1 16,-16 6-1-16,-9-1 1 16,-8 5 1-16,-13 4-1 15,-7 7 1-15,-10 4-4 16,-10 6 2-16,-7 6-1 16,-11 5-2-16,-13 4-3 15,-9 5-1-15,-14 6-14 16,-6 5-35-16,-13 3-102 15</inkml:trace>
  <inkml:trace contextRef="#ctx0" brushRef="#br0" timeOffset="545280.4615">2882 10514 257 0,'-15'0'49'16,"9"0"-33"-16,6 0 7 15,0 0-3-15,0-6-10 16,14-10-5-16,17-9-2 16,18-8 1-16,11-3-2 15,10-1 2-15,3 3-3 16,6 9 2-16,0 11-3 15,-1 9 0-15,-11 5 0 16,-9 8-1-16,-12 21 1 16,-11 5 0-16,-10 6 1 15,-10 12 2-15,-9 7 4 16,-6 7 2-16,-1 6 2 16,-22-1-6-16,-7-6 3 15,-4-5-2-15,-9-3-3 0,-5-2 0 16,-4-2-2-16,-2-9-1 15,2-12 1-15,7-13 2 16,3-11-1-16,5-8-2 16,6-8 0-16,8-18-3 15,4-7-3-15,13-7 2 16,6-1 2-16,3 0-3 16,22-6 3-16,11-1-5 15,13-7 2-15,10-5-3 16,9-4-2-16,4 1-13 15,-5 4-80-15</inkml:trace>
  <inkml:trace contextRef="#ctx0" brushRef="#br0" timeOffset="545806.1311">4007 9995 231 0,'0'39'7'16,"0"8"3"-16,-3 2 2 16,3-2 3-16,0 1 0 15,0-4 10-15,6-3-8 16,6-5-3-16,0-6 0 16,0-8-11-16,6-11 3 0,-3-4-6 15,4-7-6-15,-1 0 6 16,3-26 18-16,4-15-6 15,2-10-9-15,-3-10-2 16,-6-2-1-16,0 4-1 16,-9 5-1-16,1 12 2 15,-4 13 2-15,-3 18-2 16,-3 8 3-16,3 3-3 16,3 19-21-16,2 16 21 15,5 10 13-15,2 6-4 16,7 4-5-16,2-8-1 15,1-6 2-15,5-8 1 0,3-14-5 16,0-8 5 0,0-8-2-16,-2-3-1 0,2-6 5 15,4-25 8-15,1-11 1 16,-4-11-10-16,-4-5 0 16,-8-5-2-16,-9-2-1 15,-10-3-4-15,-3 3 0 16,0 6-7-16,-8 12-3 15,-3 10-2-15,2 15-12 16,6 14-33-16,0 8-47 16</inkml:trace>
  <inkml:trace contextRef="#ctx0" brushRef="#br0" timeOffset="546240.0651">4984 10056 178 0,'0'0'53'0,"-3"0"-29"0,3 0 1 16,0 0-3-16,0 0-12 16,0 8-7-16,0 12 5 15,0 8 6-15,8 5 3 16,-5 3 0-16,3 4-2 15,0-2-1-15,1-6-11 16,-1-2 3-16,-3 0 2 16,3-7-6-16,0-3-2 15,-2-5 0-15,-2-4-6 16,-1-4 1-16,-1-3-9 16,0-1-12-16,0-3-138 15</inkml:trace>
  <inkml:trace contextRef="#ctx0" brushRef="#br0" timeOffset="548677.3948">3739 3598 28 0,'-11'-13'26'16,"2"6"16"-16,3 2-12 15,6 2-5-15,-4 1-1 16,4 1 0-16,0-1 12 15,0 2-6-15,0-2-12 16,0 2 5-16,0 0-7 16,0 0-5-16,0 0 0 15,0 0 0-15,0 0-2 16,0 0-3-16,0 0 0 16,0 0 1-16,0 0-2 15,0 0 0-15,0 0 3 0,0 0-4 16,0 0 3-16,0 0-2 15,0 0 1-15,0 0 0 16,0 0-1-16,0 0-1 16,0 0 2-16,0 0-4 15,0 0 1-15,0 0 2 16,0 0-2-16,0 0-2 16,0 0 0-16,0 0 0 15,0 0 1-15,0 0-2 16,0 0 1-16,0 0-1 15,0 0 0-15,0 0 1 16,0 0 0-16,0 0-2 0,0 0 1 16,0 0-1-16,0 0 1 15,0 0 0-15,0 0-1 16,0 0-2-16,0 0 1 16,0 2-1-16,4 6 2 15,8 2 1-15,3 5 3 16,3 1-3-16,1-1 0 15,1 4 1-15,5 1-1 16,2 1 0-16,6 1 0 16,1 1 2-16,5 2-2 15,1 0 0-15,2-1 0 16,4 1 0-16,2-1 1 16,4-1 1-16,-1-1-1 0,-5-2-1 15,-4-3-1-15,-9-2 1 16,-5-3 1-16,-4-3-1 15,-8-1 0-15,-2-1 0 16,-8-1-3-16,0-5 3 16,-2 3 0-16,-4-4 0 15,3 0 0-15,-3 0 2 16,0 0-1-16,0 0 0 16,0 0 0-16,0 0 0 15,0 0-1-15,0 0 0 16,0 0 0-16,0 0-2 15,0 0-5-15,0 0-18 0,-10 0-82 16,-1 0-192 0</inkml:trace>
  <inkml:trace contextRef="#ctx0" brushRef="#br0" timeOffset="550431.5431">8826 7165 48 0,'0'6'9'16,"3"2"1"-16,3 17 8 15,3 19 3-15,4 1 10 16,-5 10 9-16,4 8-5 15,-2 3-10-15,-4-1-4 0,0 0-1 16,2-5-9 0,-2-8-2-16,1-8-6 0,2-7-1 15,-6-12 1-15,3-10-3 16,-3-11 0-16,-3-4-1 16,3 0-6-16,1-3 7 15,7-29 30-15,4-12-18 16,9-17-8-16,1-2-4 15,5 2 0-15,1 5-2 16,5 11 2-16,-9 14 3 16,-2 18-3-16,-8 13 0 15,-4 0-4-15,2 22 4 16,0 11 0-16,0 8 8 0,1-2 0 16,-2-4-2-1,-1-2-5-15,-1-4 2 0,4-2-3 16,-2-5 0-16,2-6-2 15,-1-5-4-15,6-7-7 16,-3-4-15-16,9-5-111 16</inkml:trace>
  <inkml:trace contextRef="#ctx0" brushRef="#br0" timeOffset="559295.2745">11467 9278 79 0,'13'4'33'0,"-9"-4"20"15,-1 0 24-15,-3 0-6 16,0 0-8-16,0 0-10 16,0-12-20-16,-7-5-17 15,-12-1 2-15,-5 2 0 16,-7-2-10-16,-11 4-2 15,-10 4-3-15,-11 1-3 0,-7 8 4 16,-9 1-3 0,-1 0-1-16,2 0 1 0,6 5 0 15,8 1 0-15,12-5 1 16,13 3-2-16,9 0 1 16,8-2-1-16,11-1 0 15,5-1 0-15,6 0-6 16,0 0-14-16,6 4-29 15,18 3 12-15,12-7-49 16,6 0-210-16</inkml:trace>
  <inkml:trace contextRef="#ctx0" brushRef="#br0" timeOffset="559619.5833">11194 9002 210 0,'-57'0'7'15,"-4"0"-4"-15,-9 9 2 16,-5 10 3-16,-2 1 13 16,2 3 1-16,2-1 10 15,6 4-3-15,6-1-11 16,13-3-1-16,12 4-9 0,10 3-3 15,22 1-5 1,4 3-5-16,11 4 0 0,23-5-3 16,15-5 4-16,11-3-10 15,7-8 9-15,8-9 3 16,5-7-9-16,2 0-42 16,-7-7-26-16,-8-8-58 15</inkml:trace>
  <inkml:trace contextRef="#ctx0" brushRef="#br0" timeOffset="571456.4753">2651 1342 251 0,'-21'8'52'0,"-3"-7"-21"0,5-1-1 15,1-1 5-15,9-5 9 16,3 2-2-16,6 4-11 15,0-1-7-15,0 1-20 16,0 0-4-16,0 0-2 16,3 0 2-16,19 0-12 15,17 0 12-15,16 0 3 16,17-4 0-16,11 2-2 16,5 2 2-16,2 0-2 15,-8 17-1-15,-3 9-4 16,-1 8 4-16,-4 10-2 15,1 3-5-15,-5 9-3 0,-10 5 9 16,-5 8-5-16,-16 8 6 16,-11 2 1-1,-13 2 0-15,-15-5-1 0,0-4 0 16,-16-1 2-16,-22-2 1 16,-15-1-1-16,-16-5 2 15,-12-6 0-15,-7-15-1 16,0-13 2-16,0-17-1 15,3-12 5-15,9-5-3 16,10-21-2-16,8-13-2 16,18-10-2-16,9-7-9 15,16-5 9-15,10 2-1 16,5 1 1-16,18 7-2 16,15 3-1-16,10 5 0 15,8 3 3-15,9 5 0 0,4 1 0 16,4 6-1-16,1 4 0 15,0 5-1-15,-5 4 2 16,3 8-8-16,-7 1-7 16,-5 3-3-16,-6 3-40 15,-7-3-87-15</inkml:trace>
  <inkml:trace contextRef="#ctx0" brushRef="#br0" timeOffset="572811.3178">4025 1098 60 0,'1'-6'216'16,"-1"6"-189"-16,2 0-10 15,-2 0 8-15,0 0 5 16,0 0 0-16,0 0-6 16,0 0-7-16,0 0-4 0,0 0 1 15,0 0-6-15,0 0-3 16,0 0-1-16,0 0-3 15,0 0 1-15,0 0 1 16,0 0-2-16,0 0 0 16,0 0 1-16,0 0 0 15,0 0-2-15,0 0 2 16,0 0 2-16,0 0-2 16,0 0-1-16,0 0 0 15,0 0 1-15,0 0-2 16,0 0 1-16,0 0 1 15,0 0-1-15,0 0 1 16,0 0-1-16,0 0-1 16,0 0 0-16,0 0 1 0,0 0-1 15,0 0 0-15,0 0 0 16,0 0 1-16,0 0-1 16,0 0 0-16,0 0 0 15,0 0 0-15,0 0 1 16,0 0-1-16,0 0 2 15,0 0 1-15,0 0-2 16,0 0 0-16,0 0 2 16,0 0-1-16,0 0 1 15,0 0-2-15,0 0 1 16,0 0 1-16,0 0-3 16,0 0 0-16,0 0 1 15,0 0-1-15,0 0 0 0,0 0 0 16,0 0 0-16,0 0 2 15,0 0-2-15,0 0 0 16,0 0-2-16,0 0 2 16,0 0-2-16,0 0 1 15,0 0-2-15,0 0 0 16,0 0 1-16,0 0 1 16,0 0-2-16,0 0 1 15,0 0 1-15,0 2 1 16,3 5 0-16,0 0 1 15,3 5-1-15,3 2 0 16,1 5 0-16,-1 3 0 16,2 0 1-16,-1-1 2 0,-1-4-2 15,0-3-1 1,-2-5 1-16,-2 1-1 0,-2-5 1 16,-3-1-1-16,0-3 0 15,0-1 1-15,0 0 0 16,0 0-1-16,0 0 2 15,0 0-2-15,3 0 0 16,-3 0 2-16,0 0-2 16,0 0 0-16,0 0 0 15,0 0 0-15,0 0 0 16,0 0 0-16,0 0 0 16,0 0 0-16,0 0 0 0,0 0 1 15,0 0-1-15,0 0 1 16,0 0-1-16,0 0 1 15,0 0-1-15,0 0 1 16,0 0-1-16,0 0 2 16,0 0-2-16,0 0 0 15,0 0 0-15,0 0 1 16,0 0-1-16,0 0 0 16,0 0 0-16,0 0 0 15,0 0-1-15,0 0 1 16,0 0 1-16,0 0-1 15,0 0 0-15,0 0 0 0,0 0 1 16,0 0-1-16,0 0 1 16,0 0 0-1,0 0-1-15,0 0 0 0,0 0 0 16,0 0 0-16,0 0-1 16,0 0 1-16,0 0 0 15,0 0-2-15,0 0-1 16,0 0 2-16,0 0-2 15,0 0-2-15,0-5-8 16,0-6-34-16,0-5-57 16,-3-1-168-16</inkml:trace>
  <inkml:trace contextRef="#ctx0" brushRef="#br0" timeOffset="573248.2385">4031 1009 145 0,'-3'0'90'0,"3"0"-70"0,0 0-13 15,0 0-2-15,0 0-5 16,0 8 0-16,6 14 0 16,9 8 9-16,7 6 9 15,5 4-1-15,3-1-2 16,6 1 1-16,1 3-10 15,3-4 7-15,-1-2-1 16,-6-1-4-16,1-4 0 16,-7-3-1-16,0-2-4 15,-2-5-2-15,-5-2-1 16,-4-2 0-16,-2-4-4 16,-4-3-4-16,-4-3-7 0,-3-8-24 15</inkml:trace>
  <inkml:trace contextRef="#ctx0" brushRef="#br0" timeOffset="573517.9406">4780 888 140 0,'0'26'54'15,"-3"15"-17"-15,-9 12 9 0,-3 9 3 16,-6 6-20 0,0 1-4-16,-4 0-1 15,3 2-7-15,-1 3-1 0,-4 5-6 16,-1 4-8-16,-8 8-2 16,-4 8-1-16,-5 4-7 15,-10-1-7-15,-14-4-26 16,-16-12-154-16</inkml:trace>
  <inkml:trace contextRef="#ctx0" brushRef="#br0" timeOffset="573853.9679">2542 3028 243 0,'1'0'12'0,"25"0"2"16,14-9-7-16,14-11 29 15,22-16-4-15,27-12 1 16,24-14-7-16,25-13 0 16,18-10-12-16,3-7-3 15,0-1-1-15,-3 2-5 16,-3 2-1-16,-7 8 1 15,-5 8 1-15,-12 12-4 16,-16 9-2-16,-15 10 0 0,-15 8-2 16,-16 6 2-16,-16 12-10 15,-17 7-5-15,-18 7-9 16,-18 2-39-16,-12 18-181 16</inkml:trace>
  <inkml:trace contextRef="#ctx0" brushRef="#br0" timeOffset="574303.7624">3349 3119 309 0,'-13'1'61'0,"13"-1"-61"15,0 0-23-15,10 0 17 16,17 0 6-16,15-1 24 15,19-16-3-15,17-7 5 16,13-5-9-16,4 4 0 16,5 7-10-16,-9 14-3 15,-9 4-1-15,-9 8-3 16,-15 21-1-16,-13 10-1 16,-15 9 2-16,-15 10 2 15,-15 6-2-15,-21 10 3 16,-28 6-2-16,-14 2-1 15,-10 2 1-15,-9-10-1 0,-3-10 1 16,-6-12 0 0,4-15 3-16,8-15 6 15,9-13-4-15,12-9 5 0,12-2-5 16,13-20 1-16,13-5-6 16,12-11 0-16,8-7-1 15,16-9 0-15,29-8-5 16,13-4-4-16,12 0 2 15,3 0-4-15,5 0-10 16,4 2-12-16,-9 3-91 16</inkml:trace>
  <inkml:trace contextRef="#ctx0" brushRef="#br0" timeOffset="574821.5144">4426 2786 11 0,'12'0'224'0,"3"12"-210"0,9 12 22 16,-3 4-1-16,1 6-16 16,-5 3 3-16,-1-1 4 15,-1 2-6-15,3-5-9 16,-3 0 0-16,7-3-4 16,-4-8-2-16,2-6-5 15,-7-9-3-15,-1-7 3 16,-3 0-8-16,-2-10 8 15,7-23 9-15,5-17-1 16,6-7-8-16,-5 3 0 0,-1 10 0 16,-8 14 1-16,-5 12 1 15,-3 12 0-15,1 6-2 16,2 0-4-16,6 21 4 16,6 8 0-16,10 9 5 15,-1 3-1-15,0-2-2 16,3-4-1-16,-3-6 1 15,6-7-1-15,-5-9 0 16,2-9 1-16,-5-4 5 16,2-14-2-16,3-20 8 15,-5-13 3-15,5-9-6 16,-9-7-9-16,-3-8 7 16,-6-5-4-16,-5-9-3 0,-4 2-1 15,-3 3 0-15,0 10 0 16,0 15 0-16,0 9 0 15,-7 10-2-15,1 11-2 16,-5 6-1-16,2 8-8 16,2 6-19-16,-5 5-66 15</inkml:trace>
  <inkml:trace contextRef="#ctx0" brushRef="#br0" timeOffset="575789.4577">3361 3550 212 0,'16'-5'60'15,"4"-16"-14"-15,4-6-23 16,1-2-1-16,8-3-12 15,0 1-2-15,1-2 0 0,5 0-4 16,1 1 3-16,-1 0-3 16,-2 1 4-16,-1 2-3 15,1 3-3-15,-1 0-1 16,0 2-1-16,3-2-1 16,-5 6 0-16,2 2 0 15,-2 2-3-15,0 1 0 16,-4 5-4-16,0 1-6 15,-6 3-19-15,0 4-66 16</inkml:trace>
  <inkml:trace contextRef="#ctx0" brushRef="#br0" timeOffset="577041.7863">3030 3231 157 0,'0'0'45'0,"0"0"-45"15,0 0 19-15,19-9 9 16,8-8-6-16,-3 5-2 15,4 1-2-15,8-6-2 16,6-2 0-16,16 0-5 16,9-3 0-16,12-3-4 15,9-2-4-15,-1-5 4 16,-2 3-3-16,-3-2-2 16,-12 7 3-16,-9 8-4 0,-13 2-1 15,-17 7-1-15,-13 4-2 16,-9 3-2-16,-6 0-11 15,-3 0-14-15,0 0-78 16</inkml:trace>
  <inkml:trace contextRef="#ctx0" brushRef="#br0" timeOffset="578189.3046">5677 2742 305 0,'-5'0'28'16,"2"0"-23"-16,3 0 5 15,0 0 14-15,0 0 1 16,0 0-6-16,0 0-6 15,0 3-7-15,0 15-5 16,0 8 1-16,15 12 12 16,0 5-4-16,1 0-2 15,4 2-3-15,-4-3-2 16,1-3 2-16,-4-2-1 16,-1-8-3-16,1-8-1 0,-7-5 2 15,-1-9-1-15,-2-5-1 16,-3-2 0-16,0 0 5 15,0-2 4-15,0-24 7 16,-3-19-12-16,-12-16-1 16,0-1-3-16,6 6 3 15,-1 12-3-15,2 15 5 16,5 11-2-16,0 11 3 16,3 6-1-16,-3 1-5 15,3 0-5-15,0 1-2 16,0 22-10-16,0 11 17 15,9 12 2-15,3 9 1 0,-3 3-1 16,3-9-2 0,1-3 3-16,-1-10-1 0,-1-10-1 15,-5-10-1-15,4-8 0 16,-7-6 0-16,-3-2 0 16,3 0 4-16,-3 0 3 15,0-24 5-15,-9-14-12 16,-10-20-7-16,-2-3 7 15,6 5-2-15,3 12 2 16,3 18 0-16,6 15 5 16,0 9-2-16,0 2-3 15,3 0-1-15,0 0-4 16,0 15-8-16,0 11 13 0,6 7 0 16,6 1 0-1,-3-1 1-15,3-4-2 0,1-3 1 16,-4-9 0-16,-1-6-2 15,-5-6-2-15,0-5-3 16,-3 0-4-16,0-5-12 16,-15-20-102-16</inkml:trace>
  <inkml:trace contextRef="#ctx0" brushRef="#br0" timeOffset="578977.2684">3989 1149 76 0,'0'-4'44'16,"0"2"-17"-16,-4-1 11 15,4-3 19-15,0 2-14 16,-3-1-3-16,3 1-11 15,-2 1-7-15,-1-1-2 0,3 2 11 16,0 1-11-16,0 1-9 16,0 0 1-16,0 0-4 15,0 0-5-15,0 0-1 16,0 0-1-16,-1 0-1 16,1 0-1-16,0 3-5 15,0 11 4-15,16 8 2 16,7 6 4-16,2 5 0 15,11 4-3-15,4 1 1 16,5 1 1-16,2 0 0 16,3-2 0-16,-1 1-3 15,-4-3 1-15,-2-1 0 16,-4-4 0-16,-8-2-2 0,-4-4 3 16,-5-3-2-1,-5-5 1-15,-4-6 0 0,-7-5-1 16,0-4 1-16,-6-1 0 15,0 0 1-15,0 0 4 16,0 0 0-16,0 0 0 16,0 0-1-16,0 0-5 15,0 0-4-15,0-5-19 16,0 1-24-16,0 2-126 16</inkml:trace>
  <inkml:trace contextRef="#ctx0" brushRef="#br0" timeOffset="580544.3972">5696 1038 160 0,'-3'-2'32'0,"0"1"3"16,-3-3 10-16,-3-4 5 16,-3-1-17-16,-4-6-3 15,-7-1-8-15,-8-3 0 16,-6-3-13-16,-8-3-2 0,-7 0 5 16,-3-4-4-1,-4 1 1-15,-6 2-4 0,-7-3 3 16,-4 6-6-16,-9 1-1 15,-6 2 5-15,-11 2-1 16,-11 1-1-16,-9 2 0 16,-5-1 0-16,-6 7 3 15,2 1-5-15,1 8-1 16,5 0-1-16,4 11-1 16,-3 12 1-16,-3 5 0 15,2 5 0-15,4 7 1 16,5 2 0-16,5 8-1 15,7 2 1-15,10 7 2 16,9 1-3-16,12 2-4 0,4 5 4 16,3 0 0-16,-2 5-1 15,4 2 0-15,1-1 1 16,2 1 1-16,7 5-1 16,2 12 0-16,0 9-2 15,4 8 4-15,5 3-3 16,7-2 1-16,6 1-1 15,9 2 0-15,3-2-1 16,5-5 1-16,7-8 0 16,6-6 1-16,0-2 0 15,0 5-1-15,16 9 0 16,7 8-1-16,14-1 0 16,8 2 1-16,11-1 0 0,7-4-3 15,10-5 0-15,11-8 3 16,8-8-3-16,10-6 2 15,11-2 1-15,11-3 1 16,9-6 1-16,4-3-1 16,5-6-2-16,-2-3-1 15,0-10 3-15,2-7 1 16,-2-5-1-16,2-7 0 16,10-6 1-16,0-9-1 15,2-10 2-15,-2-3-2 16,-1 0 0-16,-5-15 1 15,-1-7 1-15,-2 0 0 0,3-5-2 16,-4-6 0-16,-2-5 3 16,-7-6-3-16,-6-5-1 15,-9-4 1-15,-8 0 1 16,-10-4 3-16,-6-4-4 16,-12-4 6-16,-7-6 0 15,-8-4 1-15,-6-9 0 16,-3-11-2-16,-1-10-4 15,-2-7 4-15,-3-8 2 16,-10-4-4-16,-9 0 3 16,-11 2 2-16,-10 3-1 15,-6 2-1-15,-6-1 4 16,0-2-7-16,-6-1 0 16,-16 0 0-16,-11 4 0 15,-6 0-1-15,-6 1-2 0,-7 6 4 16,0 8-3-16,-2 13 1 15,-4 10 1-15,-2 5 2 16,-4 5-5-16,-4 3 3 16,-1 3-3-16,-1 3 0 15,-6 2-1-15,-2 7 1 16,1 2-3-16,2 5 2 16,3 7 0-16,8 8-2 15,3 8-1-15,4 7-7 16,2 9-6-16,6 5-12 0,7 8-22 15,3 22-22 1,5 9-62-16</inkml:trace>
  <inkml:trace contextRef="#ctx0" brushRef="#br0" timeOffset="583229.9488">4656 5871 337 0,'-25'-16'35'0,"5"-4"-27"15,1 1 24-15,13 7-9 16,6 4-8-16,0 6 1 15,0 2 1-15,0 0-13 16,0 0-1-16,0 0-3 0,0 6 0 16,0 19-4-16,12 14 4 15,4 10 6-15,-2 9-3 16,5-3 0-16,-2 0-3 16,-1-6 1-16,6-5 1 15,-2-8-2-15,2-11 0 16,-1-9 0-16,-3-6 0 15,4-10 0-15,2-2 0 16,3-32 3-16,7-19 1 16,2-19-3-16,0-8-1 15,-9-6 1-15,-5 0-1 16,-13 4 0-16,2 14 1 16,-6 14-1-16,-2 21 1 0,-1 20 0 15,-2 9 0-15,0 4-1 16,6 33-10-16,6 21 8 15,9 20 2-15,1 7 2 16,6-6-2-16,-2-11 1 16,11-11 1-16,-1-10-1 15,3-14-1-15,1-10 1 16,0-13 4-16,-4-6-2 16,6-15 1-16,1-21 1 15,-7-15 5-15,-3-8-7 16,-11-10 1-16,-10-4-2 15,-9-13 2-15,-3 2-2 0,0 3-1 16,0 11-2 0,0 17 1-16,0 11-6 0,0 15 1 15,0 12-9-15,0 9-4 16,0 6-37-16,0 0-122 16</inkml:trace>
  <inkml:trace contextRef="#ctx0" brushRef="#br0" timeOffset="583469.8693">5903 5796 38 0,'8'35'108'0,"-2"1"-65"16,0 3 5-16,4-2-10 15,-4 1 7-15,0-4-23 16,0 3-12-16,-1-6 1 16,2-3-11-16,-4-5 0 15,0-3-11-15,-3-8-11 16,0-6-44-16</inkml:trace>
  <inkml:trace contextRef="#ctx0" brushRef="#br0" timeOffset="584827.78">5702 1703 101 0,'0'0'72'0,"0"0"-31"16,0-2-2-16,0 2-4 16,0-4-8-16,3-2-15 15,19-6 1-15,14-8 11 16,15-6-4-16,7-2-4 16,12 1-5-16,5-6-2 15,5-1 0-15,-1-2-1 16,2 0-6-16,-5 1-2 15,-9 7 1-15,-9 5-2 16,-13 7 0-16,-12 7-7 16,-14 7-11-16,-8 2-15 15,-11 6-87-15</inkml:trace>
  <inkml:trace contextRef="#ctx0" brushRef="#br0" timeOffset="585081.9489">6066 1975 261 0,'15'-16'29'0,"12"-10"-16"15,13-10 4-15,8-8-4 16,4-1-1-16,6-6 2 15,3 1-4-15,2 5-6 16,1 1-4-16,2 7 0 0,-2 6-1 16,-3 6-8-16,-4 8-16 15,-12 3-63-15</inkml:trace>
  <inkml:trace contextRef="#ctx0" brushRef="#br0" timeOffset="585989.5962">7164 898 261 0,'-3'0'48'0,"-3"0"-48"16,6 0-4-16,0 0 4 16,0 8 6-16,0 9-6 15,-1 12 0-15,-1 6 7 16,2 6 0-16,0 0-4 15,0-4 4-15,9-1-1 16,6-11-6-16,1-4-1 0,4-8-4 16,2-7 5-16,2-6 18 15,0 0 6-15,6-13-5 16,0-14-4-16,-2-9 3 16,-1-6-7-16,-11-2-2 15,-7-2 2-15,-9 1-2 16,0 2 0-16,-6 6-8 15,-16 4 3-15,-2 7 0 16,3 8 1-16,-3 7 3 16,5 3-7-16,7 7-1 15,-3 1-3-15,3 0-7 16,0 14-14-16,0 11-11 16,6 2-54-16,6-7-212 0</inkml:trace>
  <inkml:trace contextRef="#ctx0" brushRef="#br0" timeOffset="586184.0085">7709 1118 199 0,'19'0'38'0,"-7"0"-18"15,3 0-15-15,-6 0-5 0,-3 0-11 16,1 0-22 0,-7 0-118-16</inkml:trace>
  <inkml:trace contextRef="#ctx0" brushRef="#br0" timeOffset="586573.5621">7907 558 196 0,'36'-16'3'0,"6"0"5"15,7 8 7-15,-1 4 7 0,-5 4-4 16,-9 0 7-16,-4 9 5 16,-8 9-5-1,-8 3-3-15,-5 4-6 0,-9 9 0 16,0 5-3-16,-6 2-2 15,-14-1-1-15,-2-7-1 16,6-3-8-16,5-6-1 16,11-1 0-16,0 0-2 15,11 2-2-15,14 4 2 16,5-3 1-16,4-3 1 16,-1-3 0-16,-3-1 0 15,-5-3 0-15,-1 3 1 16,-9 0-2-16,-3 1 4 15,-12 6-3-15,-5 7 1 16,-26 11 1-16,-24 9-2 0,-15 3-14 16,-8 4-21-16,-5-4-139 15</inkml:trace>
  <inkml:trace contextRef="#ctx0" brushRef="#br0" timeOffset="588066.1814">4537 5905 22 0,'-3'1'11'16,"0"-1"6"-16,3 0 16 15,0-8-9-15,-2 1-22 16,1 2 7-16,-1-2-6 16,-4 3 4-16,0-2-3 15,-4 3-4-15,1-3 0 16,-2 3-4-16,-2-1 2 15,-2-1 0-15,-1-1 1 16,-1-1 1-16,-2 1-14 0,-5 2-8 16,3-1-24-16</inkml:trace>
  <inkml:trace contextRef="#ctx0" brushRef="#br0" timeOffset="588201.694">4183 5771 47 0,'0'-5'0'16,"12"-2"-8"-16,9-1 8 16,4 0 0-16,5-2 0 15,-3 4-10-15</inkml:trace>
  <inkml:trace contextRef="#ctx0" brushRef="#br0" timeOffset="589110.4906">6414 5209 136 0,'-11'-19'22'0,"2"6"-5"16,-7-4 24-16,-5-1 10 16,-3 1-8-16,-13 0-19 15,-11 1-6-15,-7 1 0 16,-14 0-9-16,-13 7 3 16,-12 0-2-16,-12 8-3 15,-15 0-2-15,-14 4-2 16,-4 18-1-16,-6 7-2 15,3 11 0-15,-1 9 0 16,-3 10-1-16,-3 11 1 0,4 13-4 16,3 9 3-16,17 0 1 15,28-8 1-15,28-10-1 16,35-14-4-16,25-6-1 16,9 1-5-16,43 3 0 15,26-3 7-15,19-3-3 16,21-3 0-16,15-10 2 15,11-5 2-15,9-10 2 16,8-9 0-16,3-10-9 16,12-5 2-16,5-9 4 15,10-23 3-15,3-8 0 16,-6-13-2-16,-8-10 2 0,-14-5-1 16,-12-5 2-16,-11 2 1 15,-19-5-1-15,-14-4 4 16,-23-1-5-16,-29 2 9 15,-25 3-1-15,-24 0-6 16,-7-2-1-16,-35 0-1 16,-21 5-1-16,-19 9 0 15,-12 7-7-15,-6 14-2 16,-3 12-5-16,6 9-48 16,2 9-51-16</inkml:trace>
  <inkml:trace contextRef="#ctx0" brushRef="#br0" timeOffset="599582.9934">20047 3559 191 0,'139'-84'0'15,"-15"18"-41"-15</inkml:trace>
  <inkml:trace contextRef="#ctx0" brushRef="#br0" timeOffset="600715.1699">23436 3700 73 0,'0'-7'40'0,"0"-1"-26"16,0 1-3-16,0 0 7 16,0 1-1-16,0 4-2 15,-1-1-2-15,-2-1 3 16,0 0-2-16,-2 3-8 16,1-1-1-16,0 2-4 15,2-1 1-15,2 1 0 16,-1 0-2-16,1 0 0 0,0 0 0 15,0 0-2-15,-2 0 0 16,2 0-1-16,-1 0-6 16,-4 0-7-16,-1 4-1 15,2 9-6-15,-2-1-64 16</inkml:trace>
  <inkml:trace contextRef="#ctx0" brushRef="#br0" timeOffset="601741.0177">23222 4247 119 0,'0'-4'41'0,"6"-5"-24"15,10 2-11-15,2-3 3 16,-2 0-3-16,-1 5-3 16,-4 0 0-16,-5 2-3 15,-3 1-1-15,-3 2 1 16,0 0-11-16,-9 7 11 16,-26 16 3-16,-12 9 12 15,-11 3-4-15,8-5 12 16,16-11-16-16,20-11 3 0,13-5 0 15,1-3 0-15,0 0-8 16,0 0 3-16,8 0 6 16,18 0 1-16,15-11-4 15,8-10-3-15,0-2-4 16,-12 2-1-16,-13 6 0 16,-12 6 0-16,-10 5 3 15,-2 4 1-15,-6 0-4 16,-23 0 0-16,-17 9 0 15,-9 12 2-15,0-5 9 16,9 0-9-16,20-10 5 16,19-6 0-16,7 0 0 15,0 0-7-15,0 0-5 16,11 0 5-16,21 0 0 0,14-4 4 16,9-10-3-16,-3-1-1 15,-13 6-3-15,-17 3 1 16,-14 3 0-16,-8 1 1 15,-1 2-12-15,-20 0 4 16,-4 0 9-16,-4 0 1 16,7 0 5-16,1-2-1 15,12 2 2-15,6 0-5 16,3 0-2-16,0-2-14 16,0 2-36-16,0-5-125 15</inkml:trace>
  <inkml:trace contextRef="#ctx0" brushRef="#br0" timeOffset="607283.7839">10952 8786 25 0,'-20'-14'14'0,"7"3"5"0,3 0-6 15,4 3-7-15,0 5 2 16,3 3-5-16,0-3 3 16,-3 2-1-16,3-3-5 15,0 1 3-15,0 3 1 16,0-1 2-16,0-3 1 16,0 1-1-16,0 1-1 15,0 0 1-15,0 0 1 16,-4 0 3-16,4-1 2 15,3 0 4-15,-3 3 1 16,3 0-3-16,0 0-1 16,0 0-3-16,0 0-1 15,-4 0-2-15,4 0 0 16,0 0 0-16,-1 0-3 0,-1 0 3 16,-1 0-3-16,-1 0 0 15,-3 3-3-15,-2 6-1 16,3-2 2-16,3-1-2 15,0-1-2-15,3-2 1 16,0 3-1-16,0-1-2 16,0 2 1-16,0-4-3 15,3-2 1-15,6-1 5 16,7 0 5-16,7 0 7 16,6-11-1-16,7-11-2 15,-6-1-6-15,-9-1-2 0,-6 5 0 16,-12 3 2-1,-3 3-1-15,0 0-2 0,-15 3 1 16,-6-1 0-16,-9 10 5 16,-1 1-3-16,-2 0-1 15,-4 12 1-15,4 7-3 16,2 4 1-16,8-1 1 16,4 0 0-16,10-6-2 15,1-5 0-15,8-6 0 16,0 2-8-16,0-3 8 15,8-1 0-15,1 0 3 16,10-3-2-16,1 0 3 16,8 0 3-16,-1-3-1 15,4-14-3-15,-4 1-2 16,-12 3 2-16,-3 1-2 0,-12 7 7 16,0 0 2-16,0-4-10 15,-12 2 1-15,0-1 2 16,-7 4 1-16,-4 4-2 15,-2 0 1-15,-2 6-3 16,-6 10 0-16,5 3 0 16,4 0 0-16,12-7 0 15,6-7-1-15,6-3-2 16,0-2 0-16,0 0-1 16,0 0-6-16,6 0 7 15,15 0 3-15,9 0 7 16,3-5-4-16,4-10-1 0,-6-3-2 15,-8 8 1-15,-7 1-1 16,-10 3-1-16,-6 6 1 16,0 0 5-16,0 0-5 15,-9 0-1-15,-10 0 0 16,-5 0 1-16,-5 8 0 16,1 6 1-16,-5 7 0 15,11-6-1-15,7-7 2 16,9-1-2-16,6-7-2 15,0 0-3-15,0 0-4 16,6 0 5-16,12 0 4 16,10 0 2-16,5-4 4 15,6-9-5-15,0-6-1 0,-10 4 0 16,-6 5 1 0,-14 1-1-16,-5 6 1 0,-4 0 0 15,0 2 4-15,-7-2-5 16,-8 3-5-16,-6 0 5 15,-7 0 0-15,-2 15 0 16,0 5 0-16,5-1 0 16,2 0 0-16,13-8 0 15,4-1 0-15,6-9-6 16,0 2 1-16,0 4-1 16,16-6 2-16,4 2 4 15,8-3 2-15,5 0-1 0,4-14 0 16,-1 0-1-16,-2-4 1 15,-10 6 1-15,-12 2-2 16,-9 1 0-16,-3 6 6 16,0-4-6-16,-12 2-2 15,-7-2 2-15,-5 7 0 16,-5 0 0-16,7 0 0 16,-5 0 0-16,5 9 2 15,6 4-2-15,5-1 0 16,5-2-2-16,6 1-4 15,0 0 4-15,0-3-2 16,6 0 0-16,12-5 0 16,3-3 4-16,9 0 0 15,7 0 4-15,1-12-3 16,3-6 0-16,-11 4 0 0,-8 4-1 16,-8-2-1-16,-11 2 1 15,-3 1 0-15,0-1 5 16,-6 3-5-16,-11-1-3 15,-2 5 3-15,-8 3 3 16,-1 0-1-16,1 2-1 16,-2 14 1-16,10-3-2 15,3 3 0-15,5-4-2 16,9-3 2-16,2-5-2 16,0 3-1-16,3-3-3 15,17-4 6-15,10 0 1 16,7 0 2-16,5-11-1 15,4-6 2-15,-7-1-3 0,-6 2-1 16,-11 4 0-16,-8 3 0 16,-11 4 2-16,-3-3-2 15,0 1 3-15,-10 0-3 16,-10 1-7-16,-7 5 7 16,-4 1 0-16,-8 4 2 15,-3 13-2-15,3 2 0 16,6 0 0-16,14-7 2 15,10-5-2-15,9-4-3 16,0 0-4-16,0 4 5 16,21-2 2-16,9-3 0 15,13-2 1-15,5 0 1 0,1-14 0 16,-1 1-2 0,-8-3 2-16,-10 1-1 0,-15 5-1 15,-9 6 0-15,-6-1 0 16,0 2 7-16,-9 0-7 15,-11 2-3-15,-5 1 3 16,-9 0 0-16,-2 11 2 16,-3 7-2-16,2 1 0 15,4 0 0-15,7-2 1 16,12-6 0-16,8-5-1 16,6-6-4-16,0 0-3 15,3 0-8-15,16 0 13 0,11 0 2 16,3-9 2-1,3-8 0-15,-8-1-2 0,-10 6 0 16,-9 5 1-16,-9 2 2 16,0 1 2-16,-3 1-5 15,-12 0-2-15,-3 3 0 16,-9 0 2-16,-1 0 0 16,1 12 0-16,2-5 4 15,8-1-4-15,4-1 1 16,7-1-1-16,3-1-2 15,3 1-1-15,0 2-5 16,9 1 2-16,10-2 1 16,11-3-3-16,0-2 6 15,4 0-1-15,-4 0-5 16,-6-2 3-16,-9-5 5 0,-9-1-3 16,-6 3-1-16,0 0 4 15,0-4 0-15,-18 3-5 16,-3 2-4-16,-10 1 9 15,1 3 0-15,-3 0 1 16,-3 0 3-16,5 3 0 16,1 4-1-16,5 1 3 15,8-1-1-15,7-3 1 16,7-1-5-16,3 5-1 16,0 1-11-16,6 2 11 15,13 2 4-15,11-2-2 16,9-8 1-16,4-3 3 0,5 0-6 15,-5-3 3-15,-1-13-1 16,-11 2-2-16,-7-5 0 16,-9 6 3-16,-12-2-1 15,-3-1 3-15,0 6 2 16,-12-2-2-16,-7 2-4 16,-8 9 0-16,-2 1 2 15,1 0-3-15,-6 10 2 16,-2 10-2-16,5 5 2 15,8 2-2-15,7-7 0 16,13-4 0-16,3-2-2 16,0-6 0-16,15 0-1 15,12-5 2-15,5-3 1 0,10 0 3 16,0-8-2 0,4-9-1-16,-10-3-1 0,-3-2 1 15,-15 0 1-15,-8 2 1 16,-10 1-2-16,0 6 0 15,-7 3 0-15,-11 3-4 16,-6 3 3-16,-4 4 0 16,-2 4 2-16,-3 14 0 15,2 7-1-15,4 3 1 16,6-6 0-16,12-4-1 16,9-5 0-16,0-9-3 15,12 4-4-15,9-8 7 0,12 0 2 16,4 0 3-16,-3-4-5 15,2-13 0-15,-9-2-1 16,-9 3 2-16,-8 5-1 16,-10 4 2-16,0 3-2 15,-7 4-1-15,-14 0-4 16,-9 0 5-16,-6 13 4 16,-3 7-4-16,7-2 0 15,9-3 0-15,7-6 1 16,13-6-1-16,3-3-3 15,0 0-10-15,22 0 13 16,8 0 1-16,9-1 0 16,0-14-1-16,-4-2-1 15,-6 7-1-15,-12 1-2 16,-10 6-11-16,-7 3 8 0,0 0-3 16,-7 0-24-16,-13 12 26 15,-4 4 6-15,0-1 1 16,4-4-1-16,10-7-29 15,10-4-159-15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4T14:00:33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5815 1290 337 0,'0'35'4'0,"-6"10"0"15,-19 37 23-15,-18-9 1 16,10 7 2-16,0 6-2 15,2 9-7-15,8 5-4 16,1 5-1-16,7 4-2 16,3-5-5-16,6-2-1 15,3-5-2-15,0-5-3 16,-4-9-1-16,7-7 0 16,0-12-1-16,0-9 0 15,10-13-1-15,11-7 0 16,6-10 0-16,9-7 0 15,4-7 4-15,5-8-2 16,10-3 4-16,3-3-2 0,6-10-3 16,-1-1-1-16,-5 3-3 15,0 3-15-15,-5 5-19 16,-1-2-61-16</inkml:trace>
  <inkml:trace contextRef="#ctx0" brushRef="#br0" timeOffset="405.7916">7510 1589 489 0,'-6'-4'25'0,"-27"4"-4"0,-16 5-11 16,-21 30-2-16,-21 21-4 15,-6 14 3-15,3 4 1 16,15-7 7-16,30-14-1 16,19-13-13-16,24-6-1 15,6 1-3-15,13 2 0 16,23 4-3-16,12 1 1 16,15 2 4-16,8 2 1 15,4 1 1-15,4 2-1 16,-12 4 0-16,-12 1 0 15,-13 4 0-15,-12 0 1 0,-18 4 1 16,-12 0-1 0,-6 1 0-16,-24 1 3 0,-18-5 0 15,-10-6-3-15,-3-13-1 16,1-14 0-16,5-21-2 16,7-7-17-16,11-39-49 15,16-29-240-15</inkml:trace>
  <inkml:trace contextRef="#ctx0" brushRef="#br0" timeOffset="638.9623">7806 1711 341 0,'28'0'28'0,"15"0"-1"16,5 7 26-16,12 0-18 15,1-3-14-15,6-3-1 16,0-1-2-16,3 0-3 16,-1-3-1-16,1-14-7 15,-7-5-7-15,-11-1-6 16,-16-2-15-16,-14-1-28 16,-16 0-114-16</inkml:trace>
  <inkml:trace contextRef="#ctx0" brushRef="#br0" timeOffset="817.54">8280 1616 325 0,'-19'29'86'0,"8"15"-72"15,-2 19 10-15,1 13 10 16,3 8-16-16,4 0-2 16,5 1 0-16,0-3-10 15,14 2-2-15,2 3-4 16,2-2-2-16,0-4-10 15,0-3-24-15,0-9-111 16</inkml:trace>
  <inkml:trace contextRef="#ctx0" brushRef="#br0" timeOffset="1336.574">8789 2654 429 0,'24'-100'36'0,"7"-17"-6"15,2-14 3-15,7-9-8 16,2 2-8-16,0 18 0 16,-1 24 3-16,-8 31 0 15,-10 24-3-15,-10 23-7 16,-4 18-10-16,-6 8-2 15,3 44-7-15,3 27 9 0,-3 18 4 16,0 16-2 0,0-6 2-16,1-7-3 0,2-14-1 15,5-18 0-15,11-19 1 16,5-18-1-16,9-21 0 16,4-10-6-16,11-39 3 15,11-28-1-15,4-15 1 16,4-9-4-16,-7 7-1 15,-11 16 7-15,-9 21 1 16,-17 20 0-16,-7 16-2 16,-6 11 0-16,1 9-5 15,2 26 7-15,5 10 5 0,4 12-2 16,-1 2 2 0,4 0-3-16,2 0 3 0,3-8-1 15,0-4-4-15,6-5 0 16,1-6 1-16,-3-5-1 15,-1-9-6-15,-9-5-6 16,-11-2-41-16,-19-3-76 16</inkml:trace>
  <inkml:trace contextRef="#ctx0" brushRef="#br0" timeOffset="2078.6443">5641 3882 516 0,'-20'0'24'0,"16"0"-24"16,4 0-11-16,30 0-9 16,31 3 20-16,40 0 6 15,29-3 7-15,33 0-6 0,28-11 1 16,27-9 6-16,35-8 0 16,32-10-2-1,21-5-8-15,15 1 1 0,-2 1-2 16,-12 3-1-16,-14 3-2 15,-20-11 0-15,-15-8 5 16,-7-9 3-16,-11-13-2 16,-19-7-6-16,-20-13 4 15,-32-7-3-15,-29-7 5 16,-30-9-2-16,-32-10-1 16,-32-10-3-16,-37-15 0 15,-18-9 0-15,-43-6 0 16,-30-4-2-16,-21 9 0 15,-27 15-1-15,-25 21 3 0,-30 23 0 16,-27 16 4-16,-31 19-1 16,-21 15 2-16,-24 16-5 15,-15 12-1-15,-9 15 1 16,2 12 1-16,1 3-1 16,9 33-1-16,6 20 0 15,5 20 1-15,10 18 0 16,12 12 0-16,22 16 0 15,20 19 1-15,29 8 0 16,32 11-1-16,33 4-3 16,40-5 0-16,30 6 3 15,31-4-1-15,30 6 0 16,13 0-1-16,41-3 2 16,22 0-2-16,27-13 2 0,31-16 0 15,29-21 0-15,28-25-4 16,18-21-4-16,13-21 0 15,17-19-12-15,10-14-26 16,-12-14-33-16</inkml:trace>
  <inkml:trace contextRef="#ctx0" brushRef="#br0" timeOffset="43847.3305">10697 4797 260 0,'0'-8'184'0,"0"6"-170"15,0 2-5-15,0 0 0 16,0 0-2-16,0 0-7 15,0 9-2-15,9 11 2 16,6 10 0-16,7 11 7 16,5 9-5-16,-2 14 3 0,-2 16-2 15,-3 18 1-15,-7 19 2 16,-10 24 1 0,-3 19-1-16,-14 20 6 0,-14 18-2 15,-11 8 0-15,-4 13 2 16,-8 20-6-16,-7 19 3 15,-5 12 5-15,-4 7-9 16,6-2-3-16,1 3 5 16,8 6-5-16,0 0 1 15,4-4 2-15,2 11-4 16,-2-1 3-16,2 0 0 16,1 2 1-16,2 0-3 15,4 1 2-15,-3 4-2 16,-1-4-1-16,6-7-1 15,1-14 1-15,3-11 1 0,3-11-2 16,-1-13 1-16,4-15 0 16,2-13 0-16,5-12-1 15,1-14 1-15,5-10 0 16,-5-15 0-16,3-22-1 16,2-18 0-16,2-23 0 15,2-22 0-15,4-15-2 16,0-23 1-16,3-13-2 15,3-17-3-15,0-5-3 16,-4 0 0-16,-1-14-5 16,5-40-34-16,0-39-124 15</inkml:trace>
  <inkml:trace contextRef="#ctx0" brushRef="#br0" timeOffset="45258.0283">2576 8489 345 0,'-30'15'30'0,"-1"-4"-26"0,4 4 2 15,0 10 8-15,-4 5 7 16,-2 5-4-16,2 7-6 16,-5 5 1-16,6 4-2 15,5 1 1-15,1 14-3 16,9 11-5-16,6 16 2 16,8 16 0-16,1 13-2 15,16 9-1-15,20 2-2 16,19 0 2-16,14-6-1 15,14-10 0-15,19-14 0 16,17-22-1-16,20-14 1 16,10-20 3-16,18-15-1 0,-1-17-3 15,-8-15 0-15,0-9 2 16,-13-29 0-16,-5-17-1 16,-3-24 5-16,-2-22 4 15,0-17-2-15,-11-13-1 16,-18-9-4-16,-21-3 4 15,-27 0-1-15,-25-4-1 16,-24 4 4-16,-9 3-3 16,-34 9-2-16,-29 8 1 15,-15 14-4-15,-18 14 3 16,-18 18 0-16,-13 18-2 16,-4 18 2-16,-11 19-3 15,-1 22 0-15,-3 0-1 16,-9 33 1-16,4 12-3 15,3 6 1-15,8 3 0 0,19 0 1 16,18-4-5-16,27-10-6 16,27-7 3-16,19-10-12 15,17-6-3-15,10 5-22 16,3-4-38-16,6 0-102 16</inkml:trace>
  <inkml:trace contextRef="#ctx0" brushRef="#br0" timeOffset="45969.5564">4252 8453 405 0,'-44'-7'8'0,"-3"7"8"16,-4 0-1-16,2 0-7 15,1 3 3-15,3 12 2 16,-1 0 1-16,4 6-2 0,0 5-1 15,4 3 4-15,2 3-6 16,6 2-4-16,2 10-4 16,5 3 0-16,1 1 0 15,6-6 0-15,2-1-1 16,11-6 0-16,0 9 0 16,3-2 0-16,0 2-1 15,3 5 1-15,9-2 1 16,1-1-1-16,-2 1 3 15,1-2-1-15,1-1-2 16,1 3 0-16,-4 4 1 16,-1-6 2-16,0-1-1 0,-3 0-2 15,0-7 4 1,-3 0 0-16,-2-5-2 0,-1 2 2 16,0-5 0-16,0 3 4 15,-3-2-4-15,-10 4 1 16,-2-5 2-16,-1 0 0 15,-5-4-2-15,-2 0 2 16,-5-2-1-16,-5-1-3 16,-1 0-1-16,-8-3 1 15,-1 2-3-15,-3-3 0 16,-4-2 0-16,-5 3 1 16,-3-5-1-16,3-3-2 15,4 0 2-15,8-3 3 0,7-5-3 16,6-3-1-1,5 0-5-15,10 0-2 0,5 0-11 16,8-7-28-16,2-5-50 16,30-10-141-16</inkml:trace>
  <inkml:trace contextRef="#ctx0" brushRef="#br0" timeOffset="46569.8401">5442 9030 313 0,'-19'-2'51'15,"10"-8"-38"-15,9 10 14 16,0 0-27-16,0 0-3 16,9 0-15-16,18 10 18 15,15 5 8-15,16 4 8 16,19 0 6-16,19-5-3 16,16-5 3-16,16-2-9 15,8-4-3-15,0-1-2 16,-2-2-1-16,0 0-4 15,6 1 0-15,-1-1 6 16,4 0 1-16,-2 0-6 16,-1 0-2-16,-7-4-1 0,-8-10-1 15,-7-1 2 1,-11 3-1-16,-13-1-1 0,-19 2-1 16,-17 3 1-16,-22 5-3 15,-17 1-2-15,-13 0-3 16,-6 2-2-16,-6-7-4 15,-16-1-29-15,-20 1-202 16</inkml:trace>
  <inkml:trace contextRef="#ctx0" brushRef="#br0" timeOffset="46943.878">7046 8692 458 0,'0'0'10'16,"6"0"-10"-16,24 14-18 15,15 7 18-15,16 2 0 16,12-1 0-16,8 0 0 16,2 0 2-16,5 0 4 15,0 5 3-15,0-3-1 16,0 2-2-16,-1 4 1 15,4-1-3-15,-9 5 4 16,-12-2-8-16,-21 4 0 16,-19 2-1-16,-18-2 1 15,-12 0 1-15,-15 5 4 0,-34 11 5 16,-29 11-2-16,-23 5-6 16,-17 6-1-16,-10-1-1 15,-2 2-1-15,-3-4-7 16,6-8 1-16,11-6-12 15,20-18-31-15,22-17-205 16</inkml:trace>
  <inkml:trace contextRef="#ctx0" brushRef="#br0" timeOffset="48678.1247">10976 4632 427 0,'-3'-7'28'0,"0"3"-17"16,0-3-11-16,3 7-3 16,33 0 3-16,19 11 3 15,12 6 8-15,18-1 0 16,12-1-1-16,7-1 1 16,13 0 0-16,10-3 3 15,12 0-9-15,13-3 2 16,13-1-2-16,13-3-3 15,10-3 3-15,13-1 3 16,22 0-6-16,29 0 2 16,19-9 1-16,28-4-5 15,9-2 0-15,12 3 6 0,4 2-6 16,1 6 0-16,0 4 0 16,-1 0 0-16,0 0 2 15,1 3 0-15,3 3-1 16,8 3 5-16,6-6 0 15,5-3-5-15,3 0 4 16,4 0-3-16,-1 0-1 16,-4 0 1-16,-10 0-2 15,-11 0 1-15,-24 0-1 16,-19 1-3-16,-22 9 2 16,-23 6 2-16,-18 1 0 15,-21 7-1-15,-26 1-1 16,-23 7 1-16,-23 4 0 0,-18 1 0 15,-14 5 2-15,-11 8-1 16,-10 4 2-16,-14 14-3 16,-12 9 0-16,-11 15 0 15,-11 21 0-15,-7 13 0 16,-8 16 0-16,-5 13 1 16,-4 6-1-16,-1 7 1 15,0 12-1-15,0 10 0 16,-13 20 1-16,-7 14-1 15,-3 15 1-15,0 7 2 16,1 0-2-16,1 10-1 16,10-2 4-16,8 11-2 0,3-2 1 15,11 6 2 1,16-1-4-16,9 10-1 0,2 11-1 16,5-1 1-16,-1 12 0 15,0-4-1-15,-2 0 1 16,-1-10-2-16,-1-4 1 15,2-3-1-15,-6 1 1 16,2-6 1-16,1-10 0 16,1-3-1-16,2-12 1 15,-5 1 2-15,-2-10-2 16,-4-9 1-16,-10-4 0 16,-3-11 3-16,-6 0-4 15,-6-6-1-15,-4-9 1 0,0-7 1 16,-7-13-1-1,-19-5 0-15,-2-22-1 0,-5-11 1 16,-1-18 0-16,1-22 1 16,2-19 0-16,-2-18-1 15,1-14 0-15,-4-16 1 16,-2-6 2-16,-8-8-3 16,-13-8 3-16,-6-6 4 15,-15-5-2-15,-19-3-4 16,-22 0 2-16,-20 0-1 15,-21 0-2-15,-22-6-2 16,-19-6-2-16,-17-3 4 16,-28-2 3-16,-14-2-3 15,-17 0 0-15,-19-2 2 0,-15-1-2 16,-14 3 1-16,-14 1-1 16,-19 4-2-16,-5 2 2 15,-11 0 3-15,-10 2-3 16,-4-2-1-16,-5-2 1 15,-5 4 0-15,-2-7-1 16,9 3 1-16,-4 1 0 16,6-3 1-16,6 1-1 15,6 2 0-15,3-3-1 16,12-2 1-16,7 0-1 16,16-4 1-16,4 0 0 15,13 3 1-15,8 0-1 16,10 6 0-16,18 1 0 0,9 5 2 15,19 0-2-15,26-4 0 16,30-3 0-16,29 2 2 16,26-5 2-16,34 0 1 15,21 6-2-15,30 0-3 16,18 0 0-16,20 5 0 16,19 2-6-16,4 1-5 15,3-2-6-15,3-5-25 16,27-12-38-16,22-15-22 15</inkml:trace>
  <inkml:trace contextRef="#ctx0" brushRef="#br0" timeOffset="48961.9446">14403 10259 389 0,'-20'-129'0'0,"13"-6"-64"16</inkml:trace>
  <inkml:trace contextRef="#ctx0" brushRef="#br0" timeOffset="49578.1432">13545 6643 310 0,'-67'0'7'16,"2"4"-1"-16,-1 40 11 16,-2 5 2-16,0 13 7 15,-3 6-4-15,2 8 1 16,4 3-5-16,10 15-6 16,6 11 1-16,8 12-3 15,12 10-4-15,14 2 1 16,15 3-7-16,4 4 2 0,39-1 0 15,31-4 0-15,23-11-1 16,30-18 4-16,25-22-4 16,18-23 0-16,12-26-1 15,6-30 1-15,0-12 1 16,6-43 8-16,-6-25 2 16,5-18-4-16,-16-14-3 15,-16-9 2-15,-28-4-1 16,-33-7 3-16,-32-5-7 15,-23-13 1-15,-30-10-2 16,-15 1 0-16,-24 1-1 16,-34 14-1-16,-27 22 0 0,-26 25 1 15,-18 26-1 1,-27 23-1-16,-16 21 2 0,-17 22 2 16,3 4-2-16,5 20-1 15,16 16-4-15,6 7-6 16,16 11-3-16,20 6-17 15,23 0-27-15,31 1-44 16,26 2-41-16</inkml:trace>
  <inkml:trace contextRef="#ctx0" brushRef="#br0" timeOffset="50868.1975">11039 7139 370 0,'0'6'3'0,"13"-5"-3"16,48 20 0-16,14-1 2 15,32 5 1-15,17 5 5 16,28 2 2-16,27-1-7 15,19-7 6-15,25-2 5 16,6-4-5-16,7-5 4 16,14-3 2-16,6-2-1 15,10-1 3-15,7-5-9 0,9 0 7 16,7 0 3-16,17-1-3 16,3 2-6-16,6 4-6 15,6-2 3-15,4 1-2 16,6-1-3-16,3 1 0 15,3 1 0-15,1 5 3 16,-4 2-3-16,-6 4-2 16,-6 4 2-16,-4 1 1 15,-6-1-1-15,-5 0-1 16,-7 0 0-16,-5-1 5 16,1-1-4-16,-11 2-1 15,-12 4 3-15,-12 3-2 16,-9 8-1-16,-31-4 0 0,-30 2-2 15,-35 0 2-15,-24-3-1 16,-25-1-5-16,-23-7-1 16,-22-2-9-16,-25 0-20 15,-29-6-69-15,-27 2-291 16</inkml:trace>
  <inkml:trace contextRef="#ctx0" brushRef="#br0" timeOffset="51767.5671">8718 12755 201 0,'81'13'39'15,"37"-9"-18"-15,0 1 6 0,30 1-6 16,17-2-3-16,23 6-5 16,14-2-9-16,5 3 4 15,11-4 4-15,16 0 13 16,22-6 3-16,22-1-11 15,19 0-1-15,15 0-1 16,18-4 0-16,17-11-4 16,16 4-3-16,9 4 5 15,0-1-1-15,1 5-3 16,5 3-4-16,-2 0 2 16,-3 4 0-16,7 14-3 15,-10 4 1-15,-7 0 4 16,-2 4-6-16,-5 2-1 0,-5-1 6 15,-3 3-6-15,-3 3 2 16,-1 3 1-16,-10 5-2 16,-7 6-3-16,-8 1 0 15,-11 0 5-15,-7-2 0 16,-9 0-5-16,-15-7-3 16,-15 2 3-16,-12-4 3 15,-12-4-1-15,-16-3-2 16,-19-2-2-16,-18-1 2 15,-16-5 3-15,-20 0-1 16,-20-1-2-16,-27-3 0 16,-35-7-1-16,-28-6-1 0,-20-2-1 15,-16-3-3 1,-3 0 6-16,-28-14-2 0,-27-9-24 16,-42-9-97-16</inkml:trace>
  <inkml:trace contextRef="#ctx0" brushRef="#br0" timeOffset="53214.0134">16613 7646 242 0,'10'7'32'0,"-7"-7"4"16,0 0-8-16,-3 0 1 16,0 0 4-16,0 0-4 15,0 0-5-15,0 0-3 0,0 0-3 16,0 0-3-16,0 3-8 16,0 1-7-16,0 6-3 15,0 10 3-15,3 15 3 16,-2 10 7-16,-1 16-3 15,0 10-2-15,0 17 1 16,-1 11 2-16,-5 8-5 16,-3 6-1-16,-2 9 1 15,1 9-2-15,-3 3 1 16,-2 8-1-16,-9 2 1 16,-1 6-2-16,-1 0 3 15,-3-3-1-15,6 2-2 16,-3-5 6-16,3-4-3 0,-4-1 4 15,3-5-3-15,0-13-1 16,2-3 2-16,-1-3-4 16,4-9 2-16,-2 1-2 15,2-8 1-15,-1-4 3 16,1-6-5-16,1-8 2 16,1-4-2-16,4-12 0 15,6-5-1-15,1-9 1 16,3-10-4-16,0-9-6 15,0-5-3-15,-2 1-4 16,-1-2-21-16,-7 7-77 16,-9 0-298-16</inkml:trace>
  <inkml:trace contextRef="#ctx0" brushRef="#br0" timeOffset="54377.7231">19217 7052 333 0,'2'-5'24'0,"2"5"-24"16,4 10 0-16,0 16 10 15,2 15 6-15,-4 17 0 16,-2 16 10-16,-2 17-2 15,-2 10-3-15,0 12-1 16,0 14-7-16,-9 18-5 16,-5 19 1-16,-4 17-3 15,-2 10 2-15,-2 2 0 16,-1-2-4-16,0 0 1 16,7 1 0-16,-4 2-2 0,5 7 6 15,1 5-3 1,0-8-3-16,1 8 0 0,1 4 1 15,-1-2 0-15,0 4-1 16,3-5 0-16,0-12-1 16,1-12 2-16,0-11-4 15,-2-10 0-15,4-9 4 16,-1-5-3-16,1-9 0 16,0-17 0-16,-4-9 0 15,2-13 0-15,0-13-1 16,-1-13 1-16,4-16-1 15,3-14-1-15,0-14 0 16,3-11-1-16,0-10-3 0,0-9 2 16,0 0-3-1,-7-7 2-15,-6-18-12 0,0-26-119 16,-17-9-194-16</inkml:trace>
  <inkml:trace contextRef="#ctx0" brushRef="#br0" timeOffset="54953.9499">15905 10948 121 0,'4'30'11'0,"-4"10"15"16,0 19-6-16,0-12 3 16,0 5 7-16,0 2 3 15,0 6-9-15,0 4 4 16,-7 4 0-16,0 5-9 15,1 4-3-15,0 6 1 16,-4 3 0-16,2 11 1 16,-1-4-6-16,0 7 2 15,-4-1-2-15,0-4 0 16,0-6-5-16,0-1-2 16,-7-3 0-16,1-17 5 15,-3-8-6-15,2-21-4 16,10-17 0-16,4-11-2 15,-4-6-6-15,-7-5-4 0,-8 0-58 16,-11-3-298-16</inkml:trace>
  <inkml:trace contextRef="#ctx0" brushRef="#br0" timeOffset="55583.9975">12218 12226 347 0,'-81'0'17'16,"-4"29"-5"-16,-3 8-1 16,1 14 11-16,-7 11-4 15,3 11-2-15,6 13-4 16,7 9-1-16,13 10-4 16,14 3 4-16,14 11-7 15,25-4 0-15,12-4 1 0,33-9-4 16,28-11-1-16,24-13-2 15,31-12 2-15,26-15 3 16,28-25-1-16,18-18 0 16,9-8-2-16,9-33 2 15,2-22 3-15,9-12-4 16,1-17 3-16,-2-13-4 16,-17-8-1-16,-23-2 0 15,-33 12-1-15,-34 7 2 16,-27 15 2-16,-34 2 0 15,-29 2 1-15,-19 0 3 16,-25-5-6-16,-34-3 5 16,-21 0-5-16,-23-3 1 0,-19 5-3 15,-26 14 4 1,-16 16-2-16,-21 17 4 0,-15 16 2 16,0 12 0-16,9 3-4 15,15 19-1-15,24 0-2 16,22 0 1-16,30 4-4 15,22-3-4-15,32-1-12 16,30-7-32-16,16-15-192 16</inkml:trace>
  <inkml:trace contextRef="#ctx0" brushRef="#br0" timeOffset="56101.6933">13687 6940 337 0,'-38'-10'30'0,"15"-12"13"16,14 18-16-16,6 4-11 16,-1 0-16-16,1 18-1 15,-3 19-6-15,-2 11 6 16,2 11 1-16,6-1 0 16,3 1-5-16,24 0-2 15,16-5 7-15,11-6-6 0,20-14 6 16,15-12 0-16,18-18 3 15,9-4-3-15,14-15 0 16,0-16-7-16,-4-3-4 16,-9 0-14-16,-23 7-60 15</inkml:trace>
  <inkml:trace contextRef="#ctx0" brushRef="#br0" timeOffset="64284.4177">3783 8499 105 0,'9'-22'28'0,"-1"0"-11"16,-1 5-7-16,-1-1 2 16,3-2-1-16,6-5-3 15,-9 10 6-15,-3-2 6 16,-3 5 17-16,0 2 12 15,0-2-11-15,0 2-14 0,-11-3-3 16,-2-1-8 0,-2-4 0-16,-3 0-2 0,-4 3 1 15,1-3 8-15,-3 0-9 16,-1 0-6-16,-5-1 0 16,0 5-2-16,-4-1-2 15,-7 4 4-15,-5 4 0 16,-3 0-5-16,-5 7 4 15,-1 0-1-15,0 0 3 16,-3 0-3-16,5 2 1 16,-8 10-2-16,0 6 2 15,0 4-3-15,-5 8 0 0,5 2-1 16,1 1 0-16,2 7-1 16,3-2 1-16,0 6 0 15,7-1-1-15,-1 4 2 16,7 6-1-16,2 2 0 15,4 8-3-15,5 7 3 16,1 3 0-16,6 7 0 16,6 4 0-16,5 9 0 15,10 5-1-15,3 13 1 16,0 5 0-16,16 6-1 16,8 3 3-16,7-7-4 15,5-9 2-15,9-3-2 16,7-14 2-16,6 0 0 15,5-11 0-15,7-5 2 16,9-5-2-16,12-8 2 0,9-9-1 16,3-9 0-16,12-10-1 15,1-13 0-15,2-11 0 16,0-11 2-16,0-2 1 16,6-23-1-16,-2-13 1 15,12-10-1-15,2-6 0 16,0-13 0-16,1-11 0 15,-10-3-2-15,-6-9 0 16,-15-10 0-16,-8-6 1 16,-17 3 0-16,-20 0 0 15,-15 1 4-15,-13 2-5 16,-18-2 5-16,-12 7-2 0,-3-1 0 16,-12 7 2-1,-18-6-3-15,-6 0 1 0,-8-1-3 16,-9 2 0-16,-8 1 0 15,-7 5 1-15,-10 8-1 16,-10 2 2-16,-6 9-2 16,-9 4 0-16,-9 2 2 15,-4 4-1-15,-2 10 1 16,0 10 2-16,0 8-2 16,5 11 1-16,-5 8-2 15,0 9 1-15,0 3-2 16,0 3 1-16,-1 20-2 15,-2 12 1-15,5 11 0 0,5 1-1 16,4 11-1 0,10-3 1-16,6 5 1 0,6 4 0 15,10 6-1-15,8 3 1 16,12 9 0-16,7-1 0 16,14 7 0-16,10 0 0 15,9 7-1-15,12 9 0 16,3 5 0-16,0 8 1 15,21 1-4-15,6-4 3 16,13 1 0-16,8-6 1 16,7-3 0-16,8-4-2 15,4-1 2-15,15-10 0 0,6-4 1 16,7-10-1 0,13-6 2-16,10-16-2 0,7-15 1 15,12-14-1-15,-1-11 0 16,4-15 0-16,-1 0-1 15,-5-23 2-15,-1-17 0 16,3-4-1-16,-2-18 6 16,-7-3-4-16,-8-10 4 15,-5-6-6-15,-13-7 1 16,-14 0-1-16,-8-7 1 16,-21 0 0-16,-10-7-1 15,-14-7 0-15,-13-8 2 16,-8-3-2-16,-10 2-1 15,-3 4 1-15,-19 5 1 16,-14-2-1-16,-16 2-2 0,-8 1 1 16,-19 3 1-16,-6 4 0 15,-12 4 1-15,-6 4-1 16,-9 13 3-16,-3 7-3 16,-1 14 2-16,1 13 0 15,0 13 0-15,-1 10-2 16,-1 10-1-16,-2 7 1 15,1 6 0-15,-1 3-3 16,2 23 3-16,-2 9 0 16,7 10-1-16,3 11 0 15,9 9 0-15,12 5 1 16,9 6-4-16,6 0 3 0,9 7 1 16,13 5 0-16,6 11 0 15,8 3-2-15,14 7 2 16,7 2 0-16,13-3-2 15,0 6 2-15,18-1-1 16,13 2 0-16,11-2 1 16,10 2-1-16,9-3 1 15,8-5-2-15,7-4 2 16,11-8-1-16,11-7 2 16,8-10 0-16,12-10-1 15,6-12 0-15,1-15-1 16,2-15 1-16,3-12 0 15,2-10 2-15,-5-4-2 16,3-12 4-16,6-14-1 16,-5-7-2-16,-4-10 2 0,-5-1-3 15,-11-8 0-15,-7-10 1 16,-13-7-1-16,-7-8 0 16,-13-7 2-16,-10-6-1 15,-11-2 2-15,-7-6-3 16,-12-5 0-16,-11-7 1 15,-10 1-1-15,-10 1 0 16,0 12-2-16,-10 1 2 16,-17 7-4-16,-9 7 4 15,-4 4-3-15,-8 14 1 16,0 6-4-16,-4 8-3 0,0 9 0 16,-2 8-17-16,-4 13-34 15,-3 8-131-15</inkml:trace>
  <inkml:trace contextRef="#ctx0" brushRef="#br0" timeOffset="65024.8389">5254 9381 463 0,'0'-21'21'0,"-4"8"-18"16,1 11 0-16,3 2-3 15,0-3-1-15,16-3 0 16,14 0 0-16,18-4 2 16,19-5 0-16,18-4 2 15,13-4 0-15,7-2-1 16,8 3-1-16,1 0-1 16,8 5 3-16,-4 4-3 15,3 6 4-15,-2 5 0 16,2 2-2-16,6 0 0 15,4 0 0-15,9 2 4 0,1 5-2 16,-1-3-3 0,3 4 3-16,-4-5 2 0,-6 5-2 15,2-1 6-15,-2 4-4 16,-3 3 0-16,1-2 2 16,-4 1-5-16,-3-4-1 15,-9 1-1-15,-2-3 0 16,-7 1 7-16,-12-4-8 15,-10-1 0-15,-10-2 2 16,-20 2 0-16,-11-3-1 16,-16 0-1-16,-15 3 0 15,-9-3 0-15,-3 0-1 0,0 0 2 16,0 0-2 0,-18-3-14-16,-9-8-48 0,-16-10-116 15</inkml:trace>
  <inkml:trace contextRef="#ctx0" brushRef="#br0" timeOffset="65528.8847">7576 8599 403 0,'0'7'22'0,"0"1"-22"16,28 6-9-16,17 6 9 15,13 6 6-15,15 6-1 16,14 7-2-16,14-1 2 16,10 3-1-16,11-1 1 15,5-5 0-15,7-1 2 16,5 0 0-16,7-5 3 15,-6 3-2-15,-1-3 2 16,1-2 2-16,-7 5-5 16,-6-3 4-16,-11 2-7 15,-19-6 2-15,-18 1-3 16,-18-1-3-16,-16-10 3 0,-21 1-3 16,-12-10 2-16,-9 1-1 15,-3-5 3-15,0 1 7 16,-9 12 9-16,-37 14 3 15,-29 19-17-15,-35 16-6 16,-29 10 0-16,-19-1 0 16,-9 9-2-16,-5 1 1 15,4-1-2-15,5-6-4 16,8-6-9-16,19-17-1 16,18-13-20-16,24-18-37 15,20-11-104-15</inkml:trace>
  <inkml:trace contextRef="#ctx0" brushRef="#br0" timeOffset="68755.928">18759 5150 260 0,'18'-23'22'16,"-7"5"-14"-16,1 3 8 15,4-2 10-15,2 1-3 16,-2-2 14-16,0 1 5 0,-3-5-3 16,-4-9-2-16,-2-11-4 15,-3-15-5-15,-4-12-5 16,0-12-6-16,0-14-5 16,-11-13 2-16,2-11-8 15,-1-10 0-15,10-5 1 16,0-8 4-16,13 0-10 15,13-10 0-15,7-5 2 16,2-1 0-16,4-5 1 16,-7 6 4-16,-2 13-5 15,-1 9 2-15,-10 15-1 16,-3 16-2-16,-5 9 3 16,-5 11-3-16,0 15-1 15,-6 12 0-15,0 11-1 0,0 12 4 16,0 9-2-16,0 9-2 15,0 7-2-15,0 8 1 16,0 1-6-16,0 0-5 16,-3 0-5-16,3 0-13 15,0 14-25-15,0 17-19 16,0 11-13-16,0 2-278 16</inkml:trace>
  <inkml:trace contextRef="#ctx0" brushRef="#br0" timeOffset="69655.4327">16457 18007 181 0,'-3'33'14'0,"0"-8"-1"16,3 4-5-16,0-14 0 15,0-9 3-15,0-5 16 16,0-1 22-16,0 0 12 16,0 0-6-16,2 0-15 0,1 0-10 15,-2-1-7-15,6-21-12 16,6-28-5-16,6-26-5 15,7-20-1-15,0-16 1 16,0-5 1-16,-7-12-1 16,-3-3-1-16,1-6-3 15,-8 1 1-15,-5 10 2 16,-4 9 0-16,0 14-1 16,0 24 3-16,-7 14 0 15,-5 8 4-15,0 16-2 16,3 6-2-16,1 8-2 15,4 9 3-15,0 9-1 0,1 4-1 16,3 3 2 0,0 3-3-16,0 0-2 0,0-3-1 15,0 1-2-15,0 1-5 16,0 1 2-16,0-4-9 16,-6-1-8-16,-3-2-65 15,-1-8-161-15</inkml:trace>
  <inkml:trace contextRef="#ctx0" brushRef="#br0" timeOffset="69850.0049">16608 16314 138 0,'-25'25'242'0,"-13"13"-231"0,-11 16-10 15,-12 9 1-15,-9-3 0 16,0 1 2-16,-4-6 4 15,9-9-8-15,9-8 0 16,18-13-7-16,14-12-5 16,18-13-22-16,6-20-127 15</inkml:trace>
  <inkml:trace contextRef="#ctx0" brushRef="#br0" timeOffset="70000.1755">16736 16457 218 0,'81'22'49'16,"10"4"-26"-16,13 2-3 0,10-1-6 16,5-5-6-16,8 0-8 15,6-8-4-15,-5-9-19 16,-10-5-83-16</inkml:trace>
  <inkml:trace contextRef="#ctx0" brushRef="#br0" timeOffset="70781.1448">25149 5879 456 0,'-12'-12'21'16,"0"7"-21"-16,-2 5-4 15,12 13-9-15,1 29 8 16,-2 27 5-16,0 22 7 15,-2 17-1-15,5 13 1 16,0 4-4-16,0 11 4 0,-3 7-2 16,-3 0-4-16,-4-1 0 15,-2-13-1-15,1-11-3 16,1-15 1-16,2-17-7 16,4-15-7-16,2-20-36 15,2-29-193-15</inkml:trace>
  <inkml:trace contextRef="#ctx0" brushRef="#br0" timeOffset="71118.3381">25861 6247 372 0,'0'-10'22'0,"-6"8"-15"16,-24 2-4-16,-19 8 4 15,-20 22 11-15,-20 13-1 16,-5 7-6-16,-2 1 5 16,11-2-2-16,12-3 0 15,13-6-3-15,13-7-3 16,18-1-5-16,14-10-3 16,12 5-1-16,3 0-3 15,8 4 4-15,22 6 0 16,15 2 2-16,13-2-2 15,9-3 1-15,6-4-1 0,0-1 1 16,2 0-2-16,2 0-4 16,-2-3-3-16,-2-1-14 15,-6-6-46-15,-1-7-166 16</inkml:trace>
  <inkml:trace contextRef="#ctx0" brushRef="#br0" timeOffset="71516.7121">26249 6946 383 0,'-3'-2'33'0,"3"-2"-31"16,0 4 1-16,0-4 6 16,15-6 11-16,17-9-5 15,18-10 0-15,13-7 2 16,-2-6-10-16,-6-4 0 15,-12 2 0-15,-13-1-4 16,-14 4 0-16,-13 2-3 16,-3 5-1-16,-28 5 1 15,-15 7 8-15,-15 15-2 16,-13 7-6-16,-6 4 1 16,-6 25-1-16,8 11 0 15,9 8 2-15,15 4 2 16,20 9-4-16,19 6 0 15,12 3 0-15,12-4-1 16,28-5 2-16,11-8-1 0,16-5 0 16,8-8-1-16,4-7-1 15,1-11-4-15,-1-12-7 16,-4-10-21-16,-5 0-81 16,-9-29-246-16</inkml:trace>
  <inkml:trace contextRef="#ctx0" brushRef="#br0" timeOffset="71859.9003">26953 6873 320 0,'-6'20'37'0,"-3"21"-33"16,-3 13-4-16,-4 4 6 0,4 1 2 16,4-1 8-16,7-2-5 15,1-5 0-15,0-7 6 16,0-10 0-16,0-12-9 15,0-10-3-15,0-6 0 16,0-6-2-16,0 0 13 16,0-10 11-16,0-23 7 15,0-16-33-15,0-17-1 16,0-7 0-16,21-5 0 16,10-6-1-16,6 6 1 15,5 3-2-15,3 13 1 16,-3 9-2-16,-2 17 2 15,-3 13 1-15,-7 9-2 0,0 4 0 16,1 5-3-16,2 5-11 16,0 0-13-16,-3 4-63 15,-5 13-275-15</inkml:trace>
  <inkml:trace contextRef="#ctx0" brushRef="#br0" timeOffset="72489.8587">28043 7080 328 0,'-16'-23'5'0,"7"-1"1"16,-1 3 18-16,2 0 5 16,2 1 8-16,0 0-7 15,2-1-9-15,1 2-3 16,-3-3-4-16,0 0 0 16,0-4 1-16,-5-3 0 15,-2 1-10-15,-2 2 6 16,-7 3 2-16,-5 9-4 15,-7 10-7-15,-5 4-1 16,-6 12 0-16,-4 30-1 0,-5 16-1 16,4 13 1-16,5 7 0 15,13 1-3-15,13-2 3 16,12-10 0-16,7-5-3 16,1-14 1-16,20-12 2 15,6-10 0-15,7-10-1 16,6-13 1-16,12-3 0 15,13-23 0-15,5-20 0 16,3-12-3-16,-5-7-2 16,-13 7-1-16,-14 7 3 15,-16 19 3-15,-14 15 2 16,-8 9 3-16,-3 5-4 0,0 0-1 16,0 15-11-16,-3 17 11 15,-6 16 0-15,-1 4 3 16,2 3 1-16,8-8-4 15,0-6 2-15,6-4-2 16,19-5-1-16,8-7 0 16,12-10-3-16,10-14-3 15,15-1-28-15,9-27-102 16</inkml:trace>
  <inkml:trace contextRef="#ctx0" brushRef="#br0" timeOffset="72836.172">29285 6743 330 0,'-25'0'123'15,"-16"3"-119"-15,-17 27-2 16,-14 6 12-16,-7 3 6 16,11 0 5-16,13-2-2 15,19-2-11-15,15-2-9 16,12 5-1-16,9 3-2 15,7 3 0-15,26 3-1 16,12 0 1-16,6-7 0 16,-1 3 0-16,2-9 1 15,-5 6-1-15,-5-2 1 0,-5 1-1 16,-13-5 0 0,-8-1 2-16,-11-5-2 0,-5-1 0 15,-8 2 5-15,-28 1-4 16,-22 5-1-16,-22-3-2 15,-17 0-8-15,-11 0-12 16,-7-8-56-16,-5-3-232 16</inkml:trace>
  <inkml:trace contextRef="#ctx0" brushRef="#br0" timeOffset="73563.1795">24323 9557 346 0,'0'-32'38'15,"0"9"-28"-15,9 5-5 16,-2 3 4-16,-2 8 21 15,-1 3 6-15,-4 4-7 0,0 0-4 16,0 0-9 0,0 0-9-16,0 19-6 0,0 21-1 15,0 22 17-15,-12 20-7 16,-7 7 1-16,-7 5-4 16,-2-3-2-16,0-3 1 15,-1-3-1-15,4-5-5 16,3-9 1-16,8-6-1 15,5-13 1-15,8-4-1 16,1-8-3-16,9-3 2 16,16-4 1-16,11-5 1 15,10-9 0-15,12-7 1 0,12-10 0 16,3-2 1 0,2 0-3-16,0-7-1 0,-5-3-3 15,-6 5-4-15,-6 3-8 16,-4 2-9-16,-9 0-48 15,-2-9-110-15</inkml:trace>
  <inkml:trace contextRef="#ctx0" brushRef="#br0" timeOffset="74006.2183">25910 9590 372 0,'0'-11'66'15,"-10"11"-57"-15,-16 0 7 16,-9 3 4-16,-16 23-7 16,-10 8 1-16,-9 10-6 15,-1 8 4-15,9-2-2 16,11-2-2-16,15 3-5 15,12-6-1-15,15-1-2 16,9 0-1-16,3 0 0 16,24 0 1-16,9 0 0 15,10 0 2-15,4-3-2 16,0 0 2-16,-2-1-1 0,-6-4-1 16,-10 4-1-16,-10 0 1 15,-9-3 0-15,-10 3 1 16,-3-3-1-16,-9-1 5 15,-26 5 2-15,-14-5 0 16,-13-1-2-16,-4-7-2 16,3-6-3-16,8-7-9 15,13-11 0-15,12-4-5 16,11-11-28-16,18-29-117 16</inkml:trace>
  <inkml:trace contextRef="#ctx0" brushRef="#br0" timeOffset="74313.9796">26419 9601 483 0,'0'-1'0'16,"4"1"-3"-16,14 0 3 16,15 0 9-16,16 4-1 15,14 5 5-15,10 1-5 16,3 2 4-16,2-5-2 16,-4 5-1-16,-5-2-4 0,-14-2-5 15,-16-2-4-15,-18-6-6 16,-15 5-5-16,-6-3-23 15,-17-1-110-15</inkml:trace>
  <inkml:trace contextRef="#ctx0" brushRef="#br0" timeOffset="74523.3222">26698 9807 318 0,'-11'33'19'0,"1"11"-7"16,-4 7 2-16,3 7 2 15,0 5 5-15,2 6 6 16,-1 2-5-16,4 2-9 0,0 4 3 16,3 1-7-16,3 3-9 15,0-5 0-15,0-2 0 16,10-11-6-16,2-13-12 16,-1-9-15-16,2-11-122 15</inkml:trace>
  <inkml:trace contextRef="#ctx0" brushRef="#br0" timeOffset="75099.3091">26862 10997 285 0,'5'0'27'16,"6"-8"5"-16,9-22 10 0,8-17-26 16,11-7 8-16,3-14-9 15,1-16 3-15,3-16-2 16,1-13-7-16,6-15-9 15,2 2-1-15,0 10-3 16,-5 16 4-16,-7 30 4 16,-13 20-2-16,-11 20 4 15,-5 16 4-15,-10 9-7 16,-1 5-3-16,0 8-1 16,2 24 1-16,-1 21 13 15,-2 12 2-15,-2 9-1 16,0 3-1-16,0-4-7 15,1-7-2-15,8-6-2 0,3-10-1 16,1-9 1-16,1-15-2 16,1-12-2-16,4-14 1 15,8-4-2-15,9-36 2 16,11-11 0-16,3-16-7 16,1-8 1-16,-2-10-2 15,-4 0-10-15,-2 11-3 16,-6 19 20-16,-10 23 2 15,-6 13 3-15,-6 15 0 16,-2 4-3-16,2 1 0 16,0 21 4-16,-1 10-3 15,-3 16 1-15,-3 8 5 16,-5 9 3-16,-3 11 0 16,0 5 1-16,0 4-4 0,0-4 1 15,0 0-3-15,0-12-2 16,0-14-3-16,0-12 0 15,0-8-5-15,0-9-1 16,0-12-9-16,0-10-3 16,1-4-54-16,22-16-170 15</inkml:trace>
  <inkml:trace contextRef="#ctx0" brushRef="#br0" timeOffset="75408.1102">28913 9722 341 0,'-29'12'84'16,"-7"14"-82"-16,-10 14 5 15,-5 7 4-15,-11 15 10 16,0 12-4-16,1 7-1 15,7 7 0-15,11 3-5 16,16 5 0-16,9-1-4 16,12 4-2-16,6-3-3 15,0-11-2-15,6-4 2 16,9-2-1-16,1-8-1 0,4-6-3 16,-4-17-20-16,2-11 12 15,-1-15-89-15</inkml:trace>
  <inkml:trace contextRef="#ctx0" brushRef="#br0" timeOffset="89978.9763">4823 1155 51 0,'18'-27'115'0,"-6"10"-102"16,-11 12-3-16,-1 4 6 15,0 1-1-15,0 0-1 16,0 0 5-16,0 0-4 16,0 0 4-16,0 0-5 15,0 0 0-15,0 0-10 16,0 0-3-16,0 0-1 16,0 0 0-16,0 0 0 15,0 0 2-15,0 1 0 0,0 1 0 16,0-2-2-1,0 3 0-15,0 6-4 0,0 4-5 16,0 4 6-16,-5 2-26 16,-3-3-54-16,5-7-22 15</inkml:trace>
  <inkml:trace contextRef="#ctx0" brushRef="#br0" timeOffset="90839.5521">5138 1185 169 0,'-13'-10'8'0,"2"6"5"0,5 0 4 15,0 3 7-15,3 1 0 16,3 0-3-16,0 0-8 15,0 0-11-15,0 0-2 16,0 9-1-16,0 17 1 16,0 5 26-16,0 6-22 15,0 5 6-15,0 8-7 16,0 6 4-16,0 10 3 16,3 8 3-16,0 9-5 15,0 17 2-15,3 11-2 0,-3 9 3 16,5 4 0-1,-1-1-5-15,5-1-5 0,0 2 2 16,6-5-1-16,-2-12 5 16,2-5-7-16,0-6 0 15,-6-3 4-15,-3 2-3 16,4-4 1-16,-5-9-1 16,1-11-1-16,-2-11 0 15,-1-9 0-15,0-10-2 16,0-12-2-16,-1-11-2 15,2-6-4-15,-4-6-7 16,-3-5-9-16,3-1-39 16,-3-28-110-16</inkml:trace>
  <inkml:trace contextRef="#ctx0" brushRef="#br0" timeOffset="92039.9186">5150 1070 248 0,'13'-3'21'0,"10"-3"-21"16,20-6 0-16,8-2 2 15,17-2 4-15,16-4 2 16,20-2 6-16,14-3 10 16,9-4-7-16,9-1 4 15,7 4-5-15,-1-1-5 16,-5 5-2-16,-1 4 1 15,7 5-4-15,6-2 2 16,8 3-2-16,4 1-4 16,-3-2 1-16,-1 3-1 15,-2-3 1-15,2 1 1 0,5 0 0 16,7-2-2 0,7 3 1-16,6-1-3 0,-15 0-1 15,-3 4 1-15,-22 6 0 16,-18-1 1-16,-5 3 3 15,-4 0-1-15,-3 0 2 16,9 0-3-16,9-3 0 16,6-5 1-16,4-3-3 15,-1 0 1-15,-10 1-2 16,-8 4 2-16,-11 6 2 16,-5 0-3-16,-8 5 0 15,-6 11 0-15,-7 5 0 16,-10 1 0-16,-4 2 0 15,-9 1 0-15,-7 3 0 0,-8 5 0 16,-4 2-5-16,-9 4 5 16,-5 9 0-16,-4 11 2 15,-2 5 4-15,-5 9 1 16,-4 6-4-16,-1 5 1 16,-6 4-3-16,-5 6 3 15,2 4-1-15,-1 1-2 16,4 11 0-16,3-4 1 15,-3 1-2-15,3-3 0 16,1-8 3-16,-3 0-3 16,3-9 2-16,-3-2-1 15,-1-8-1-15,0-5 1 16,0-1 1-16,-2-6-1 0,2-2-1 16,2-6 0-16,-2-7 0 15,0-6 0-15,-3-5 1 16,3-1 0-16,-6-5-1 15,0-2 0-15,0-5 0 16,0-4 0-16,-9-1 1 16,-6-3 0-16,-9-2 5 15,-6-1 3-15,-7-4-5 16,-12 1-3-16,-8-3-1 16,-13 3 1-16,-9-5 1 15,-8 1 0-15,-4-1-1 16,-16 4 1-16,-11 2-2 0,-7 2 0 15,-11 2-2-15,-12-2-2 16,-7 2 2-16,-15 2 0 16,-15 0 2-16,-15 3 0 15,-7 2 0-15,-2-2 0 16,-2-2 0-16,1-4-1 16,-8 1 1-16,0-5 0 15,5 3 1-15,1 1 0 16,2 4-1-16,4 4-1 15,3 3 0-15,-6 4-4 16,12-2 5-16,15 1 0 16,12-2-2-16,21-5 0 15,16-2 2-15,14-4-7 16,17-4-1-16,16-4 7 16,17-3-14-16,11 1 7 0,12-2-34 15,13-3-52-15,3-2-130 16</inkml:trace>
  <inkml:trace contextRef="#ctx0" brushRef="#br0" timeOffset="93526.201">13478 1223 92 0,'0'-19'8'0,"0"3"-6"16,0 5-2-16,0 3 4 15,0 6 9-15,0 1 12 16,0 1-1-16,0 0 4 16,0 0-3-16,0 0-5 15,0 0-7-15,0 0-3 16,0 0-4-16,0 0 0 15,0 0 2-15,0 0 0 16,0 0 3-16,0 0-2 16,0 0-3-16,0 0 0 15,0 0-5-15,0 0-1 0,0 0-3 16,0 0-16-16,0 0-24 16,0 8-76-16,-11 3-22 15</inkml:trace>
  <inkml:trace contextRef="#ctx0" brushRef="#br0" timeOffset="126738.4986">6182 4944 217 0,'-91'0'43'16,"20"0"-43"-16,17 10 22 15,11 1-22-15,7-6-7 16,6-2 7-16,8-3 3 16,2 0 4-16,-17 0-7 15,-33 22-37-15,-51 13-91 0</inkml:trace>
  <inkml:trace contextRef="#ctx0" brushRef="#br0" timeOffset="127547.903">5125 5443 409 0,'-45'-18'45'15,"18"8"-30"-15,18 6-9 16,9 4-3-16,0 0-3 16,0 0-8-16,0 0 6 15,15 0-4-15,21 0 6 16,19 9 4-16,21-4 5 16,18 0 2-16,15-3-8 15,18-2 3-15,16 3-2 16,6 1-4-16,14-1 2 15,11-2 2-15,5 3-2 0,12-1 0 16,8 1 1 0,8 4-2-16,8 2 0 0,-6 2-1 15,-2 1 0-15,-1 5 2 16,-3 3-2-16,-3 0 4 16,0 0-3-16,-15-2-1 15,-5-1 2-15,-17-3 1 16,-8-1 2-16,-4-2-1 15,-9-4-2-15,-5-5-2 16,-12-3 0-16,-13 0 2 16,-15 0-1-16,-25-7 1 15,-17-1-2-15,-24 0-2 16,-14 2-1-16,-10 3-4 16,-7-7 6-16,0-6-2 0,-16-10-16 15,-14-2-35-15,-6-1-40 16,-16 4-170-16</inkml:trace>
  <inkml:trace contextRef="#ctx0" brushRef="#br0" timeOffset="127930.9625">8556 5030 33 0,'0'0'363'0,"6"0"-363"16,39 5-26-16,20 15 26 0,16 4 1 16,13 6-1-16,7 3 4 15,10 1-2-15,9-1 0 16,6 3 8-16,4-3 1 16,1 4-6-16,-7 0 6 15,-2 1-7-15,-11 2 2 16,-11 0-1-16,-15 7-2 15,-18 3-1-15,-15 2 3 16,-19-1 1-16,-17 0-3 16,-16 1 3-16,-3 1-2 15,-40 7 9-15,-24 7-8 16,-27 8 0-16,-21 5-3 0,-18 3-2 16,-16-1 0-16,-9 4-6 15,-8 1 0-15,7 0-15 16,2 8-12-16,8 11-81 15</inkml:trace>
  <inkml:trace contextRef="#ctx0" brushRef="#br0" timeOffset="128651.2434">2919 13981 260 0,'17'-16'55'15,"2"5"-54"-15,11-3 3 16,31-5-1-16,2 1 6 16,22 0 3-16,21 2-9 15,18-3 7-15,14 6 1 16,9-2 0-16,15 0 4 15,13-3 4-15,17 3 3 16,13 0-3-16,5 8-13 0,-7 7-2 16,-3 0-1-16,-2 22-1 15,-1 0 4-15,2 4 0 16,2-1 1-16,-4-3-7 16,-3 0 1-16,0-3 1 15,0-8 5-15,-3 0-6 16,6-4 1-16,-12-6-1 15,-11-1 4-15,-11 0-5 16,-11 0 1-16,2 0 0 16,-12 0-1-16,-2-1 0 15,-9-6 0-15,-16 4-2 16,-15-5-5-16,-12 5-4 0,-22-5-13 16,-17-2-45-16,-24-5-193 15</inkml:trace>
  <inkml:trace contextRef="#ctx0" brushRef="#br0" timeOffset="129063.7923">8049 13254 344 0,'7'0'0'0,"29"10"-6"0,15 9 6 16,20 9 1-16,10 2 1 16,20 3 1-16,4-4-3 15,8 4 2-15,-2 0 0 16,-7 4-2-16,-4-5 1 16,-6 3 3-16,-6 1-2 15,-13 0 2-15,-8 1-2 16,-15 0 4-16,-19 1 0 15,-14-2 4-15,-19-1-1 16,0 6 6-16,-31 8 7 16,-21 1-12-16,-17 7 1 15,-10 4-3-15,-12 2 1 0,-9 3-2 16,-3 4-2 0,-11-1-3-16,3 4-2 0,2-4-2 15,4-6-1-15,7-11-6 16,19-11-3-16,16-20-31 15,20-17-82-15</inkml:trace>
  <inkml:trace contextRef="#ctx0" brushRef="#br0" timeOffset="131393.2244">23049 418 274 0,'-5'-4'28'0,"-4"2"-5"15,5 1 4-15,4-1 5 16,-3 2-3-16,3 0-2 16,0 0-7-16,0 0-1 15,-3 0 2-15,3 0-4 16,0 0 1-16,-5 0-5 16,5 0-6-16,-3 0 2 15,-6 0-3-15,-4 0-1 16,-7 0-5-16,0 0 1 15,2 0-1-15,-3 0 1 16,6 2-1-16,2 1-3 16,3 1 3-16,3-1 0 0,4 0 1 15,0-3-1-15,3 0-1 16,0 0 1-16,0 0 0 16,0 2 0-16,0-2 0 15,0 0 0-15,0 1 0 16,0-1-1-16,0 0 0 15,-1 0 0-15,1 0 1 16,0 0-2-16,0 0 2 16,0 0-7-16,0 0 3 15,0 2-8-15,0 3 0 16,-2 6-9-16,1 4-7 16,-1 6-36-16,2-1-134 0</inkml:trace>
  <inkml:trace contextRef="#ctx0" brushRef="#br0" timeOffset="132220.4116">21658 848 269 0,'0'-1'42'0,"0"1"-9"16,0 0 2-16,0 0-4 16,-1 0-5-16,-1 0-9 0,-4 10-10 15,-6 22-3 1,-12 19 6-16,-13 19-3 0,-14 15 2 16,-8 4-3-16,-3-6-5 15,4-7 4-15,5-6-5 16,11-9 3-16,7-5 0 15,12-8-3-15,11-6 0 16,7-6 0-16,5 1-1 16,14-4-2-16,25-2 0 15,14-5 3-15,19-10 4 16,13-7-2-16,6-9-1 16,3 0 1-16,4-3 0 0,7-11-1 15,-5-3 2-15,4 0-2 16,-8 2-1-16,-10-1-2 15,-11 5-1-15,-17 2-7 16,-16-1-14-16,-16-2-52 16,-13-7-243-16</inkml:trace>
  <inkml:trace contextRef="#ctx0" brushRef="#br0" timeOffset="132482.0198">22057 1084 432 0,'-7'0'9'15,"1"11"-9"-15,-8 27-2 0,-4 22 2 16,-14 15 11-16,-1 11 1 16,4 5-1-16,0 2-7 15,5 6 2-15,4 4 2 16,5 4-4-16,1-2-4 15,5-9-2-15,8-11 0 16,1-11-3-16,0-14-7 16,13-15-6-16,8-20-25 15,11-22-168-15</inkml:trace>
  <inkml:trace contextRef="#ctx0" brushRef="#br0" timeOffset="133095.988">22453 720 77 0,'-29'-49'270'15,"-6"-1"-263"-15,-2-6-1 16,-5 3 17-16,-7 3 4 15,-6 6 9-15,-7 10-24 16,-6 3 5-16,-10 10-4 16,-7 9-5-16,-12 11-5 0,-3 1-2 15,-7 34-1 1,-7 24-1-16,-3 25 0 0,-3 22 1 16,8 16 3-16,13 16-1 15,19 5 0-15,27 6 2 16,18-2-4-16,23-9-1 15,12-7 0-15,15-3-1 16,27-12-1-16,19-4 3 16,15-11 0-16,12-10 1 15,11-9-1-15,12-12 0 16,13-16-1-16,12-17 1 16,12-16 0-16,9-20 0 0,1 0 0 15,2-31 0-15,-11-16-1 16,-6-12 1-16,-13-12 0 15,-16-13 0-15,-11-15 4 16,-9-21-2-16,-9-4 3 16,-14-2-1-16,-18 8-2 15,-24 16 3-15,-23 3 2 16,-6 5 0-16,-30 4-4 16,-21 0-1-16,-11 6-1 15,-15 10-1-15,-5 8 0 16,-1 13-1-16,-2 11-4 15,3 11 3-15,3 15-5 16,12 5 1-16,1 11-11 0,11 7-31 16,4 20-104-1</inkml:trace>
  <inkml:trace contextRef="#ctx0" brushRef="#br0" timeOffset="139218.4121">3010 10945 47 0,'-10'-1'78'0,"1"-2"-50"16,6 3 2-16,0 0 4 16,0 0 0-16,3 0-9 15,0 0-7-15,0-4 4 16,0 4-7-16,0 0-8 15,0 0-7-15,0 0-12 16,0 0-25-16,0 0-40 16,0 0-91-16</inkml:trace>
  <inkml:trace contextRef="#ctx0" brushRef="#br0" timeOffset="139359.7768">3010 10945 132 0,'27'47'2'16,"-31"-47"-2"-16,1 0-13 15,3 0-38-15</inkml:trace>
  <inkml:trace contextRef="#ctx0" brushRef="#br0" timeOffset="139886.1556">3146 10963 114 0,'0'-7'70'16,"0"-1"-37"-16,-7 4 14 16,-4-3 14-16,-5 3-23 15,1 0-7-15,-9 4 1 16,3 0-17-16,-7 8-4 16,-2 22-4-16,-3 13-1 15,-1 13-4-15,1 10-1 0,9 3 0 16,9-13-1-1,12-9 0-15,3-8-2 0,18-9-2 16,20-7 0-16,12 0-1 16,10-6 0-16,4-3 5 15,5-6 0-15,-1 3 0 16,-2 0-1-16,-8 4 1 16,-10 4-1-16,-12-2 1 15,-11 5 0-15,-10 5 0 16,-12 5 3-16,-3 9 3 15,-12 7 2-15,-21 10 1 16,-7-3-6-16,-9 1-1 16,4-5 3-16,-1-10-5 15,10-9-2-15,3-17-4 16,8-13-9-16,11-11-51 0,11-43-207 16</inkml:trace>
  <inkml:trace contextRef="#ctx0" brushRef="#br0" timeOffset="140071.8976">3701 11494 113 0,'15'52'43'0,"-6"4"-8"16,-3-1 5-16,-6-11-6 15,0-5 13-15,0-12-26 16,0-13-15-16,-3-10-5 0,0-4 0 15,-3-10-2-15,-4-31-131 16</inkml:trace>
  <inkml:trace contextRef="#ctx0" brushRef="#br0" timeOffset="140216.8038">3468 11073 453 0,'-5'0'36'16,"5"0"-36"-16,0 0-8 15,0 7-8-15,19 8-10 16,12 7 9-16,10-4-52 16,8-3-232-16</inkml:trace>
  <inkml:trace contextRef="#ctx0" brushRef="#br0" timeOffset="140658.3307">4274 11334 209 0,'12'0'24'0,"-6"0"-6"16,0 0 32-16,-3-18 8 16,-3-16 6-16,0-7-30 15,-6-3-17-15,-18 4-6 16,-9 7-3-16,-13 11 6 16,-2 19-1-16,-4 3 2 15,0 30-12-15,7 17-3 16,5 7 0-16,14 1 0 15,10-10 0-15,16-8-4 0,0-8-6 16,19-8 7-16,11-5-1 16,9-8 3-16,9-5 1 15,4-3 4-15,6 0-1 16,-1 7-1-16,-12 8-2 16,-2 17 3-16,-12 12-3 15,-11 16 2-15,-7 15 5 16,-13 11-3-16,0 5 1 15,-13 8 0-15,-7-3 0 16,-11-8-2-16,-2-4 3 16,-4-6-5-16,-2-16-1 0,-1-7 0 15,2-22-2 1,4-17-1-16,4-16 3 0,5-23-10 16,1-44-49-16,9-34-53 15,6-36-121-15</inkml:trace>
  <inkml:trace contextRef="#ctx0" brushRef="#br0" timeOffset="140830.3893">4565 11256 137 0,'18'34'70'15,"-6"-1"-6"-15,1-4-29 16,1-8-15-16,-2-9-14 0,4-5-6 15,5-7-19-15,7-14-12 16,11-19-48-16</inkml:trace>
  <inkml:trace contextRef="#ctx0" brushRef="#br0" timeOffset="140941.9955">5156 11205 130 0,'40'0'26'16,"11"-15"-26"-16,13-17 0 15,12-10-15-15,6-1-37 16</inkml:trace>
  <inkml:trace contextRef="#ctx0" brushRef="#br0" timeOffset="141227.8346">5812 10981 132 0,'48'0'5'0,"-8"0"3"16,-7 11 6 0,-6 5 5-16,-6 2 2 0,1 0 7 15,-1-4 7-15,0 1 0 16,3-4-10-16,0-7-8 15,4-1 8-15,-1-3-6 16,7 0-6-16,-1-7 0 16,0-4-5-16,-2 0-6 15,-4 0-1-15,-7 4 1 16,-1 3-2-16,-7 0 0 16,1 4-3-16,-5 0 3 15,-5 0-1-15,-3 0-4 16,0 0 1-16,0 0 4 15,0 0-1-15,0 0 1 0,0 0-3 16,3 0-9-16,0 0-9 16,4 0-34-16,-4-3-100 15</inkml:trace>
  <inkml:trace contextRef="#ctx0" brushRef="#br0" timeOffset="144265.2318">12080 4610 47 0,'-9'0'38'0,"3"0"-33"16,3 0-2-16,3 0 0 0,-7 8 5 15,1-1 11-15,0 4 5 16,-2 0 1-16,2 3 13 16,-4-2 12-16,1 2-11 15,-3 5-18-15,0 6-6 16,-6 6-4-16,-9 4 0 16,-7 8 2-16,-9 3-4 15,-8 1 0-15,-6 4 5 16,2 1-3-16,-3 6 1 15,3 1-6-15,-4 6 0 16,4 6-2-16,-6 9 0 16,-6 12-2-16,-3 12-1 15,-2 10-1-15,-5 7 0 0,2 7 1 16,-4 3-1 0,6 10 0-16,-3 1 0 0,6 2 0 15,1 9 0-15,2 13 3 16,-2 6-2-16,4 11-1 15,2 5 0-15,6 6 1 16,2 2-2-16,3 8 0 16,3 7 1-16,1 3 0 15,2 8 0-15,7-6 0 16,3 5 0-16,7-2-2 16,9 5 2-16,5 4 3 15,5 0-3-15,9-5-1 0,1 5 1 16,5-1 0-1,19 4 0-15,6-3 0 0,10-5 0 16,5-4 0-16,7-4 0 16,6-3 0-16,6-3 2 15,8-6-2-15,13-13 2 16,6-6 0-16,9-12-2 16,10 1 0-16,4-9-1 15,8-5 1-15,9-4-1 16,2-13 1-16,6-5 0 15,7-7 2-15,14-12 0 16,3-10-2-16,11 2 2 16,-1-8-2-16,-5 1 0 15,7-7 1-15,-2-9 1 16,6-2 1-16,2-4-3 0,8-4 5 16,-4-8-5-16,-7-3-3 15,1-10 3-15,3-8 4 16,0-6-2-16,3-8 2 15,6-5 0-15,-3-3-4 16,-6 0 2-16,-3-4 1 16,-2-3-1-16,3-2 2 15,4-6-1-15,4-3-1 16,-3-5-2-16,0-3 1 16,0 0 2-16,8-21 0 15,4-2 3-15,7-8-3 16,8-4 2-16,-7-4-5 0,5-5 2 15,5-2 0-15,1-7 6 16,7-10-8-16,3-4 2 16,-5-10-4-16,0-8 4 15,3-2-2-15,0-12 3 16,2-5-2-16,-4-9 0 16,-8 4 1-16,-9-9-1 15,-1 4 1-15,-3-10-1 16,-3-9 1-16,-9-6 0 15,-12-4-1-15,-13-15 0 16,-19-3 1-16,-11-1-1 16,-14-10-1-16,-7-1 6 15,-15-7-5-15,-11-3-1 16,-16-16 7-16,-5-4-6 0,-10-12-1 16,-3 0 3-16,-6-4-1 15,-6 0-2-15,-8-1 5 16,-10-1-5-16,-8 3 7 15,-14 0 1-15,-1 2-3 16,-10-7-1-16,-16-4-1 16,-9-4-2-16,-7 1 1 15,-7-1-2-15,-9 10-1 16,-8-5 0-16,-8 9 1 16,-16 3 1-16,-11 6 0 15,-17 9 1-15,-6 4-2 0,-12 1 3 16,-3 7-2-1,-14 7-1-15,-8 8 5 0,-12 14-3 16,-12 14-1-16,-6 9 2 16,-9 9 2-16,-5 10-3 15,-5 8 0-15,-9 9-1 16,-9 5 0-16,1 6 4 16,-7 13-5-16,1 11-3 15,-1 8 3-15,-7 8 1 16,4 6 0-16,0 4 0 15,0 5-1-15,1 8-2 16,-4 6 2-16,-1 0 0 16,10 8 4-16,3 0-4 15,12 3-2-15,5-1 2 16,7 3 1-16,5 1 2 0,13 5-3 16,9 0 0-1,5 0-1-15,2 6 1 0,9 10 0 16,-2 1 1-16,5 5 0 15,11-3 0-15,12-1-1 16,10-1 0-16,8-2 0 16,7 1 0-16,4-1 0 15,8-2 2-15,8 1-2 16,2 2 1-16,6-2-1 16,7 2 0-16,4-2-1 15,6-1 1-15,12-3 3 16,5-2-3-16,12 1-1 0,8-4-1 15,1 1 1-15,8 0 0 16,0-3 1-16,8-2 0 16,5 0 1-16,0-1 2 15,3 0-3-15,3 0 0 16,-3 0 2-16,3 0-1 16,0 0-1-16,0 0 1 15,0 0-1-15,0 0 0 16,0 0 0-16,0 0 1 15,0 0-1-15,0 0 0 16,0 0 0-16,0 0 0 16,0 0-1-16,-3 0 1 15,3 0 1-15,0 0-1 0,-3 0 0 16,3 0 0 0,-5 0 0-16,5 0 2 0,0 0-2 15,0 0 0-15,0 0 0 16,0 0 0-16,0 0-2 15,0 0 2-15,0 0 0 16,0 0 0-16,0 0 2 16,0 0-2-16,0 0 0 15,0 0-2-15,0 0 2 16,0 0 0-16,0 0 0 16,0 0 0-16,0 0-1 15,0 0 2-15,0 0-2 0,0 0 1 16,0 0-1-1,0 0 1-15,0 0-2 0,0 0-1 16,0 0 0-16,0 0-1 16,0 0-3-16,0 0-5 15,0 0-3-15,0 0-22 16,-7 4-18-16,-11 14-55 16,-19 9-223-16</inkml:trace>
  <inkml:trace contextRef="#ctx0" brushRef="#br0">14970 8509 438 0,'0'17'11'0,"6"-6"-11"16,-5-4-1-16,2 11 1 15,1 1 6-15,1 11 5 16,-1 11-3-16,3 8 2 15,-1 11 0-15,0 17-2 16,1 8 4-16,-3 13-3 16,-1 20-1-16,0 15-3 0,-3 11 1 15,0 12 1 1,0 0-6-16,0-4-1 0,0-5 0 16,0-11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4T12:07:57.3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3236 1642 216 0,'-24'-19'13'0,"4"-1"9"16,-8 3 22-16,3 5-8 15,4 5-14-15,7 6 0 16,4-1-3-16,4 2 8 15,0 0-7-15,3 0-5 16,3 0-9-16,-3 0-6 16,-3 16-3-16,-4 20 3 0,-2 17 0 15,-6 14 6-15,6 8-6 16,0 5 0-16,-3 4 2 16,3 8-1-16,-3 9 6 15,-3 7-5-15,2 7-2 16,1 2 1-16,0-1 0 15,6-5-1-15,0 3 0 16,9 0 0-16,0 3 0 16,0 5 6-16,0-4-6 15,9-5-1-15,3-7 0 16,1-3 1-16,-2-12-2 16,1-10 0-16,1-13 1 0,-1-9-1 15,0-10-4-15,-3-13 0 16,-6-14-4-16,0-10-13 15,-3-12-41-15,0-22-60 16</inkml:trace>
  <inkml:trace contextRef="#ctx0" brushRef="#br0" timeOffset="804.5358">3243 1723 117 0,'9'-8'123'0,"12"4"-123"15,15 0 0-15,16-3 0 16,9 0 3-16,5-4-3 15,13-4 4-15,7-1 0 16,11-10 3-16,11-1 5 16,16-7 3-16,16 1 4 15,15 0-5-15,11 2-2 16,8-1-7-16,-1-1-1 0,-1 3-1 16,4-2 3-1,9 3-1-15,6 2-4 0,16 1 4 16,2 0-5-16,-6 4-2 15,0 1 2-15,-6 6 0 16,4 3 3-16,11-7 0 16,15-1 4-16,6-5 0 15,7 3 0-15,8 6-4 16,1 5-1-16,4 5-2 16,-5 5 2-16,-9 1-2 15,1 0 1-15,5 0 0 16,-2 3 0-16,-6 5-1 15,-10 0-1-15,-9 1 1 16,-11 3 1-16,-1-2 1 16,-12 1-2-16,-15 2 0 0,-18 4 0 15,-22 3 0-15,-24 8 0 16,-21 6 0-16,-17 6 1 16,-17 9 3-16,-12 11-4 15,-8 8 3-15,-9 3 2 16,-11 6-3-16,-4 6 4 15,-3 5-4-15,1 8-1 16,-2 5 0-16,4 7-1 16,-4 2 1-16,9 2-1 15,-3 1 0-15,3-8-1 16,4-6 1-16,2-10 0 16,0-6 0-16,3-8 0 0,-3-4 0 15,-5-8-1-15,-9-12 1 16,-5-17-2-16,-8-15 2 15,-12-9 0-15,-30-7 11 16,-22-3-8-16,-33 0-1 16,-20-5-2-16,-15-18-4 15,-22-1-7-15,-24 4-27 16,-27 4-98-16</inkml:trace>
  <inkml:trace contextRef="#ctx0" brushRef="#br0" timeOffset="3741.2652">13799 1583 64 0,'-16'20'221'0,"5"-9"-180"16,2-7 4-16,9-4-12 16,0 5-18-16,0 6-8 15,0 15-7-15,9 15 10 16,4 15-1-16,1 8 0 15,-2 10 0-15,1 5-4 16,-7 4 1-16,-2 6-1 16,-2 5-1-16,-2 0-3 15,0-5 0-15,-8-7 1 16,-5-9 0-16,0-11-2 16,0-9 0-16,2-11-1 0,2-13-3 15,6-14-1 1,-3-11-5-16,0-4-6 0,-2-34-14 15,2-31-233-15</inkml:trace>
  <inkml:trace contextRef="#ctx0" brushRef="#br0" timeOffset="4117.2653">13890 1508 350 0,'12'-21'49'16,"13"-4"-47"-16,12-4 1 15,14-3 3-15,9 1 2 0,13 3 5 16,12 4-5-16,3 5 5 16,3 9-10-16,-12 9-3 15,-9 1-3-15,-8 0 0 16,-3 11 0-16,-8 10 0 16,-5 6 3-16,-7 10-4 15,-10 11 4-15,-3 10 0 16,-3 13 6-16,-4 17-1 15,-6 12 2-15,-6 11 2 16,-1 14 2-16,0 3-4 16,5-1 0-16,1-1-5 15,0-12 1-15,6-13-3 16,1-10 0-16,-3-12 0 16,1-10 0-16,-8-9-1 15,-3-11-2-15,-5-12-1 0,-1-14-3 16,0-10-4-16,-10-13-15 15,-26 0-77-15</inkml:trace>
  <inkml:trace contextRef="#ctx0" brushRef="#br0" timeOffset="4336.4749">13927 2098 204 0,'27'-29'13'0,"9"2"-13"0,13-2 43 16,15-5 22-16,5 1-13 15,9 0-22-15,-1-4-10 16,-8 0-18-16,-8-4-2 16,-15-3-2-16,-13-2-15 15,-11-3-65-15</inkml:trace>
  <inkml:trace contextRef="#ctx0" brushRef="#br0" timeOffset="4650.2363">14324 1550 233 0,'-18'44'82'0,"6"14"-75"16,-3 17 11-16,-4-1-1 0,2-2 5 15,1-3-9-15,-8-5-2 16,2-1-3-16,-4-7-1 15,1-4-3-15,1-7 0 16,5-14-3-16,7-8-1 16,1-9-1-16,8-6 1 15,0-5 0-15,3-3 0 16,0 0-1-16,0 2-1 16,0-2-3-16,17 0 0 15,11 0 5-15,11-19 6 16,10-3 0-16,3-5-2 15,11-1 1-15,-9 3-3 16,-5 4-2-16,-13 3-5 0,-14 10-16 16,-16 6-104-16</inkml:trace>
  <inkml:trace contextRef="#ctx0" brushRef="#br0" timeOffset="5047.6474">14104 2516 249 0,'0'31'13'0,"0"7"0"16,5-2-3-16,10 1 17 16,0-4-7-16,4 1 2 15,1-5-4-15,-4-1-14 16,1-10-1-16,-7-4-1 16,-1-6-2-16,-6-4-2 15,-3-4-6-15,0-8 2 0,0-23-22 16,0-12-87-16,0-8 39 15,0 0 24-15,3 7-32 16,16 4 74-16,5 7 10 16,6 10 30-16,-5 4 11 15,7 7 24-15,-2 7-11 16,-5 5 3-16,2 0-24 16,-5 7-5-16,-6 9-1 15,1 7-13-15,-8 2 1 16,-6 6 7-16,-3 3 2 15,-3 4-7-15,-15 0-6 16,-3-4-3-16,-1-4-8 0,5-6 0 16,4-11-1-16,4-5-13 15,6-8-64-15,3-14-157 16</inkml:trace>
  <inkml:trace contextRef="#ctx0" brushRef="#br0" timeOffset="5392.1648">15851 1289 334 0,'5'0'49'16,"1"0"-49"-16,9 9 0 16,-3 10 2-16,3 3-1 15,3 1 0-15,-6 3-1 16,1-1 0-16,-3-1 0 15,0 1-1-15,-3 0-5 0,-4 1-9 16,0-8-26-16,-3-1-115 16</inkml:trace>
  <inkml:trace contextRef="#ctx0" brushRef="#br0" timeOffset="5708.3585">15334 2327 216 0,'0'12'35'16,"0"-2"11"-16,0-5-11 16,6-2-10-16,8-3-1 15,11 0 2-15,15-11 1 0,21-20 3 16,20-8-8-16,20-10-11 15,14-2-4-15,12-4-3 16,4 3-3-16,-1 3 2 16,-6 6-3-16,-15 7 1 15,-18 8-1-15,-15 7-1 16,-24 8 1-16,-20 7-7 16,-16 6-9-16,-16 0-41 15,-6 6-180-15</inkml:trace>
  <inkml:trace contextRef="#ctx0" brushRef="#br0" timeOffset="5897.205">15934 2445 387 0,'-12'36'17'16,"12"4"-14"-16,0-2 7 15,6-7 0-15,10-1 6 16,0-1-9-16,4-2-3 15,0-5-4-15,2-8-1 16,1-8-16-16,6-6-49 16,-3-16-300-16</inkml:trace>
  <inkml:trace contextRef="#ctx0" brushRef="#br0" timeOffset="6076.2542">16636 2426 330 0,'26'26'17'0,"-4"7"22"16,-7 1 9-16,-6 3-25 16,-9 2 10-16,0 1-12 15,-17 1-11-15,-3-1-10 16,-2-2-3-16,2-5-8 16,4-3-38-16,3-14-201 15</inkml:trace>
  <inkml:trace contextRef="#ctx0" brushRef="#br0" timeOffset="6878.2505">19070 1398 289 0,'0'-4'28'16,"-3"4"-28"-16,3 8-4 15,0 36 4-15,0 4 18 16,0 8 1-16,10 6 1 16,5 5-6-16,-1-4-5 15,-1-4-8-15,-4-7 1 16,0-8-2-16,-4-9-5 15,-2-13-8-15,-3-10-12 0,0-12-85 16</inkml:trace>
  <inkml:trace contextRef="#ctx0" brushRef="#br0" timeOffset="7148.1642">19284 1073 313 0,'53'-18'0'0,"11"4"0"16,15 5 9-16,0 9 4 16,4 0 9-16,-3 17-1 15,-1 11-5-15,-17 7-5 16,-11 12-4-16,-17 10-1 16,-17 15 3-16,-17 10 0 15,-6 9 0-15,-32 5-5 0,-12-2-1 16,-11-7-3-16,-4-10-4 15,-3-11-1-15,-8-12-1 16,-3-12-31-16,-6-14-38 16,3-15-85-16</inkml:trace>
  <inkml:trace contextRef="#ctx0" brushRef="#br0" timeOffset="7298.4458">19172 1754 208 0,'28'-27'77'0,"11"3"-75"0,17-3 6 15,9-2 3 1,9 5-1-16,-6 4 0 0,-6 6 1 16,-13 8-11-16,-21 6-10 15,-16 0-53-15,-12 18-154 16</inkml:trace>
  <inkml:trace contextRef="#ctx0" brushRef="#br0" timeOffset="7432.3839">19291 1834 52 0,'-19'13'202'15,"19"-6"-202"-15,0-1-12 16,19-4 12-16,20-2 6 16,16-2-1-16,7-15-4 15,5-1-1-15,-7 2-9 16,-15 5-8-16,-20 8-141 16</inkml:trace>
  <inkml:trace contextRef="#ctx0" brushRef="#br0" timeOffset="7641.6043">18691 2360 265 0,'-36'33'27'0,"30"-9"-27"16,9-8-12-16,36-12 12 16,26-4 0-16,25-5 7 15,17-20 3-15,23-7-5 16,16-4 16-16,10-5 5 15,-4 0 3-15,-17 2-24 0,-30 5-5 16,-32 2-13-16,-31 4-44 16</inkml:trace>
  <inkml:trace contextRef="#ctx0" brushRef="#br0" timeOffset="7838.1722">19073 2466 384 0,'-23'71'12'16,"13"5"-6"-16,1-1-3 16,9-6 4-16,0-8 4 15,0-4 0-15,16-7-7 16,4-11-4-16,-1-14-2 16,4-19-5-16,5-8-2 15,9-42-50-15,2-23-216 0</inkml:trace>
  <inkml:trace contextRef="#ctx0" brushRef="#br0" timeOffset="8055.7517">19511 2425 313 0,'0'77'22'0,"-16"19"6"16,1 2-3-16,-5 4-1 15,6-1 4-15,8-7-3 16,3-5-17-16,3-11-4 0,0-18-4 15,3-21 0 1,0-15-4-16,-2-18-5 0,-1-6-8 16,0-36 5-16,-7-23-58 15,-16-22-14-15,1-11 6 16,-7-7-90-16</inkml:trace>
  <inkml:trace contextRef="#ctx0" brushRef="#br0" timeOffset="8497.5568">19314 2561 92 0,'5'0'70'0,"10"4"-62"16,0 22 17-16,-2 7-8 16,-1 7-5-16,-1 1-1 15,-1-2 5-15,-6-1 0 16,-4-5-5-16,0 2 8 16,-14 6-11-16,-25 4-8 0,-19 5-4 15,-13 1-21-15,-4-5-1 16,3-5 18-16,4-7 8 15,10-8 12-15,9-8-2 16,10-8 1-16,13-3-2 16,7-7 13-16,15 0-12 15,4-10 1-15,12-21-11 16,31-18-12-16,26-14 5 16,19-7 1-16,18-5-7 15,21 2-1-15,16-2 14 16,13 7 20-16,6 5 15 15,-19 9-2-15,-16 16-4 0,-30 13-16 16,-32 16-8-16,-20 9-5 16,-15 2 1-16,-18 23-1 15,-11 11 1-15,-1 6 8 16,-17 6 2-16,-18 5 0 16,-8-4 0-16,-9-2-5 15,-6-5 0-15,-8-2-6 16,-1-5-2-16,-4-9-14 15,9-11-41-15,0-15-144 16</inkml:trace>
  <inkml:trace contextRef="#ctx0" brushRef="#br0" timeOffset="8640.0167">19843 2860 220 0,'52'21'34'0,"12"1"31"16,5-4-23-16,-1-4-39 15,-8-10-3-15,-3-4-1 16,-8-2-12-16,-4-28-57 16</inkml:trace>
  <inkml:trace contextRef="#ctx0" brushRef="#br0" timeOffset="8857.5145">20492 2125 453 0,'19'0'20'0,"20"-1"-13"0,23-2-4 16,17-4 6-16,9-2 4 15,11-1-3-15,4-2 0 16,3-1-1-16,-6 2-6 16,-20-1-3-16,-21 2-3 15,-19 1-7-15,-24 0-4 16,-14 0-29-16,-2-1-127 15</inkml:trace>
  <inkml:trace contextRef="#ctx0" brushRef="#br0" timeOffset="9037.8486">20824 2317 234 0,'-22'78'34'0,"7"20"7"0,-1 12-19 15,2 13-4-15,3 9 4 16,6-9-1-16,5-11-5 15,0-18-2-15,0-20-7 16,0-20-7-16,0-20-2 16,0-22-7-16,-2-12-26 15,-7-34-130-15</inkml:trace>
  <inkml:trace contextRef="#ctx0" brushRef="#br0" timeOffset="9202.6456">20705 2671 125 0,'7'-37'256'15,"17"4"-243"-15,15 1-2 0,13 1 4 16,12 3-4-16,12 4-1 16,8 2-4-16,3 3 0 15,-7 7-1-15,-11 5-5 16,-17 6 0-16,-19 1-13 16,-18 0-54-16,-15 10-97 15</inkml:trace>
  <inkml:trace contextRef="#ctx0" brushRef="#br0" timeOffset="9397.9394">21018 2873 171 0,'0'53'57'16,"12"5"-3"-16,5-3-17 0,-3-6-8 16,-2-7 0-1,-2-7-12-15,-6-8-4 0,-4-8-8 16,0-8-1-16,-20-9-4 15,-6-2-4-15,-3-17-17 16,6-20-48-16,9-13-28 16,11-9-15-16</inkml:trace>
  <inkml:trace contextRef="#ctx0" brushRef="#br0" timeOffset="9562.1713">21018 2873 23 0,'120'-58'79'0,"-86"50"-22"15,0 8 21-15,-4 0-12 16,-6 5-17-16,-3 17-7 15,-12 4-15-15,-6 9-3 16,-3 6-2-16,-6 0-4 0,-9-1-7 16,-2-7-6-16,5-8-5 15,5-9-5-15,3-6-14 16,4-10-38-16,10-8-122 16</inkml:trace>
  <inkml:trace contextRef="#ctx0" brushRef="#br0" timeOffset="9772.3874">21906 2656 434 0,'8'5'5'0,"6"-1"-5"16,8-1 9-16,10-3 17 0,8 0 4 15,11 0 3-15,13-14-14 16,9-6-8-16,8-1-11 15,-2-1 0-15,-5 3-9 16,-11 1-7-16,-6-2-36 16,-17-2-160-16</inkml:trace>
  <inkml:trace contextRef="#ctx0" brushRef="#br0" timeOffset="10410.0841">23193 1774 500 0,'-6'0'30'0,"6"0"-30"16,5 0-7-16,26 0 6 15,18 5 1-15,15 3 2 16,16 0-2-16,-1 2-1 16,-11 3 1-16,-17 3 0 15,-23 3-2-15,-20 3 1 16,-14 5 1-16,-42 10 1 16,-22 3 3-16,-16 4-1 15,4-1 0-15,14-6 2 0,16 0-4 16,13-8-1-16,14-4-3 15,11-1-2-15,10-2-2 16,4 0 1-16,4 5 2 16,19-3 3-16,-1 5-3 15,2 0-1-15,-6-3 4 16,-10 0 1-16,-8 3 1 16,0 0 0-16,-13 2 0 15,-9 1 0-15,-2 0 1 16,5-5-2-16,1 0 0 15,10-1 0-15,8-4-5 16,2-2 2-16,26 2-4 0,14 0-15 16,15 0 4-16,15 3 7 15,6-2 0-15,2 5 0 16,-10 2 5-16,-18-5 6 16,-21 2 0-16,-16-2 4 15,-15 1 9-15,-7 1 12 16,-39 5 4-16,-19-3-13 15,-9-2-9-15,-2-5-5 16,11-6-1-16,19-6-1 16,9-8-11-16,14-2-45 15,15-28-263-15</inkml:trace>
  <inkml:trace contextRef="#ctx0" brushRef="#br0" timeOffset="10739.8396">24154 1963 355 0,'0'0'10'16,"0"0"4"-16,0 0-10 15,2 0 10-15,8 0 0 16,5 0 1-16,10 0 4 15,11 0-2-15,16 0-10 16,9-6 4-16,11-3-4 0,4 2-6 16,-6-2 0-16,-2 0-1 15,-13 3 0-15,-9 3 2 16,-10 2 0-16,-15 1 0 16,-10 0-2-16,-8 0-3 15,-3 0-1-15,-4 1-6 16,-26 15-13-16,-11 6-43 15,-7 3-218-15</inkml:trace>
  <inkml:trace contextRef="#ctx0" brushRef="#br0" timeOffset="10996.3506">24069 2429 297 0,'-13'23'27'16,"13"-2"-27"-16,0-6 0 15,9-3 7-15,16-4 19 16,9-4 6-16,14-4 13 16,13 0-15-16,9 0-13 15,12 0-2-15,3-12-3 16,-2-2-5-16,-11-2-7 16,-15-7 3-16,-7-2-3 15,-15-4 4-15,-11-5-3 16,-19-2-1-16,-5-1-11 15,-17-2-51-15,-20-2-83 16</inkml:trace>
  <inkml:trace contextRef="#ctx0" brushRef="#br0" timeOffset="11301.6589">24244 2264 147 0,'-9'29'37'0,"3"3"30"16,3-1-16-16,3 1 8 16,0 0-9-16,0 3-11 15,0 6-19-15,4 2-1 16,1 8-5-16,-2 4-1 16,0 3 2-16,-2 3-8 0,1 3-3 15,1 5-2-15,0 4 4 16,2-4-4-16,0-4-2 15,-2-13 0-15,1-12 0 16,0-10 0-16,-4-14-3 16,0-10 0-16,0-6-3 15,0 0-4-15,-4-17-10 16,-6-21-120-16</inkml:trace>
  <inkml:trace contextRef="#ctx0" brushRef="#br0" timeOffset="11512.4478">24227 2818 253 0,'21'-13'143'0,"24"-6"-138"15,19-3 4-15,9-1-6 16,0 0 19-16,-4 3 8 16,-8 2-2-16,-6 2-8 15,-10 1-5-15,-9 5-10 16,-12 1-4-16,-14 3-2 15,-10 0-6-15,-1 2-11 16,-34 4-99-16,-16 0-90 16</inkml:trace>
  <inkml:trace contextRef="#ctx0" brushRef="#br0" timeOffset="11798.321">24021 3039 188 0,'-9'8'14'0,"8"-1"-11"16,1-5-3-16,4-2 50 16,22 0 33-16,5 0-21 15,9-12-13-15,7-2-13 16,8-1-22-16,6-5-4 16,8 2-6-16,2 2-1 15,-4 4-1-15,-6 4 4 16,-7 2-2-16,-10 4 3 0,-10 1-5 15,-7 1-2 1,-5 0 0-16,-5 0-2 0,-7 0-5 16,-4 0-8-16,-5 0-18 15,-1 0-50-15,0 0-146 16</inkml:trace>
  <inkml:trace contextRef="#ctx0" brushRef="#br0" timeOffset="12420.1238">24390 3069 207 0,'-8'13'102'0,"5"7"-92"16,-2 10 17-16,-1 8 12 0,3 4 8 15,0 5-17 1,3 5-12-16,0 3-2 0,0-2 1 15,0-2-9-15,7-7-3 16,11-5-2-16,1-9-2 16,11-4-1-16,6-12 3 15,1-10-1-15,8-4 0 16,3 0 3-16,-3-17-3 16,-1-6 0-16,-3-5-2 15,-7 0 0-15,-3-2-2 16,-4 4 2-16,-6 5-1 15,-5 2 0-15,-1 1 1 0,-7 3 1 16,-2 1-1 0,-5-2 0-16,-1 3-3 0,0 0 1 15,0-2 0-15,-9-1-1 16,-1-1-1-16,-10-1-1 16,1-3 3-16,-1 3 0 15,0-3 2-15,-4-1 1 16,1 2 1-16,-2 2-2 15,-2 4-1-15,-1 4 1 16,3 6 1-16,-5 4-1 16,0 0 3-16,-3 9 1 15,0 12 0-15,5 6-2 16,10 6 0-16,8 6-1 0,10 2-1 16,11 5 4-1,25-3 1-15,12-1 2 0,9-7 5 16,5-8 6-16,11-8-4 15,8-10-4-15,15-6-6 16,8-3-1-16,0 0-3 16,-8-11-6-16,-13-7-8 15,-19-6-24-15,-20-14-81 16</inkml:trace>
  <inkml:trace contextRef="#ctx0" brushRef="#br0" timeOffset="12826.0886">25631 2688 248 0,'0'-5'239'0,"0"3"-233"0,0 2-6 16,-1 28-2-16,-5 26 2 15,0 22 19-15,-2 18-7 16,4 1-9-16,4-3 0 16,0-9-3-16,0-16-2 15,7-11 1-15,4-20-6 16,-1-11-7-16,0-22-26 16,3-9-67-16,1-38-105 15</inkml:trace>
  <inkml:trace contextRef="#ctx0" brushRef="#br0" timeOffset="13072.0606">25722 2525 419 0,'0'-15'25'15,"13"5"-25"-15,29 6-3 16,20 4-2-16,8 0 5 16,12 1-2-16,3 16 2 15,-6 5 1-15,-12 5 2 16,-21 5 3-16,-21 2-1 15,-25 2 2-15,-16 4 10 16,-40-1 8-16,-22 2-7 16,-9-6-1-16,4-2-11 15,13-5-3-15,15-6-3 0,16-8-7 16,13-10-12 0,20-4-32-16,9-22-64 15</inkml:trace>
  <inkml:trace contextRef="#ctx0" brushRef="#br0" timeOffset="13268.6993">26472 2696 341 0,'-1'55'23'16,"-12"21"18"-16,-4 8-25 16,-2 4-6-16,4-2 11 15,8-8-3-15,5-7-7 16,2-7-7-16,0-9-3 15,2-13-1-15,2-13-5 16,-2-22-6-16,-2-7-12 0,1-34-69 16</inkml:trace>
  <inkml:trace contextRef="#ctx0" brushRef="#br0" timeOffset="13515.8958">26453 2454 431 0,'33'-18'9'0,"12"7"-9"16,12 5 0-16,-1 6 0 16,-1 0 1-16,-1 17 10 15,-2 10 6-15,-7 7-3 16,-12 6 0-16,-16 4 0 0,-17 4-4 16,-14 3 2-16,-30-4-6 15,-12 1-1-15,-4-8-4 16,4-6-1-16,6-10-1 15,18-6-4-15,12-14-12 16,11-4-25-16,9-18-49 16</inkml:trace>
  <inkml:trace contextRef="#ctx0" brushRef="#br0" timeOffset="13701.9164">27089 2578 434 0,'31'3'11'0,"15"1"0"0,19 1-3 16,7-3-8-16,2 1 12 16,2-3-4-16,-2 0-1 15,-11 0-1-15,-15-8-6 16,-20-7-4-16,-18-1-6 16,-10-3-42-16,-14 4-135 15</inkml:trace>
  <inkml:trace contextRef="#ctx0" brushRef="#br0" timeOffset="13868.5859">27414 2599 280 0,'-15'40'65'16,"0"12"0"-16,3 11-20 15,1 14-12-15,3 9-10 0,3 2-1 16,5-3-9 0,0-13-7-16,0-9-5 15,0-10-1-15,0-7-2 0,0-8-4 16,-1-3-11-16,-10-15-38 15,-5-15-382-15</inkml:trace>
  <inkml:trace contextRef="#ctx0" brushRef="#br0" timeOffset="20352.1499">21157 5006 378 0,'17'4'19'16,"0"-4"-19"-16,7 1-5 15,13 5 5-15,-2 0 1 16,8 4 2-16,6-1 2 15,9 3 4-15,7-2 11 16,2 2-2-16,9-4-7 16,7 0-2-16,8-4 3 0,11-3 1 15,2-1-4-15,-4 0-3 16,-7 0-5-16,-10 0-1 16,-14 0-2-16,-15 0-2 15,-25 0-23-15,-21 0-68 16,-10-5-140-16</inkml:trace>
  <inkml:trace contextRef="#ctx0" brushRef="#br0" timeOffset="20614.0514">21791 5218 404 0,'0'9'22'15,"0"7"-19"-15,12 8-3 16,1 16 6-16,4 13-1 15,-8 8 7-15,4 6 3 0,4 6-3 16,-1 0 4-16,0-4 1 16,4 2-6-16,-5-1-1 15,1-2-3-15,1-2 1 16,-6-7-3-16,-2-7-4 16,0-7-1-16,2-13-2 15,-5-6-6-15,1-9-14 16,1-9-31-16,-1-8-55 15,-1 0-113-15</inkml:trace>
  <inkml:trace contextRef="#ctx0" brushRef="#br0" timeOffset="21048.4412">22914 5804 392 0,'0'18'0'16,"9"4"0"-16,18 24 5 15,2-5 0-15,6 3 4 16,11 3 5-16,8-2-2 15,3-2-1-15,3-3-2 16,-5-3-3-16,-8-6-3 16,-11 0-3-16,-10-9-1 0,-14-9-19 15,-12-9-98-15,0-4-167 16</inkml:trace>
  <inkml:trace contextRef="#ctx0" brushRef="#br0" timeOffset="21236.0779">23241 5729 371 0,'-22'26'82'15,"1"13"-77"-15,-13 18-4 16,-19 13 4-16,-5 9 7 16,-7-4-1-16,11-6-5 15,1-3-2-15,15-7-4 0,11-8-11 16,14-11-65-16,13-16-151 15</inkml:trace>
  <inkml:trace contextRef="#ctx0" brushRef="#br0" timeOffset="22211.9654">25767 4970 194 0,'0'0'53'15,"-9"0"-9"-15,8-1 11 16,1 1-9-16,0 0-7 16,0 0-13-16,0 0-7 15,0 0-6-15,0 0-7 16,0 0-5-16,8 4 0 15,12 10 1-15,7 3-1 16,6 5 0-16,4 4 2 16,0-1-3-16,-1 3-1 15,-2-2 0-15,-3 7 0 0,-1-3-2 16,-3-3-5-16,1-5-30 16,4-10-43-16,2-7-75 15,8-5-53-15</inkml:trace>
  <inkml:trace contextRef="#ctx0" brushRef="#br0" timeOffset="22577.3867">26550 5090 338 0,'0'4'26'16,"-16"8"-23"-16,-16 7 0 15,-12 5 20-15,-11 6 0 16,2-2-12-16,4-2 5 0,10 0-7 15,9-7-4-15,10 0-3 16,6-1-2-16,5-3 0 16,3 4-2-16,6 1 1 15,0 4 1-15,0 9 0 16,2 5 6-16,9 6-6 16,2 3 2-16,-3 3 0 15,-1 4-2-15,-2 0 3 16,-2 6 4-16,-4-1-5 15,1 8 5-15,-2 2 4 16,0-9-4-16,0-5 1 16,0-10-5-16,0-10-1 0,-2-10-2 15,2-4 1-15,0-12-1 16,0-6-3-16,0-3-9 16,0 0-33-16,0-11-103 15</inkml:trace>
  <inkml:trace contextRef="#ctx0" brushRef="#br0" timeOffset="23215.7791">26878 4989 303 0,'-40'-52'34'0,"0"-1"-17"16,-4-5 8-16,-6-3 5 15,-8-2-7-15,-8 2-2 16,-10 4-4-16,-12 6 3 16,-11 11-14-16,-9 10-3 15,-10 17 1-15,-3 13-3 16,-6 0-1-16,2 25 3 15,2 19-2-15,7 22-2 16,10 18 1-16,10 16 0 0,12 13 0 16,12 11 0-1,17 9-2-15,17 13 2 0,18 6-1 16,20-3 0-16,0-2 1 16,40-11 0-16,30-8 0 15,28-9 1-15,26-12 2 16,22-10 0-16,11-12 1 15,7-12-2-15,8-14-2 16,-4-18-1-16,2-17 0 16,-7-21 2-16,-5-5 2 15,-1-34-1-15,-5-17 1 16,-4-19-1-16,-9-17-1 16,-16-24 2-16,-12-19-1 15,-19-20 0-15,-17-20-1 16,-17-12 0-16,-19 14 0 0,-21 14 3 15,-18 29 0-15,-21 22-3 16,-29 11 2-16,-24 10-3 16,-17 9 2-16,-13 11 1 15,-7 9-3-15,4 10-2 16,8 12-8-16,10 9-2 16,8 9-10-16,14 14-11 15,10 1-39-15,12 18-69 16</inkml:trace>
  <inkml:trace contextRef="#ctx0" brushRef="#br0" timeOffset="25678.3853">26768 7483 419 0,'-3'-11'28'15,"-2"8"-21"-15,5 0-3 16,0 3 11-16,0 0 3 16,0 2-10-16,0 10-4 15,0 21 1-15,0 18 18 16,0 25-2-16,0 20-11 16,0 4 6-16,0 3-4 15,0-4-8-15,0-11-3 0,0-8 0 16,0-14 0-16,0-17-1 15,0-17-1-15,0-13 0 16,0-13-8-16,0-6-9 16,0-6-7-16,0-32 0 15,0-27-91-15,0-29-28 16,0-21-22-16</inkml:trace>
  <inkml:trace contextRef="#ctx0" brushRef="#br0" timeOffset="26046.4037">26786 7356 403 0,'4'0'26'0,"7"0"-26"16,10 7-6-16,10 10 6 0,12 7 2 15,10 8 2-15,2 12-1 16,-2 4 1-16,-6 4 6 16,-7-2-3-16,-12 2-1 15,-13-5-3-15,-15-7-2 16,-3-6 3-16,-30-1 6 15,-14-4 1-15,-7-6 2 16,0-9-9-16,0-7 0 16,10-2 1-16,11-5-1 15,15 0-1-15,8 0 5 16,7 0-8-16,3 0-6 16,0 0-5-16,21 16 9 0,8 11 2 15,10 7 1-15,6 6 0 16,-2-5 1-16,2 0-1 15,0-3 1-15,0-3-2 16,-2-6 0-16,-3-5 0 16,-4-11-7-16,-5-7-44 15,2 0-69-15,-1-25-102 16</inkml:trace>
  <inkml:trace contextRef="#ctx0" brushRef="#br0" timeOffset="26420.0435">27571 7953 369 0,'7'10'0'0,"10"2"0"0,5 3 1 16,8-8 8-16,4-2 9 16,5-5 10-16,0 0-8 15,-1-20-6-15,-8-9-8 16,-10-7-1-16,-7-1 3 15,-9-7-5-15,-4 4-3 16,-7 2-1-16,-20 3-1 16,-7 9 2-16,-5 11 1 15,-6 11 3-15,-1 4 1 16,-2 7 0-16,-1 29 0 0,6 13 0 16,7 9-1-1,8 8 2-15,11 1 1 0,14 0-7 16,3-1 1-16,6-7 1 15,20-5 0-15,5-8-2 16,8-8 0-16,9-13-3 16,7-13-6-16,7-12-28 15,7-7-69-15,3-28-137 16</inkml:trace>
  <inkml:trace contextRef="#ctx0" brushRef="#br0" timeOffset="26862.4396">28267 8012 234 0,'0'-15'212'0,"0"-2"-212"0,-3-10 3 15,-3-2 0-15,-4-4 1 16,0 0 2-16,-4 8-4 16,-1 6 12-16,-2 11 3 15,-2 8-3-15,-6 0-5 16,-5 11-2-16,-7 19-6 15,-2 14-1-15,4 7 4 16,10 7-3-16,11 1-1 16,11-6 0-16,3-6 0 15,3-10 0-15,17-12 0 16,7-7 0-16,10-14 0 16,10-4 3-16,8-15-3 0,2-21-3 15,-5-11-14-15,-10-4 1 16,-14 10 1-16,-10 16 7 15,-12 13 8-15,-5 12 4 16,-1 0-2-16,0 12-2 16,0 19 0-16,-1 11 7 15,-4 9 3-15,5-4-5 16,0-10-3-16,6-8 0 16,13-8-1-16,6-8 0 15,6-13 0-15,11 0-1 16,6-24-22-16,7-26-37 15,3-16-117-15</inkml:trace>
  <inkml:trace contextRef="#ctx0" brushRef="#br0" timeOffset="27058.1651">28860 7510 441 0,'-11'25'18'0,"-7"4"-17"16,-1 21-1-16,-2 11 9 15,3 9 2-15,9-2-1 16,9-1-2-16,0-5-2 16,11 0 0-16,13-3-6 15,2-7-1-15,6-5-13 16,2-12-55-16,2-14-134 0</inkml:trace>
  <inkml:trace contextRef="#ctx0" brushRef="#br0" timeOffset="28197.8207">29489 7499 99 0,'-13'-12'26'0,"4"0"-15"16,1 5 19-16,4 4 3 15,1-1-14-15,0 0-6 16,0 0-1-16,-1 2-4 0,-1-3-5 16,0 5-2-16,2-2 9 15,2 2 7-15,1 0-2 16,0 0 6-16,0 0 5 16,0 0-1-16,0 0-2 15,0 0-13-15,0 0-7 16,0 4-3-16,0 10 3 15,9 4 0-15,3 4 2 16,6 0-1-16,-1 5-2 16,2-3-2-16,3 6 4 15,1-1-4-15,2-4-1 16,-1-2-4-16,-1-4-37 16,-3-13-80-16,2-6-77 0</inkml:trace>
  <inkml:trace contextRef="#ctx0" brushRef="#br0" timeOffset="28789.8278">30000 7466 253 0,'1'0'72'0,"-1"0"-72"16,0 0 8-16,0 2 31 15,0 2 6-15,-12 4-19 16,-21 9-13-16,-14 5-4 0,-10 1-5 16,4 5-3-16,7-6 3 15,12 1-2-15,9-2-2 16,7-4 0-16,6 1-2 16,4-1-4-16,7 2 1 15,1 3 0-15,0 9 5 16,1 0 1-16,10 3 4 15,2-1-5-15,-1 6 2 16,-1 0 0-16,1 0 0 16,-5 5 5-16,-1-3-4 15,-1 2 1-15,-4-5 0 16,-1-2 0-16,0-6-1 16,0-5 1-16,0 1 0 15,0-7 0-15,0-4-1 0,0-5-2 16,0-4 2-16,0-5-1 15,0-1-1-15,0 0 0 16,0 0 1-16,0 0 0 16,0 0 0-16,0 0-2 15,3 0 0-15,-3 0 1 16,0 0 0-16,0 0-1 16,0 0 0-16,0 0-1 15,0 0 1-15,0 0-1 16,1 0-2-16,-1 0-2 15,0 0-1-15,0 0-7 16,2 0-6-16,-1-4-1 0,2-2-25 16,3-2-15-16,0-3-29 15,2 1-43-15</inkml:trace>
  <inkml:trace contextRef="#ctx0" brushRef="#br0" timeOffset="29556.1696">26331 8493 275 0,'-6'0'0'0,"6"0"-25"15,0 0-22-15,4 6 47 0,13-5 17 16,10-1 20-16,13 0 18 16,11 0-13-16,11 0-10 15,17-7-5-15,17 0-6 16,17-2-3-16,17 3-8 16,16 2-5-16,12 2 4 15,4 2-6-15,6 0-3 16,1 0 5-16,1 5-2 15,6 4 1-15,0 1 1 16,3-3-4-16,-9-3-1 16,-6 0 0-16,-13-4 0 15,-15 0 2-15,-14 5-2 16,-9-2 0-16,-8 4 0 16,-5-4-1-16,-5 1 1 15,-1-4-1-15,-1 0 2 0,-5-4-2 16,-5-6 2-16,-10 2 0 15,-10 1-1-15,-6 3 1 16,-5-2 1-16,-6-2 0 16,0 3 1-16,-4-1-3 15,-6 2 1-15,-6-2 0 16,-8 3-1-16,-6 1 0 16,-5 1 0-16,-2 1 0 15,-1-3 1-15,0 3-2 16,0 0 0-16,-1 0 1 15,1 0-1-15,-1 0-1 16,-2 0 2-16,-2 0-1 0,-3 0-1 16,0 0-2-16,0 0-11 15,-5 0-20-15,-11-11-48 16,-9-1-180-16</inkml:trace>
  <inkml:trace contextRef="#ctx0" brushRef="#br0" timeOffset="31468.1008">30848 4485 248 0,'0'0'63'0,"0"0"-51"16,0 0 0-16,0 0 7 16,0 0-2-16,0 0-3 15,0 0-10-15,0 0-4 16,0 0 0-16,0 0 0 16,0 0 0-16,0 0 0 15,0 0-3-15,0 11 2 16,0 4 1-16,0 0 1 15,0 2-1-15,0 1 0 16,0 0 1-16,0-1 0 0,2-3-1 16,-2-3 4-1,1-3-4-15,-1-1 1 0,2-1-1 16,-2-3 1-16,0-1-1 16,0-2 2-16,1 3-1 15,1-3 2-15,-2 0-1 16,0 0 3-16,0 0 1 15,0 0 8-15,0 0-1 16,0 0 1-16,0 0 1 16,0 0-4-16,0 0-1 15,0 0-3-15,0 0-5 16,0 0-2-16,0 0-1 16,0 0 1-16,0 0-1 0,0 3 1 15,0 1-4 1,0 3 2-16,0 10 0 0,1 11 1 15,-1 13 1-15,2 14 1 16,-2 13-1-16,0 14 0 16,-2 11 0-16,-10 6 1 15,-4 7 1-15,2 8-2 16,-3 5 3-16,-1 4 0 16,3 4-2-16,3 4 0 15,2 2 1-15,5-1-1 16,5-6 1-16,0-8-2 15,0-10 0-15,0-7 4 0,5-7-4 16,8-15 0-16,-1-15 0 16,0-16 0-16,0-21 0 15,-5-9-2-15,-2-11 0 16,-4-7 2-16,-1 0 0 16,0-14-1-16,6-33-16 15,6-25-82-15,3-19-51 16</inkml:trace>
  <inkml:trace contextRef="#ctx0" brushRef="#br0" timeOffset="32141.8237">30904 4347 311 0,'12'-17'41'0,"4"-2"-21"16,2 2-6-16,1-2-8 16,2 6 2-16,5 1-4 15,5 5 1-15,11 0-4 16,5 7 0-16,5 0-2 15,-2 9 0-15,-6 19-3 16,-6 8-2-16,-10 10-6 0,-11 5 1 16,-7 6 4-16,-7 11 7 15,-3 4 0-15,0 14 6 16,0 7 0-16,-6 3-2 16,-3 7 5-16,0 12-2 15,2 3 0-15,-2 19 6 16,-2 4-9-16,5 1 0 15,2 0-2-15,1-12 3 16,3-8-3-16,0-9 3 16,0-11-4-16,0-11 0 15,0-10-1-15,1-8 1 16,1-14 0-16,-2-11 0 16,0-9-1-16,0-13 0 0,0-8 0 15,0-13 0 1,0 0 0-16,-3-5 5 0,-2 0 6 15,-9 0-2-15,-5 0-1 16,-6 0-4-16,0-5-1 16,1-2-2-16,2-4 2 15,2-4-3-15,2 4 0 16,3 0-3-16,2 4-7 16,4 1 8-16,3 3 0 15,1 3-3-15,4 0-2 16,1 0-2-16,0-2-9 15,0 2-22-15,0 0-33 0,-4 0-23 16,-5 0 1-16,-8 0-18 16</inkml:trace>
  <inkml:trace contextRef="#ctx0" brushRef="#br0" timeOffset="33185.5008">31035 4156 147 0,'-5'0'43'0,"5"0"-38"15,0 0 4-15,0 0 8 16,0 0 5-16,0 0 4 16,0 0 3-16,0 0-12 15,0 0-7-15,0 0 0 16,0 0 1-16,0 0-2 16,-1 0 0-16,1 0-5 15,0 0 1-15,0 0-2 16,0 0 0-16,0 0-1 15,-3 0 0-15,3 0-1 0,0 0-1 16,0 5 0-16,0 4 1 16,0 1 0-16,0 5 1 15,0 2-2-15,0 4 1 16,0 6 1-16,0 4 0 16,0 11 1-16,0 11 1 15,0 11-3-15,-10 14 5 16,-3 14-3-16,-4 13 5 15,0 7-1-15,-1 4-3 16,6 1 2-16,4 3-3 16,5 8 3-16,1 2-3 15,1 3-1-15,-2 2 1 16,0-7 0-16,3-1-2 16,0-10 1-16,0-9 2 15,0-11-2-15,9-11 1 0,1-9-1 16,-3-12-2-16,-1-15 0 15,0-16-2-15,-2-15 2 16,-3-11 1-16,1-6-1 16,-2-2 1-16,0 0 6 15,0-16-7-15,0-21-17 16,0-19-103-16,4-14-48 16</inkml:trace>
  <inkml:trace contextRef="#ctx0" brushRef="#br0" timeOffset="33560.4304">30969 4524 242 0,'5'21'3'0,"-1"24"-3"16,-1 29 12-16,2 22 1 16,-4 18 5-16,-1 7-1 15,0 2-4-15,0 6 2 16,0 8 0-16,0 3-2 16,0 6 4-16,0-1-6 0,0-10-3 15,0-8-1-15,0-16 1 16,0-12-4-16,0-17-1 15,0-14-2-15,0-12-1 16,0-16 0-16,5-10-3 16,2-13-5-16,-3-9-2 15,-4-8-14-15,0 0 6 16,4-27 9-16,3-20-117 16</inkml:trace>
  <inkml:trace contextRef="#ctx0" brushRef="#br0" timeOffset="33777.7038">31123 5765 355 0,'-12'33'36'0,"5"18"-34"16,-4 27-2-16,-8 10 3 16,0-4-3-16,-1-7 1 15,4-7 2-15,2-3-1 16,2-5-2-16,5-4 0 15,1-7 0-15,4-6-6 16,2-11-14-16,0-5-32 16,0-11-15-16,0-10-22 15</inkml:trace>
  <inkml:trace contextRef="#ctx0" brushRef="#br0" timeOffset="35990.5824">30420 7554 227 0,'3'0'35'15,"-3"0"-19"-15,0-12 33 16,0-6 9-16,-13-7-20 16,-8-6-8-16,-9-8-9 15,-13-10 0-15,-11-7-7 16,-17-12-3-16,-13-6 2 0,-19-3-8 16,-16-3-5-1,-13 3 2-15,-17-4-2 0,-10 4 0 16,-16 10-1-16,-10 12-1 15,-12 14 0-15,-13 17-2 16,-13 20 3-16,-5 4 0 16,-6 22 2-16,-2 18-3 15,11 20 2-15,10 8 0 16,11 7 0-16,22 12 2 16,24 6-2-16,23 12-4 15,34 7 4-15,28 0-2 16,34-1-1-16,21 0 0 0,18-5 3 15,7-1-1 1,23 2 2-16,21-8-2 0,20-4 1 16,23-3 0-16,26-8 4 15,25-2-2-15,28 1 0 16,19-9 1-16,17 0-3 16,9-5 0-16,12-6 0 15,5-8 2-15,-1-8-2 16,-4-12 0-16,-18-11 0 15,-16-6 0-15,-19-7 0 16,-14-7 3-16,-20-4-3 16,-13-3 0-16,-18-15-3 15,-17-12 2-15,-8-3 1 16,-14-11 0-16,-6-3 4 16,-6-13-3-16,-4-3 3 0,-3-7 1 15,-4-7-4-15,-2-7 5 16,-6-3-5-16,-10-9 2 15,-12-3 0-15,-8-6-2 16,-12 1-1-16,0 5-1 16,-12 0-1-16,-15 2-2 15,-10 3 2-15,-8 11-1 16,-7 4 1-16,-5 12 2 16,-4 6 5-16,-8 6-2 15,-6 10 2-15,-12 1-5 16,-7 1-1-16,-12 1 1 15,-9-1 3-15,-5-3-1 0,-7-4 3 16,-3-3 0 0,-3 3-5-16,-6 3 2 0,-4 10-2 15,-7 6 0-15,0 8 1 16,-4 5 1-16,2 10-2 16,4 5-1-16,8 3-1 15,6 0 2-15,9 18-3 16,4 3 0-16,7 5 0 15,4 6 1-15,7 6 1 16,6 4 1-16,6 3 0 16,6-1 0-16,6-3 1 15,12-3-1-15,7 0 0 16,8 1-1-16,7 1-1 0,2 8 1 16,0 3 1-1,4 10-1-15,4 5-2 0,4 2 2 16,4 5 1-16,8 0-4 15,7-3 4-15,6 2-1 16,6 0 1-16,0-3-2 16,6 5 2-16,18 1 0 15,11 0-2-15,14 6 2 16,9 0 1-16,11 4-1 16,12-2 3-16,15-1-2 15,11 2-1-15,5-4 2 16,9-4-2-16,1-8 0 15,5-10 0-15,6-9 2 16,0-10-2-16,4-10 3 0,9 0-3 16,6-7 3-16,5-4 0 15,11-3-3-15,0-6-1 16,1-9 1-16,-3 0 0 16,-9-8 1-16,-6-11-1 15,-11-6 3-15,-12-6-1 16,-9-3-2-16,-14-7 0 15,-8-3 1-15,-6-5 1 16,-6-3-2-16,-10-3 1 16,-6-3 0-16,-6 0 0 15,-9-9 0-15,-5-5 2 16,-7-13-3-16,-12-11 1 16,-11-11 0-16,-13-9-1 0,-6-5-2 15,-13 3 0-15,-20 0-2 16,-13 9 1-16,-12 2 3 15,-14 7 0-15,-12 6 0 16,-8 8 0-16,-13-1 8 16,-8 10-8-16,-12-4 1 15,-17 1 0-15,-7 6-1 16,-18 11-2-16,-8 18-2 16,-13 14-2-16,-7 13 6 15,-7 13 0-15,-1 5-5 16,6 8 1-16,8 21 1 15,16 8 2-15,13 6-10 0,17 2 7 16,15 7 4-16,11-1 0 16,11 8 0-16,10 2-2 15,13 2 2-15,19 1-2 16,18-4-3-16,18-4-10 16,13-5 6-16,10-1-6 15,5-4-16-15,0-2-3 16,3-1-26-16,18-8-24 15,8-8-88-15</inkml:trace>
  <inkml:trace contextRef="#ctx0" brushRef="#br0" timeOffset="36859.7301">22974 6787 233 0,'0'25'59'16,"0"14"-56"-16,15 21 18 16,13 17-15-16,11 5 2 15,3 5 0-15,3 8 4 16,2 12 11-16,5 3-10 15,10 1 5-15,5-6 3 0,15-8-1 16,10-4-18-16,13 0 14 16,10-6-4-16,10-2-3 15,8-11 0-15,14-7 1 16,10-8 0-16,9-6 0 16,10-5-10-16,0-7 12 15,0-8-10-15,-3-5 1 16,0-12 0-16,-6-5-1 15,-7-11 3-15,-9 0-5 16,-16-7 1-16,-18-12-1 16,-18 1 1-16,-18-4-1 15,-18 5 0-15,-17 1 0 16,-16 5 0-16,-17 3 0 16,-7 4-7-16,-6-3 6 15,0-4-1-15,-1-3-19 0,-13-5-20 16,-8-3-32-16,-8 0-80 15</inkml:trace>
  <inkml:trace contextRef="#ctx0" brushRef="#br0" timeOffset="37182.1478">25163 8107 426 0,'0'0'0'0,"23"4"-43"16,22 19 43-16,21 10 4 15,19 3 0-15,14-7-2 16,9-3 1-16,9-7 12 16,3 2 0-16,-4-3-4 15,-6 2-3-15,-13 0-1 16,-20 2-2-16,-26 6-5 15,-24-1 0-15,-22 8-2 16,-10 8 2-16,-38 9 15 16,-27 9-2-16,-21 7-7 15,-15 7-5-15,-20 10-1 16,-17 12-12-16,-16 2-122 16</inkml:trace>
  <inkml:trace contextRef="#ctx0" brushRef="#br0" timeOffset="40102.5195">23787 5311 376 0,'-1'-37'27'0,"-37"-19"-8"16,6-5-7-16,-18 18-10 0,-11-6 0 16,-17-2-3-16,-16-4 2 15,-17 2 2-15,-21-5 2 16,-9-3 1-16,-13 5-1 15,-9 4 4-15,-2 8-1 16,-16 8-7-16,-8 14 2 16,-11 8-2-16,-2 13 1 15,-8 1 0-15,-3 17-1 16,2 18-1-16,-4 12 1 16,7 8 0-16,14 11 0 15,16 14-1-15,36 12 0 16,40 11 1-16,37 9-1 15,43 10-3-15,22 19-1 0,27 20 4 16,36 23 3-16,18 8 0 16,30-13-1-16,35-7-1 15,36-26 1-15,39-13 1 16,28-11-3-16,20-17 0 16,21-19 1-16,13-25 3 15,-1-27-4-15,-10-27 2 16,-10-9-2-16,-20-44 2 15,-14-25-1-15,-19-19 1 16,-27-13-2-16,-27-18 2 16,-24-16-1-16,-23-23 2 15,-24-19-3-15,-32-14 1 16,-37-5 2-16,-35 12 0 0,-44 13 0 16,-48 23-1-16,-47 28-2 15,-54 31-7-15,-54 42-44 16,-73 23-171-16</inkml:trace>
  <inkml:trace contextRef="#ctx0" brushRef="#br0" timeOffset="43262.2359">18337 5510 61 0,'29'0'27'16,"-4"-4"-6"-16,2-4 9 0,-2 1-4 16,-11 2 0-16,-1 1-3 15,-9 4 7-15,-1 0-4 16,0 0-7-16,0 0-11 16,2 0-6-16,3 6 1 15,2 7 4-15,2 7-3 16,-2 5-1-16,0 7 3 15,0 5-2-15,-4 5 3 16,1 9 4-16,-4 7-3 16,-3 20-3-16,0 9 2 15,0 18-2-15,0 22 2 16,-20 22 5-16,-3 23 0 16,-2 23-8-16,6 7 2 15,12 7-3-15,7-6 1 16,3-6-1-16,22-9-1 0,8-1-2 15,3-4 1-15,3 1 1 16,-7 10-2-16,-6-10 0 16,-10-7-2-16,-13-12 4 15,-3-18 2-15,0-12-4 16,5-24 3-16,4-24 1 16,4-18-2-16,2-23 1 15,3-15-3-15,0-11-1 16,3-8-1-16,1-12-5 15,8 0-7-15,1-35-26 16,5-31-53-16,-2-30-191 16</inkml:trace>
  <inkml:trace contextRef="#ctx0" brushRef="#br0" timeOffset="45008.3757">18834 5021 158 0,'0'-58'7'16,"-12"6"1"-16,7 5 28 15,1 2 15-15,2 10-29 16,-1 1-10-16,3 7 0 16,0 2-1-16,0 0 10 15,0 3 2-15,2 2-16 0,18-1 0 16,12-2-3-16,20-1-3 16,14 1-1-16,15 0 1 15,7 3-1-15,2 5 2 16,14 3 0-16,4-1-1 15,15 4 2-15,7 2-3 16,9 3 4-16,4 2-4 16,3 0 3-16,4-1-3 15,12-3 1-15,6-5 3 16,17-2 0-16,10-1 0 16,0-1-1-16,-3 1 5 15,1 3-2-15,3 4 4 16,13 1-5-16,11 4-1 0,7 2-3 15,-8-1 0-15,7 1 0 16,1-3 3-16,3 3-1 16,7 0-2-16,-10 0 0 15,-6 0 1-15,-6 16 2 16,-9 5-1-16,3 4-2 16,-2 4-1-16,-7 5-1 15,-8-2 1-15,-7 1 1 16,0-4 0-16,3-5-1 15,9-4 0-15,9-3 0 16,-4-3 0-16,-3 1 1 16,0-4 4-16,-5 3-3 0,-2-2-2 15,1 1 1-15,-11 3-1 16,-8 5 0-16,-13 1 1 16,-4 4 0-16,-6-1 1 15,-2-5-2-15,-1-5-2 16,-5 0 2-16,-3-1 0 15,-7 1 0-15,-8 3 0 16,-4 0 0-16,-3-3 1 16,-2-4-1-16,-4 0 1 15,-6-6-1-15,-9-3 0 16,-11-2-1-16,-11 0 0 16,-11 0 1-16,-10 4 1 15,-12 4-1-15,-2 2-2 0,-6 4 2 16,-2-1 0-1,-3 1 0-15,-4 1-1 0,-5 0-1 16,0-1-4-16,-7 3 6 16,2 0-1-16,-6-4 1 15,0 3-1-15,-3 0 0 16,0 3 1-16,0 3 0 16,0 5 0-16,-5 11 1 15,-1 14 0-15,0 18 1 16,-4 12 2-16,-14 8-3 15,0 7 1-15,2-2-1 16,7 4-1-16,6 1 1 16,3 3-1-16,0 3 1 0,15 8-1 15,6 9 1-15,2 16 2 16,-1 12-2-16,0 5-1 16,-1 8 2-16,-3-6-1 15,-1 1 1-15,-3-6-1 16,-4-3 0-16,-5 2 0 15,-5 5 3-15,0 3-2 16,-16 11-1-16,-14 4 0 16,-11 1 2-16,-5 8-3 15,-9 10 5-15,-3-3-3 16,-2 7-2-16,0-7 1 16,4-8-1-16,2-11 0 15,6-11 0-15,4-12 1 16,6-6-1-16,10-15 0 0,8-9 0 15,2-21 1-15,9-18-1 16,-1-18 0-16,3-12 1 16,1-19-1-16,3-13 0 15,-2-10 1-15,3-8 0 16,-1 0 0-16,-7 0-1 16,-14 0 0-16,-19 0-1 15,-24-11-6-15,-23-4-3 16,-11-3 5-16,-17 5-3 15,-15-4 7-15,-15 2-1 16,-26-3-3-16,-23 0 2 16,-28 1 2-16,-21-2-5 0,-20-3 5 15,-25 0-2-15,-19-2 2 16,-22-7 1-16,-22 5 0 16,-26-3-6-16,-15 6-3 15,-24 5-11-15,-18 8-23 16,-9 7-26-16,-12 3-37 15,-3 0 1-15,4 0 63 16,2 0 42-16,9 0 43 16,18-9 13-16,13-20-9 15,25-8-2-15,30-14-3 16,21-11 5-16,29 3-12 16,24-3-12-16,29 5 6 15,30 7-2-15,33 12-11 0,34 6-13 16,34 14-3-16,30 7-9 15,27 8-9-15,29 2-38 16,15-11-93-16</inkml:trace>
  <inkml:trace contextRef="#ctx0" brushRef="#br0" timeOffset="51321.0129">18979 5285 85 0,'23'-25'9'0,"0"5"-4"16,-11 1-3-16,-2 0 1 16,-3 0 4-16,3-4-4 0,-1-6 6 15,2-5 0-15,3-2 0 16,4-1-9-16,-5 5-1 16,2 3-26-16</inkml:trace>
  <inkml:trace contextRef="#ctx0" brushRef="#br0" timeOffset="52482.1304">18866 4539 107 0,'0'-5'27'15,"0"4"-6"-15,0 1-13 16,0 0-1-16,0 0 0 15,0 0 2-15,0 0 13 16,0 0 7-16,0 0-2 0,0 0-8 16,0 0-4-16,0 0-10 15,0 4-3-15,0 14 1 16,0 10 8-16,0 12 8 16,0 17-4-16,-5 13 7 15,-4 13-9-15,-3 10 0 16,-8 11-1-16,1 7-3 15,0 8-1-15,-5 10 0 16,2-1-3-16,-1-1-3 16,4-5 2-16,-4-8-3 15,7-4 3-15,-2-7-1 16,3-5 2-16,5-2 1 16,4 3-4-16,3-1 4 15,3 11 1-15,0 0-7 0,0 1 3 16,6-4-1-16,4-3-1 15,2-10-1-15,2-6 1 16,-4 4-1-16,0-7 1 16,-1-3 1-16,-2-3 0 15,-4 2-1-15,-3 2 2 16,0 1 1-16,0 3-2 16,0 9 4-16,-1 4-3 15,-9 6 0-15,2 2 3 16,1-4-4-16,1-1 1 15,-1-3-1-15,4-10-2 16,-1-5 3-16,4-9-3 0,0-6 0 16,0-2 2-16,0-3-2 15,0-4 0-15,0 6 1 16,0 0 0-16,0 3 0 16,0-2-1-16,0-1 1 15,0-8-1-15,7-6 0 16,0-4 0-16,-1-5 0 15,-3 1-1-15,0 0 1 16,0-3 0-16,-2 3 0 16,-1-1 0-16,2 2 3 15,-2 0-3-15,0-1 0 16,0-4 0-16,0 1 0 16,0-9 0-16,0-6 0 0,0-8 0 15,0-3 0-15,0-8 0 16,0-3 1-16,0 1-1 15,1-5 1-15,-1 0 1 16,0 0 5-16,0 0-1 16,0 0 2-16,0 0-4 15,0 0-2-15,0 0-2 16,0 0 0-16,0 0-1 16,0 0 1-16,0 0 0 15,0 0 1-15,0 0 1 16,0 0 2-16,0 0 2 15,0 0 0-15,0 0-4 16,0 0 0-16,0 0-2 0,0 0 0 16,0 0-2-16,0 0 1 15,0-2-1-15,0 2 2 16,0 0-1-16,0 0 1 16,0 0-1-16,0 0-1 15,0 0-5-15,0 0-1 16,0-8-17-16,-3-20-45 15</inkml:trace>
  <inkml:trace contextRef="#ctx0" brushRef="#br0" timeOffset="65282.3408">21209 10247 3 0,'-9'63'0'16,"2"21"0"-16,-2 15 0 0,-3-4 0 15,7-47 6 1,2-18 7-16,3-8 2 0,0 0-4 16,0-8-11-16,0-2-23 15</inkml:trace>
  <inkml:trace contextRef="#ctx0" brushRef="#br0" timeOffset="65627.7042">21222 10776 50 0,'0'0'101'0,"0"3"-82"16,0-3-6-16,0 4 2 0,0 11 3 15,0 7 6-15,0 18 14 16,0 11-1-16,0 8-12 15,0 11-5-15,0 3 0 16,0 0-1-16,0 1-9 16,0-4-6-16,0 0 2 15,0-1-4-15,0-7 2 16,0-2-3-16,0-10-1 16,-3-6 0-16,0-11 0 15,0-10-3-15,2-8-1 16,-1-12-4-16,-1-3-7 15,-4-14 12-15,1-32-65 0,-1-22-219 16</inkml:trace>
  <inkml:trace contextRef="#ctx0" brushRef="#br0" timeOffset="66039.9068">21132 10981 165 0,'-4'-63'45'16,"4"19"-21"-16,0 12-4 15,0 10 3-15,0 11 12 16,10 0-17-16,9 3-17 15,14 5 1-15,13-1 2 16,11 4 4-16,7 7-1 16,1 23 0-16,-5 10-2 15,-9 7 3-15,-8 9-2 16,-12 3-4-16,-10-4 1 16,-7 0-1-16,-14-7 2 15,0-4 6-15,-24 0-1 0,-14-5 4 16,-9-3-5-16,-13-3-1 15,-6-9-4-15,-2-5 2 16,1-9-1-16,8-6-2 16,12-4 2-16,19 0-2 15,12 0 0-15,13 0-2 16,3 0-1-16,0 8-11 16,24 14 1-16,14 7 11 15,7 8 1-15,11-1 2 16,5-4-2-16,3 2 0 0,2-8 2 15,0 2-1 1,1-6-2-16,-5-3 0 0,-1-8-2 16,-2-7-6-16,-7-4-48 15,-10-18-250-15</inkml:trace>
  <inkml:trace contextRef="#ctx0" brushRef="#br0" timeOffset="66422.4336">21910 11282 377 0,'0'11'0'0,"11"6"-14"16,14 3 14-16,12-2 1 0,8-6 4 16,10-7 2-16,6-5-2 15,2-5 1-15,-2-25 3 16,-4-10 0-16,-12-4-5 15,-14-7-3-15,-19 2-2 16,-12 5-1-16,-22 12-1 16,-25 13 3-16,-18 19 0 15,-7 0 1-15,-4 29 1 16,-2 15 0-16,11 12 0 16,9 5 4-16,15 5 2 15,13 5-1-15,20-2-4 16,10-7-3-16,22-6 1 15,21-8 0-15,13-11 2 0,6-10-3 16,13-14-1 0,4-9 1-16,4-4-2 0,2-17-6 15,-8-19-20-15,-13-11-189 16</inkml:trace>
  <inkml:trace contextRef="#ctx0" brushRef="#br0" timeOffset="67480.9575">23080 11246 201 0,'10'-22'63'0,"-10"6"-39"0,0-9-7 16,0-4 15-16,0-8-1 16,-14 0-15-16,-9-1 12 15,-2 0-11-15,-7 4 4 16,-1 12-6-16,-1 11 7 16,-4 11-14-16,0 8-8 15,-5 25 0-15,-2 20 0 16,5 7 2-16,8 3-2 15,16-1-4-15,16-10 4 16,0-8-2-16,29-8 2 16,8-10 0-16,10-11-1 15,9-15 1-15,6 0 0 0,4-7 1 16,0-8-1-16,-8 11 0 16,-13 4-1-16,-11 11-1 15,-15 22-1-15,-11 18 2 16,-8 11 1-16,0 15 3 15,-17 12 0-15,-14 6 2 16,-6 1-1-16,-5-11-2 16,2-20 1-16,2-17 0 15,2-14 2-15,2-12 4 16,-4-12-2-16,-1-3-2 16,0-7-5-16,-1-8-2 15,5-32-5-15,11-19-10 16,17-35-61-16,7-21-304 15</inkml:trace>
  <inkml:trace contextRef="#ctx0" brushRef="#br0" timeOffset="68033.8073">23443 11253 355 0,'29'40'5'0,"-2"15"7"16,-5 8-7-16,-8 2 3 15,-6-2 4-15,-4-5 2 16,-3-9-5-16,2-10 2 16,0-12-7-16,2-13-2 15,-4-10-2-15,2-4 0 16,-3 0 1-16,2-11 4 16,5-29-5-16,8-11-5 0,7-12-10 15,1 7 15-15,1 19 0 16,-6 12 6-16,-3 14-6 15,-1 11 0-15,2 0-2 16,4 5 2-16,6 17 2 16,2 6-1-16,8-2 3 15,6-1-1-15,10-9 5 16,6-6-4-16,9-10 6 16,3-3 1-16,5-27-1 15,-5-13-9-15,-3-10-1 16,-10-8-1-16,-18 2 1 15,-16-3-7-15,-20 10-7 0,-4 11 11 16,-33 16 3-16,-15 15 1 16,-14 10 4-16,-3 10-3 15,2 31 3-15,1 9 3 16,10 5 0-16,14 5-3 16,15-5-2-16,23 0-3 15,1-3 2-15,31-6-1 16,15-5 1-16,14-11-2 15,8-10 0-15,17-14 0 16,5-6-2-16,8-12-8 16,-4-24-41-16,-6-13-72 15,-15-6-70-15</inkml:trace>
  <inkml:trace contextRef="#ctx0" brushRef="#br0" timeOffset="68371.5668">24933 11117 447 0,'-23'0'8'16,"-5"11"-7"-16,-9 15 0 16,-9 10-1-16,-1-2 2 15,7-5-1-15,15-7 1 16,11-7 1-16,13-1-3 16,1 1-1-16,21-4-1 15,19 1-2-15,17-9 3 16,5-3-1-16,-4 3-3 15,-11 0 2-15,-10 6-3 16,-16 1 3-16,-8 5 3 0,-11 3 0 16,-2 1 0-16,-12 3 11 15,-18 3 5-15,-9 1 0 16,-4-1-2-16,-2-3-5 16,10-7-3-16,12-7-1 15,13-8-5-15,10 0-5 16,0 0-12-16,31-12-28 15,21-15-25-15,18-14-150 16</inkml:trace>
  <inkml:trace contextRef="#ctx0" brushRef="#br0" timeOffset="68753.0333">25415 11278 313 0,'0'0'63'0,"0"0"-28"15,-2 1-28-15,-21 17 1 16,-18 11 3-16,-15 8-7 15,-4-4 2-15,10 0 4 16,15-7-3-16,12-5-1 16,14-2-6-16,5 0-2 15,4-2-1-15,12-2 0 16,16-8 3-16,13-2-2 16,2-5 4-16,4 0-4 15,-3 0 2-15,-3 0-1 16,-5 7 1-16,-7 3 1 15,-7 2-1-15,-9-2-1 0,-3 2 1 16,-4-2 4-16,-2 2-4 16,-3-2 0-16,-1 2 1 15,0 1 2-15,-16 0 4 16,-8 2-3-16,-1-1 1 16,-4 1-1-16,2-4-2 15,4 3-2-15,-1-3-1 16,2 4-3-16,2-5-5 15,2-2-17-15,6-4-47 16,11-4-124-16</inkml:trace>
  <inkml:trace contextRef="#ctx0" brushRef="#br0" timeOffset="68964.5685">25851 11495 454 0,'1'14'9'16,"-1"6"-9"-16,0 12 0 16,-10 8 0-16,-7-3 4 15,-2 0-3-15,8-11 0 16,2-8-1-16,5-7 0 16,4-11-1-16,0 0-3 15,0 0-6-15,0-26-45 16</inkml:trace>
  <inkml:trace contextRef="#ctx0" brushRef="#br0" timeOffset="69114.5152">25874 11246 469 0,'-1'0'0'0,"1"0"-17"15,1 3 0-15,16 8 13 16,7-3-6-16,11-1-24 15,9-7-120-15</inkml:trace>
  <inkml:trace contextRef="#ctx0" brushRef="#br0" timeOffset="69437.8836">26261 11385 288 0,'-21'37'35'15,"-1"7"-19"-15,3-3-11 16,5 0-4-16,8-9-1 15,6 0 1-15,0-9 5 16,16-1-1-16,10-11 13 16,7-11-8-16,5 0 4 15,4-22-9-15,-2-11 1 16,-4-5-5-16,-12-1 0 16,-11 1 5-16,-11 6 5 15,-2 2 13-15,-12 5-11 16,-14 3-4-16,-9 7 0 15,-6 6-4-15,1 4-2 0,6 5-2 16,7 0-1-16,12 0 0 16,11 0-4-16,4 0-16 15,4 0-22-15,29 0-13 16,18-9-43-16,16-4-72 16</inkml:trace>
  <inkml:trace contextRef="#ctx0" brushRef="#br0" timeOffset="69768.0471">26679 11338 168 0,'11'16'59'0,"-8"8"-1"16,-3 5 9-16,0 8-28 16,0-1-9-16,0 0-11 15,-8-4-9-15,2-8-3 0,1-9 4 16,4-11-10-16,1-4-1 16,0 0 0-16,0 0 5 15,0-11-2-15,22-21-3 16,12-9-11-16,11 0 2 15,-3 4 0-15,-7 15 6 16,-3 11 3-16,-7 7 0 16,-4 4 1-16,-4 0 1 15,-5 4-1-15,-2 14 5 16,2 1 5-16,3-1-2 16,0 3-4-16,1-5-1 15,2-6 0-15,1-1-2 16,7-7 1-16,5-2 1 15,11 0-4-15,11-17-4 16,9-9-15-16,-1 4-69 0,-7 3-193 16</inkml:trace>
  <inkml:trace contextRef="#ctx0" brushRef="#br0" timeOffset="69887.9129">27601 11428 287 0,'13'5'70'15,"-4"-2"-34"-15,3 5 3 16,6-2-19-16,2-5-14 15,3 3-6-15,4-4-4 16,1 0-31-16,-6-19-226 16</inkml:trace>
  <inkml:trace contextRef="#ctx0" brushRef="#br0" timeOffset="70982.0207">21585 12516 150 0,'91'7'52'16,"20"-7"-27"-16,27 0 6 0,35-12-5 15,24-10 2-15,22-2-9 16,26-7-6-16,15-1 2 15,20-5-2-15,8 3 2 16,0-1 6-16,6 1-3 16,-6 9-1-16,-3 2-3 15,-3 1-6-15,-5 0 0 16,-11-4-6-16,-1 0 2 16,-8-5-4-16,-17-3 0 15,-8 1 1-15,-9-7 3 16,-9-9 11-16,-7 0 2 0,-16-8-16 15,-22 2 0 1,-19-3-1-16,-20 1 2 0,-17 3 0 16,-20 1 1-16,-23 0 6 15,-19 2-2-15,-18-8 10 16,-18-4-10-16,-15-14-7 16,-9-11-9-16,-45-8-19 15,-25-9-32-15,-31-2-41 16,-22-3 22-16,-18-7 79 15,-20 6 0-15,-8 5 40 16,-10 10 8-16,-3 9-13 16,-3 6-12-16,-12 8-18 15,-13 3 2-15,-16 7-7 16,-22 9 0-16,-24 6 3 0,-19 11-3 16,-15 4-3-16,-1 11 0 15,6 3-3-15,16 12-1 16,19 3 3-16,20 4 4 15,12 19 3-15,15 21 0 16,5 15-1-16,8 14-2 16,10 12-3-16,7 8 3 15,9 10 3-15,21 3-3 16,12 1-2-16,27-7-3 16,24-4 3-16,28-12-1 15,21-2 1-15,21 9 1 16,3 14 1-16,2 23 1 15,1 14-1-15,-3 10 0 0,5-2-3 16,10-3-1 0,14-10 3-16,3-16-3 0,30-15-1 15,22-20 4-15,13-13-2 16,20-10 3-16,12-8-3 16,17-10 3-16,11-12 1 15,12-7 1-15,8-5-2 16,3-5-3-16,-17-12-43 15</inkml:trace>
  <inkml:trace contextRef="#ctx0" brushRef="#br0" timeOffset="72708.6549">13666 4628 302 0,'3'-9'45'0,"-3"-3"-25"0,0 12-11 16,0 0 1 0,0 0 1-16,3 13-5 0,6 17-2 15,4 14 18-15,10 14-6 16,2 6-6-16,8 2-1 15,0-1-4-15,4-5 0 16,-5-3-4-16,0-5 1 16,-2-4-1-16,-6-7-1 15,0-4-2-15,-2-8-1 16,-1-4-5-16,-3-10-5 16,2-13-23-16,6-2-77 15,4-32-186-15</inkml:trace>
  <inkml:trace contextRef="#ctx0" brushRef="#br0" timeOffset="73217.7203">14766 4583 242 0,'0'0'69'15,"0"0"-28"-15,0 0-6 16,0 0-4-16,0 0-6 15,0 0-1-15,0 0-3 16,-10 11-1-16,-19 9-8 16,-19 11-11-16,-17 10 6 15,-4 4-4-15,-5 4-1 16,3-2-2-16,1-1 0 0,12-8 0 16,19-9-2-16,13-10 2 15,16-2-3-15,7-2-4 16,3-2-3-16,0 4 7 15,0 2 3-15,0 3 1 16,10 3-1-16,4 2 1 16,-2 6 0-16,-2 5 1 15,2 7-1-15,-4 10 2 16,-5 9 1-16,0 13-1 16,-3 12-2-16,0 7 4 15,-3 4-1-15,-7-4 5 16,4-1-8-16,1-6 4 15,3-9-4-15,2-12 2 0,0-12-2 16,0-16 2 0,0-13-3-16,3-8-1 0,1-10 1 15,-2-6 0-15,-1-3 0 16,-1 0-1-16,0 0 1 16,0 0-3-16,0 0-5 15,3-9-29-15,-3-21-232 16</inkml:trace>
  <inkml:trace contextRef="#ctx0" brushRef="#br0" timeOffset="74522.3061">16366 4683 160 0,'-19'-16'144'0,"1"0"-109"0,13 1 3 16,5 10-19-1,0 5-11-15,0 0-5 0,6 4-2 16,17 19-1-16,10 11 3 16,2 12-2-16,7 3 3 15,3 5-2-15,-2-2-1 16,3-5 0-16,-2-2-1 15,2-4 1-15,0-5-1 16,3-8-5-16,2-12-9 16,1-16-38-16</inkml:trace>
  <inkml:trace contextRef="#ctx0" brushRef="#br0" timeOffset="74918.231">17463 4676 304 0,'0'0'92'0,"0"4"-92"16,-3 14-10-16,-29 11 10 15,-23 15 30-15,-24 9-11 16,-11-4-9-16,9-9 1 16,15-9-5-16,21-10 5 15,20-5-10-15,8-6-2 16,10-2-2-16,2 0-7 15,5 3 4-15,0 6 4 16,0 7 0-16,6 13 2 16,10 9 0-16,0 14 3 0,-3 7-1 15,0 12 1-15,0 5 1 16,-4 8 2-16,-1 0-6 16,-2 0 8-16,0-2-1 15,-3-2-3-15,-1-6 0 16,-2-13 2-16,0-12-6 15,0-14 0-15,0-15 0 16,0-12 0-16,0-9-4 16,0-7-1-16,0 0 2 15,0-34-2-15,0-27-187 16</inkml:trace>
  <inkml:trace contextRef="#ctx0" brushRef="#br0" timeOffset="75331.8952">16674 4267 282 0,'0'-20'66'0,"0"-6"-39"0,4-6-3 16,11-7-1-1,12-8-16-15,9-4-6 0,16-6 0 16,3 1 3-16,0 7-3 16,-1 7 1-16,-8 11 3 15,-9 9-4-15,-8 16 1 16,-4 6-2-16,-5 0-3 15,-3 19-2-15,5 19 2 16,-2 9 3-16,9 8 2 16,-3 2 2-16,9-2 0 15,-2-5-4-15,-2-8 1 16,0-7-1-16,1-6-1 16,-3-5-1-16,-3-19-10 15,-17-7-275-15</inkml:trace>
  <inkml:trace contextRef="#ctx0" brushRef="#br0" timeOffset="77773.8166">17930 4787 162 0,'24'-42'3'0,"4"-2"-3"16,6-4 0-16,10 16 3 15,3-1 8-15,-22 3 13 16,-6-2 27-16,0-2-3 16,-1-3-6-16,-2 0-10 15,0-4-9-15,-3 3-3 0,-4 0-3 16,-9-3 0-16,0-5-5 15,0-3-1-15,-12 0-3 16,-18-7-3 0,-16-3-3-16,-8-4 8 0,-9-4-3 15,-1-4 2-15,3 4-2 16,-9 2-6-16,-3 4 5 16,-9 3-4-16,-15 5 0 15,-17 5-2-15,-16 7-1 16,-13 9-3-16,-16 6 4 15,-6 1 0-15,0 8-1 16,-11 6-2-16,-6 11-1 0,-12 12 4 16,-12 14-7-1,6 2 7-15,8 5 0 0,7 1 0 16,7 5-2-16,-4 5 2 16,-3 4 0-16,-3 9 0 15,6 7 0-15,12 9 0 16,9 11 0-16,12 7-3 15,10 9 3-15,2 5 0 16,13 4 1-16,10 0-1 16,17 2-1-16,17 9-1 15,10 0 1-15,19 3-3 16,8-1 4-16,14 0-3 16,19 0 1-16,10 9 0 15,15 0-1-15,20 5 2 16,13 4 1-16,11-3-1 0,8-1 1 15,15-2-1 1,6-10 1-16,12-12 0 0,3-10 0 16,9-4 0-16,7-10-1 15,8-4 1-15,19-13 0 16,14-14 1-16,21-16 1 16,17-15-2-16,4-8 0 15,9-8 0-15,9-8 1 16,18-2 2-16,11-9-2 15,8-18-1-15,-7-7 0 16,-2-5 0-16,-16-6 0 16,-8 0 3-16,-7-2-3 0,-20-1-1 15,-11-6 0-15,-11-2 1 16,-8-11 1-16,-14-9 0 16,-12-12-1-16,-14-7-2 15,-23-15 2-15,-9-19 0 16,-11-12-1-16,-6-18-1 15,-8-5 2-15,-7 7 0 16,-14 11 1-16,-20 18 0 16,-13 11 0-16,-16 1 1 15,-14-2 0-15,-25-1 0 16,-18 1-1-16,-15 2-1 16,-9 5 0-16,-10 7 4 15,-3 9-3-15,4 10-1 0,5 9 0 16,7 7 0-16,9 9-1 15,4 6-3-15,7 13-9 16,7 11-11-16,4 11-48 16,-1 6-110-16</inkml:trace>
  <inkml:trace contextRef="#ctx0" brushRef="#br0" timeOffset="79026.1229">17743 5205 160 0,'-20'-7'36'16,"6"-5"5"-16,6 6-9 0,2 6 1 16,1-1 0-1,2 1-9-15,3 0-13 0,0 0-11 16,-3 10-9-16,0 17 9 16,0 6 3-16,3 3 1 15,0-6-3-15,12-9-1 16,8-3 0-16,6-14 4 15,4-4 2-15,4-4 4 16,2-24 0-16,0-5-5 16,-10-1-2-16,-6-5-1 15,-14-1 0-15,-6 2-2 16,-9 5 0-16,-24 11-2 16,-9 13 2-16,-4 9 0 0,-5 0 8 15,5 23-4-15,4 12-4 16,13 1 0-16,13-3 0 15,15-7-5-15,1-5-3 16,13-7 7-16,17-9 1 16,13-5 4-16,8 0 5 15,3-24-4-15,-1-3-1 16,-14 1-4-16,-10 8 2 16,-20 6 2-16,-9 11 5 15,0 1 7-15,-12 0-6 16,-18 9-10-16,-5 15-4 15,-4 5 0-15,6 2 1 16,4-1-3-16,13-1-11 16,3-8-16-16,0 1-52 15</inkml:trace>
  <inkml:trace contextRef="#ctx0" brushRef="#br0" timeOffset="80210.1325">14753 5342 254 0,'0'0'6'0,"0"5"-6"16,0 19-13-16,-7 9 11 15,-2 5 4-15,2-4 2 16,4 0 1-16,3-8-4 16,0-7 3-16,10-6 2 15,12-6 2-15,13-7 5 16,8-3-2-16,2-21-5 0,-2-9 0 15,-10-3-2-15,-14 0-2 16,-9 8 6-16,-10 2 4 16,0 4-1-16,-20 6-2 15,-13 9-2-15,-12 7 0 16,-4 0 0-16,-3 14 6 16,7 8-4-16,9 0-5 15,17-6-4-15,10-6 0 16,9-6-11-16,0 1-1 15,15-3 12-15,12-2 2 16,10-7 2-16,9-14 2 16,-1-8-3-16,-9 5-3 0,-15 11 1 15,-15 4 1-15,-6 9 1 16,0 0 5-16,-6 0-2 16,-15 13-6-16,-7 7 0 15,5 2 2-15,4-4-1 16,9-7-1-16,10-6-17 15,0 0 3-15,13-4 14 16,12-1 0-16,11-1 1 16,0-18 2-16,-4-2-3 15,-9 5 0-15,-14 8-1 16,-8 6 1-16,-1 2 0 16,-3 0 0-16,-13 0-13 15,-10 7 0-15,6 2 13 0,3 1 4 16,7-7-2-1,8-1-2-15,2-1-23 0,0 1-5 16,10-2 19-16,9 0 9 16,0 0 0-16,-2 0 0 15,-7 0 0-15,-7 0-2 16,-3 1-6-16,0 11-10 16,-6 5 18-16,-11 3 0 15,1 1 12-15,3-8-6 16,7-4 1-16,1-6-7 15,5-3-5-15,0 0 1 16,0 0 3-16,0 0 1 0,5 0 3 16,1-6-1-1,0 0 0-15,-6 5 3 0,0 1 5 16,0 0-4-16,-12 0-6 16,-6 0-35-16,6 1-3 15,3 5-43-15</inkml:trace>
  <inkml:trace contextRef="#ctx0" brushRef="#br0" timeOffset="83539.9902">9730 9043 33 0,'-25'0'190'0,"10"-8"-139"15,3-3 7-15,9 5-15 16,3 5-8-16,0-1 4 0,0 2-14 16,0 0-18-1,6-4-7-15,27-5 0 0,16-2 0 16,20-6 0-16,14 5 2 16,-1 4-2-16,-7 6 1 15,-8 2-1-15,-14 0-3 16,-12 18 2-16,-14 1-1 15,-14 3-1-15,-13 4 2 16,-7 16 1-16,-35 21 13 16,-22 18-8-16,-18 12-4 15,1-10 3-15,7-9 0 16,17-22-4-16,20-16 0 0,13-15 0 16,15-9 0-16,9-5-5 15,3 2-15-15,23 0 9 16,20-2 11-16,19 2 0 15,9-2 2-15,10 5-2 16,1 10 1-16,-13 10-1 16,-14 8 0-16,-16 4 0 15,-17 0 2-15,-17 7 1 16,-8-3 3-16,-24 7 4 16,-24 5 2-16,-16 5-2 15,-21 0-4-15,-18-2-2 16,-9-6-2-16,-1-15-1 15,5-16 8-15,14-10-6 16,14-15-2-16,14-1-1 16,21-11-9-16,11-20-15 0,25-14-24 15,9-16-102-15</inkml:trace>
  <inkml:trace contextRef="#ctx0" brushRef="#br0" timeOffset="83983.9182">11634 8411 305 0,'3'-5'41'0,"-3"5"-41"15,0 17-14-15,0 20 14 16,-9 21 29-16,-15 13-1 16,-5 14-9-16,0 10 3 15,-4 18-4-15,-3 18-4 16,-1 28-2-16,0 20-5 15,-5 17 1-15,6 9-7 16,-4-13 0-16,10-13 1 16,9-21 1-16,5-19-2 0,10-13 0 15,1-17-1-15,2-14 0 16,0-19-1-16,3-22 0 16,0-16 0-16,0-15-4 15,0-9-4-15,0-14-5 16,0-10-23-16,0-45-52 15</inkml:trace>
  <inkml:trace contextRef="#ctx0" brushRef="#br0" timeOffset="97346.1122">11728 8544 277 0,'6'-40'57'0,"-6"25"-21"0,-27-4 19 15,-14-2-30-15,-15 5 13 16,-22 9-15-16,-16 7-9 16,-13 1 0-16,-20 32 3 15,-19 25-7-15,-18 23-7 16,-21 34 0-16,-18 31-3 16,-10 33 0-16,-5 27-2 15,14 16 1-15,26-6 1 16,38-18 3-16,42-26-2 15,51-22-1-15,41-18-4 16,21-14 2-16,49-19-4 16,33-22 2-16,27-26 3 15,28-36-4-15,21-34 5 0,24-54 3 16,18-37-1-16,12-29-1 16,4-22-1-16,-15-20 0 15,-34 1 0-15,-46 11 0 16,-54 19-2-16,-55 33 0 15,-36 29-2-15,-58 36 1 16,-39 34-1-16,-45 29 4 16,-33 58 2-16,-24 29-1 15,-7 17 4-15,21 2 0 16,42-21-3-16,55-22-2 16,61-19 0-16,39-25-15 15,67-20-13-15,63-10 3 0,52-48-68 16</inkml:trace>
  <inkml:trace contextRef="#ctx0" brushRef="#br0" timeOffset="97744.2161">12497 8770 36 0,'-38'0'468'0,"17"0"-463"15,21 0-5-15,0 0-7 16,24-3-4-16,21-6 11 16,28-7 7-16,18 1-2 15,13-3-3-15,1 14 2 16,-14 4-3-16,-21 1-2 15,-20 29 0-15,-24 11-3 16,-23 16 4-16,-12 20 5 16,-34 20 4-16,-23 18 3 15,-7 18-1-15,-3 7-4 16,1 3 1-16,11-4-3 16,12-14-5-16,16-16 0 0,20-16-6 15,16-25 0 1,10-22-9-16,29-29-26 0,16-23-74 15,6-56-135-15</inkml:trace>
  <inkml:trace contextRef="#ctx0" brushRef="#br0" timeOffset="98074.3552">13526 9087 491 0,'0'48'1'0,"-13"22"-1"15,-7 19 0-15,5-1 1 16,12-8 3-16,3-14-4 0,15-16 2 16,24-18-2-1,13-19 0-15,10-13 2 0,12-26 0 16,5-39-1-16,-2-27-1 16,-8-10-3-16,-27-2-3 15,-23 9 4-15,-19 18 2 16,-37 17 5-16,-20 20-5 15,-16 22 4-15,-9 18 4 16,-9 4 0-16,3 28-1 16,15 3-1-16,19-3-2 15,24-10-4-15,30-10-10 16,14-12-10-16,44-12-10 16,27-42-59-16,24-32-150 15</inkml:trace>
  <inkml:trace contextRef="#ctx0" brushRef="#br0" timeOffset="98380.1326">14256 8272 465 0,'-52'53'10'0,"9"16"4"16,9 4-4-16,11-9-7 16,19-10-1-16,4-15-2 15,24-17 0-15,24-16 1 16,19-15 4-16,21-39 2 15,9-28-6-15,-6-16-1 16,-18-7-3-16,-38 3 1 16,-28 12 0-16,-21 8 2 0,-44 20 5 15,-23 27 2-15,-20 17-4 16,-9 12 7-16,-1 25-2 16,13 13-4-16,22-1 1 15,30-4-3-15,26-4-2 16,20-7-14-16,36-11-6 15,34-11-11-15,36-15-38 16,22-36-101-16</inkml:trace>
  <inkml:trace contextRef="#ctx0" brushRef="#br0" timeOffset="98567.8526">15019 7974 318 0,'-68'86'71'15,"-19"21"-26"-15,-24 25-21 16,-12 7-2-16,-10 8-1 15,-1 7 4-15,7 3-8 16,12 1-7-16,19 4-6 16,28-9-3-16,17-11-1 15,24-16-7-15,21-22-9 16,6-22-15-16,33-32-44 16,12-32-131-16</inkml:trace>
  <inkml:trace contextRef="#ctx0" brushRef="#br0" timeOffset="98756.4162">14525 9528 361 0,'-10'63'22'0,"-25"29"-9"0,-13 13-7 16,-8 1-4-16,1-2 3 16,16-20 4-16,26-19-4 15,13-19-3-15,37-21-2 16,23-25-3-16,16-12 1 15,18-42-9-15,12-26-39 16,-2-13-94-16</inkml:trace>
  <inkml:trace contextRef="#ctx0" brushRef="#br0" timeOffset="98876.5834">14943 9737 33 0,'8'-51'150'0,"-15"22"-22"16,-31 14-31-16,-25 12-55 0,-14 3-22 16,-13 22 8-1,-5 14-10-15,0 8 1 0,21-7-17 16,25-8-2-16,27-12-7 15,22-9-21-15,35-8-86 16</inkml:trace>
  <inkml:trace contextRef="#ctx0" brushRef="#br0" timeOffset="99933.9527">16920 8563 384 0,'0'-1'26'16,"0"-2"-23"-16,0-1-3 15,0 4 4-15,0 0-1 16,0 0 0-16,0 0-1 16,0 0 2-16,0 0 5 15,0 0 1-15,0 0 6 16,0 0-3-16,0 0-6 16,0 0-4-16,0 0-2 15,0 0-1-15,0 0 0 0,0 0 0 16,0 4 0-16,11 3 0 15,16 3 0-15,14 3 2 16,12 2-2-16,8 2 3 16,7 2-3-16,-9 2 2 15,-11 1-1-15,-12 1-1 16,-26 2 0-16,-10 16 0 16,-36 11 12-16,-29 20 0 15,-30 9-6-15,-5-1 2 16,0-5-5-16,9-17-2 15,16-10 3-15,20-14-4 16,25-14 0-16,21-4 0 16,9 1-9-16,26 3-8 0,26 1 17 15,18 1 1-15,13-3-1 16,1 2 0-16,-16-1 0 16,-17 1 0-16,-23 9 0 15,-23 6 0-15,-7 11 5 16,-38 12 7-16,-19 8-6 15,-16 6 3-15,-9-7-3 16,4-10 0-16,8-21-3 16,23-9-3-16,16-21-3 15,17-5-5-15,16-37-10 16,10-33-80-16,42-29-205 16</inkml:trace>
  <inkml:trace contextRef="#ctx0" brushRef="#br0" timeOffset="100255.7884">17490 8951 426 0,'-30'38'21'0,"-3"21"-18"16,-5 14-1-16,-1 7 0 16,13 4 10-16,10-6 0 15,16-12 0-15,9-11-6 16,27-16-3-16,13-15 1 15,12-15 3-15,11-9-1 16,6-33-1-16,-1-21-1 0,-9-19-3 16,-19-5 2-1,-19 1-1-15,-22 4 2 0,-10 19-2 16,-37 10-1-16,-23 13-1 16,-19 13 0-16,-13 15-1 15,-1 3 1-15,1 17 0 16,14 7-1-16,18-4-4 15,22-4-12-15,28-13-68 16,12-3-297-16</inkml:trace>
  <inkml:trace contextRef="#ctx0" brushRef="#br0" timeOffset="100586.0099">17985 8460 430 0,'-52'40'4'0,"8"8"2"16,4 0 8-16,12-1 2 15,5-6 2-15,17-5-10 16,6-7-8-16,12-8 1 16,27-9 0-16,20-12 1 15,16-15 2-15,13-27 2 16,-5-11-3-16,-21-4-3 15,-26 5 0-15,-26 4 2 16,-10 4 1-16,-26 8 1 16,-27 9-3-16,-14 16 0 0,-12 11 1 15,5 0 1-15,3 5-3 16,22 9 0-16,19 1-5 16,23 0-11-16,7-4-35 15,42-11-89-15</inkml:trace>
  <inkml:trace contextRef="#ctx0" brushRef="#br0" timeOffset="100818.6656">18597 8593 385 0,'-73'91'9'0,"-14"12"8"0,-7 9 12 15,-7 13 0 1,-10 19 6-16,-2 21-5 0,0 14-6 15,9 5-8-15,19-11-13 16,21-15-3-16,25-27-5 16,22-28-3-16,17-29-4 15,0-33-7-15,26-27-7 16,10-19-19-16,7-41-12 16,4-27-117-16</inkml:trace>
  <inkml:trace contextRef="#ctx0" brushRef="#br0" timeOffset="101079.3911">18027 9854 149 0,'0'36'214'16,"-15"21"-199"-16,-14 16 18 15,6 4-12-15,7-7 2 0,13-9-10 16,3-11-1-16,30-11-8 16,18-16 1-16,20-17 4 15,12-6 1-15,15-39-3 16,12-24-7-16,-3-12 0 15,-16 0 0-15,-29 9 0 16,-30 13 1-16,-29 10 6 16,-14 14 5-16,-36 10-8 15,-17 8-1-15,-20 7-3 16,-1 4-2-16,4 0-5 16,19-7-14-16,23-20-25 15,29-26-135-15</inkml:trace>
  <inkml:trace contextRef="#ctx0" brushRef="#br0" timeOffset="101650.5592">18736 7974 386 0,'-66'-33'3'16,"-1"5"-3"-16,-14 2 10 15,-13 2-4-15,-13 5-1 16,-20 11-2-16,-10 8 11 16,-8 0 6-16,-11 18-8 0,-7 19-7 15,-19 21 4-15,-15 24-6 16,-11 20-3-16,4 19 4 16,15 18-1-16,26 5 0 15,34 6 4-15,38 8 0 16,32 1-4-16,27 15-3 15,28 0-1-15,7 2 0 16,42-10 1-16,28-20 0 16,24-15 0-16,30-21 0 15,34-17 1-15,32-20 4 16,28-11-5-16,22-20-2 16,7-19 1-16,9-21 1 0,-5-2 1 15,-9-41-1-15,-19-22-1 16,-25-24-1-16,-26-23 2 15,-19-21 1-15,-23-17 0 16,-29-16 4-16,-23-20 1 16,-29-7-3-16,-27 4 0 15,-22 14 2-15,-6 21 6 16,-45 18 6-16,-23 16-9 16,-26 16 5-16,-24 16-3 15,-16 17-6-15,-14 29-4 16,-16 21-2-16,-2 19-5 15,4 15-2-15,13 22-1 16,25 9-3-16,30 6-13 0,26 3-22 16,24 1-88-1</inkml:trace>
  <inkml:trace contextRef="#ctx0" brushRef="#br0" timeOffset="103063.2023">16847 11246 394 0,'-20'-19'49'15,"4"0"-14"-15,3 8-13 16,5 11-11-16,8 0-4 16,0 0-5-16,0 8-2 15,0 21 0-15,5 16 1 16,8 18 7-16,-4 12-2 16,-2 6 1-16,-4 8-3 15,-3 9 0-15,0 5 1 16,0 4-2-16,-7-5-3 15,-2-9 0-15,0-13 3 16,-2-13-3-16,2-14-5 16,3-15 4-16,2-16-3 0,-3-18-4 15,1-4 2-15,-7-29-9 16,-3-34-100-16,3-33-120 16</inkml:trace>
  <inkml:trace contextRef="#ctx0" brushRef="#br0" timeOffset="103446.6624">16775 11170 434 0,'20'-2'1'15,"9"2"-1"-15,19 0 0 16,15 5 0-16,1 19 3 16,6 6 2-16,3 6-3 0,-4 8 2 15,-8 1 2-15,-16 6 2 16,-20 1-6-1,-17 2 7-15,-8 2 1 0,-39 3-1 16,-21-1 1-16,-10-10-2 16,-5-8-5-16,7-13-1 15,6-10 4-15,14-10 0 16,16 0-3-16,9-3 0 16,20 5-3-16,3 15-9 15,19 10 0-15,19 13 7 16,10 4 2-16,12-2 0 15,2-5 0-15,13-1 0 16,-4-4 1-16,6-7 1 0,-5 0 2 16,-7-9-4-1,-9-8 1-15,-11-8-2 0,-13-7 0 16,-18 0-6-16,-11-22-21 16,-3-19-80-16</inkml:trace>
  <inkml:trace contextRef="#ctx0" brushRef="#br0" timeOffset="103827.8147">17334 10934 381 0,'41'-19'11'15,"17"6"-6"-15,18 3-2 16,2 3 14-16,-5 7 12 0,-10 0-12 15,-17 20-14-15,-17 2-3 16,-9 7 0-16,-14 3 13 16,-6 6-4-16,-3 6 3 15,-29-1-3-15,-9 5-4 16,-9-4 1-16,1-8-6 16,6-9 2-16,8-6-2 15,15-13 0-15,11-4-2 16,5-4-2-16,4 0-2 15,13 0-13-15,20-1 17 16,16-10 1-16,5-3 1 16,5 2 0-16,-1 5 0 0,1 0 1 15,-4 7 1-15,-10 0-2 16,-2 0 0-16,-11 8-4 16,-5 2-10-16,-5-2-75 15</inkml:trace>
  <inkml:trace contextRef="#ctx0" brushRef="#br0" timeOffset="103973.0032">18540 11241 379 0,'3'8'0'15,"2"0"0"-15,-2 3-38 0,-3-8-178 16</inkml:trace>
  <inkml:trace contextRef="#ctx0" brushRef="#br0" timeOffset="106655.7521">2855 7491 211 0,'0'-16'32'15,"-10"6"-14"-15,-5 2-8 0,4 8 0 16,1 0-4-16,7 0 5 16,3 0 9-16,0-2 7 15,0 2-12-15,0-2-6 16,0 2-3-16,0 0-3 16,0 0-3-16,0 0 0 15,0 0 2-15,11 0-2 16,11 0 3-16,9 0 2 15,11 0 1-15,7 0 2 16,11 0 0-16,7 0-1 0,12-7 2 16,15-6-6-1,9-2 3-15,9 1-2 0,4 1 0 16,1 0-4-16,-1 1 1 16,5 2 2-16,4 2-2 15,2 7 1-15,4-1-2 16,2 2 0-16,0 0-1 15,4 0 0-15,5 2 1 16,4 6 2-16,2 0-2 16,10-1 0-16,8-4 3 15,8-3-3-15,2 0-1 16,-4 0-1-16,-2 0 2 16,-9-3 0-16,0 3-1 15,3 0 5-15,-1 0-2 0,1 0-2 16,-4 0 0-16,2 0-1 15,1 10 1-15,-5-5 1 16,12 5-1-16,-3 2 0 16,6-1 1-16,-4 6-1 15,-8-1 0-15,-4 5-1 16,-8 2 1-16,-9-1 0 16,-1-4-1-16,1 0 1 15,-1-8 2-15,4-1-2 16,-3-6 0-16,-4-3-1 15,-3 0 1-15,1 0 0 16,2 0 0-16,1-7 1 16,5-4 0-16,-2-4 0 0,-7 1-1 15,-3-5-1-15,-14-6 0 16,-10-1 1-16,-9-3 0 16,-21-2 0-16,-13 3 1 15,-17 3 0-15,-12 2 0 16,-14-3 2-16,-7-3 1 15,-7-11 5-15,-6-8-5 16,-12-7-4-16,-22-3 4 16,-17-5-4-16,-22 0 2 15,-15-2-1-15,-18 5 0 16,-16 6-1-16,-11 5 2 16,-13 8 4-16,-1 6-1 0,-2 1-3 15,-3 3-2-15,-6 1-1 16,-9 3 1-1,-12 3 1-15,-15 2 2 0,-6 10 2 16,0 6-1-16,-4 6-4 16,2 0 0-16,1 6 2 15,-4 10-1-15,1 0 0 16,10-4-1-16,-1 5 3 16,10-5-6-16,-8-2 1 15,-1-2 2-15,-4 1 0 16,7 2 0-16,3-1 0 15,9-2 0-15,3 3 0 16,4-7 0-16,1 1 0 0,2-5 5 16,9 0-3-1,8 0-1-15,12 0 0 0,7 0-1 16,0 0-2-16,-1 0 2 16,1 0 0-16,-1 0-1 15,3 0 1-15,1-2 0 16,9-1 1-16,8-1-1 15,7 3-1-15,7-1 1 16,10-2 0-16,5 0 0 16,14-4 0-16,9 2 0 15,10-2 2-15,11 3-2 16,13 2 2-16,8-1 1 16,13 2 1-16,4 2-4 15,2-2-2-15,0 2-7 16,0 0-2-16,0 0-5 0,8 5 7 15,8 10 2-15,3 3 7 16,1 2-11-16,7 2-13 16,-5-5-49-16,2-11-256 15</inkml:trace>
  <inkml:trace contextRef="#ctx0" brushRef="#br0" timeOffset="109233.5905">4849 7656 169 0,'7'0'0'15,"-4"0"-4"-15,0 0 2 16,0 0 2-16,0 0 0 16,0 0 2-16,-3 0 1 15,0 0 11-15,0 0 7 16,0 0 10-16,0 0 4 15,0 0 9-15,0 0-3 16,0 0 2-16,0 0-23 16,-15 0 31-16,-12-3-39 15,-16-9-9-15,-11 7-1 0,-9-5 0 16,-14 2 1 0,-5 2 0-16,-12 1 4 0,-6 3-6 15,-6 2 2-15,-6 0-3 16,-1 10-3-16,-1 12 1 15,-8 9 2-15,-9 8 0 16,-8 12-2-16,-9 8 2 16,-7 11-1-16,3 8 1 15,13 7 0-15,18 1-1 16,27-12 1-16,27-4-4 16,24-16 4-16,28 1 0 15,15 11-1-15,1 12-8 0,32 17 8 16,15 5-1-1,22-4 1-15,21-5 0 0,24-11 1 16,22-14-3-16,15-13 3 16,5-17-5-16,6-19 3 15,1-17 1-15,-2-2 1 16,7-35 1-16,1-15 1 16,-3-16 3-16,-7-17-3 15,-17-11-2-15,-19-8 1 16,-24-12 1-16,-21-2-1 15,-25-6 4-15,-24-5 0 16,-30 8-3-16,-8 3-1 16,-37 12 2-16,-22 17-2 15,-21 12 1-15,-24 14-2 16,-22 19 2-16,-23 20-2 0,-10 16 1 16,3 8-2-16,6 33-3 15,16 15-3-15,14 10-8 16,19 1-40-16,25-7-80 15</inkml:trace>
  <inkml:trace contextRef="#ctx0" brushRef="#br0" timeOffset="110493.6417">6833 9561 1 0,'6'0'136'15,"-6"0"-94"-15,0 0 0 16,0 0-2-16,0 0-13 16,0 0-24-16,0 0 50 15,0-4-34-15,0 0-2 16,-3-10 0-16,0-5-6 16,0-10 7-16,-9-11-1 15,0-12-5-15,-7-5-1 16,-7-7-2-16,-8-1-4 0,-8 2 0 15,-7 4 2-15,-8 1-2 16,-7 2-3-16,-12 9 0 16,-12 10-2-16,-9 11 1 15,-16 15-2-15,-17 11-1 16,-15 11 1-16,-13 26 1 16,-3 13-3-16,7 9 3 15,8 10 0-15,10 10 0 16,17 13 0-16,11 4 2 15,20 3-1-15,17 0 1 16,23-1 0-16,24 9-3 16,21 10 1-16,6 11-3 15,36 0 3-15,22 1 0 0,12-3-5 16,15-6 4-16,15-14-3 16,15-20 2-16,21-28 1 15,22-29-1-15,21-29 2 16,15-14 0-16,-3-52 0 15,-6-19 0-15,-6-21 2 16,-8-9 0-16,-11-9 1 16,-20-1 3-16,-19-14-6 15,-36-9 2-15,-34-12 0 16,-35-3-2-16,-22 14-1 16,-46 24 1-16,-27 32 1 15,-33 32-1-15,-24 28 0 0,-16 25-4 16,-14 13-16-1,-14 35-22-15,-14 0-300 0</inkml:trace>
  <inkml:trace contextRef="#ctx0" brushRef="#br0" timeOffset="114583.9471">6339 10438 75 0,'0'0'25'0,"0"0"-25"16,0 0-18-16,0 4-22 15,0 2 12-15</inkml:trace>
  <inkml:trace contextRef="#ctx0" brushRef="#br0" timeOffset="115609.6836">6339 10438 35 0,'0'21'50'0,"0"-21"-26"16,0 0-8-1,0 0-9-15,0 1-7 0,0-1 0 16,0 4 1-16,0-4 4 16,0 0 10-16,0 0 13 15,0 0 22-15,0 3 3 16,0-3-7-16,0 2-21 15,0-1-11-15,0-1-7 16,0 1-5-16,0-1 0 16,0 4 1-16,0 0-1 15,0 6-1-15,0 6 0 16,0 19 3-16,6 9-2 16,3 16 1-16,1 6 3 0,7 0-3 15,-1 7-1-15,5 11 1 16,0 5 0-16,3 2 5 15,1 4-6-15,2-3 0 16,4-7 0-16,8 3 2 16,6-4-1-16,7-3 0 15,8 0-3-15,4 3 2 16,0-3-2-16,5 0 0 16,7-8 5-16,6 1-1 15,3-1 0-15,6 1-2 16,3-2 1-16,3-1-1 15,9-6 1-15,3-2 0 16,15-7 0-16,13-5 3 16,5-4-4-16,10-6-1 0,0-2 0 15,-1-6-1-15,4-3 1 16,-6-4 0-16,11-7 3 16,11-2-3-16,8-3 4 15,9-3-5-15,-3-2 2 16,-3-2-2-16,0-4 4 15,3-3-3-15,9 0 1 16,5 0 2-16,8-3-4 16,-10-4 0-16,0-5 2 15,-6 2-2-15,3-2 2 16,8-2 1-16,6-4-3 16,-7-4 0-16,-2-5-1 0,-5-5 1 15,0-11 1-15,1-1 1 16,-1-5-1-16,-1 2-1 15,-19 3 0-15,-8 6 1 16,-16 2 0-16,-2 4 1 16,3 1-1-16,-2-1 1 15,0-6-2-15,-3-1 0 16,-9-5-3-16,-8 0 3 16,-14-5-1-16,-15 2 2 15,-12 2 0-15,-9-2 1 16,0 0-2-16,-1-2 2 15,-1 0-1-15,-2-1 0 16,-2 2-1-16,-9 4 0 0,-2 3 0 16,3 2 0-16,-4-2 0 15,0 2-1-15,2-2 1 16,-7 0-1-16,2 1 1 16,-5 7 0-16,-2 0 0 15,-3 8-1-15,-2-1 1 16,-1 1 0-16,7-1-1 15,3-1 1-15,1 0-3 16,-3 5 2-16,-12 3 0 16,-12 7 1-16,-17 9-1 15,-12 2 1-15,0 1 7 16,0-3 1-16,0 0-4 16,-3 0-4-16,0 1 0 15,3-2-7-15,0 4-1 0,0-3-15 16,0-4-43-16,0-4-64 15</inkml:trace>
  <inkml:trace contextRef="#ctx0" brushRef="#br0" timeOffset="116053.7334">16028 11224 352 0,'8'6'0'15,"7"-2"-27"-15,14-2 27 16,10 1 0-16,7-3 0 16,10 0 2-16,7 0-1 15,3-3 2-15,-7-6 1 16,-4 9 0-16,-10 0-2 16,-9 0-2-16,-7 14 0 0,-10 8 3 15,-6 5-1 1,-2 2 1-16,-11 3 0 0,0 2 0 15,-9 10 7-15,-16 7 1 16,-13 0-2-16,-8 9-3 16,-12 2-5-16,-3 4-1 15,-8 11-6-15,5-10-17 16,-3-9-175-16</inkml:trace>
  <inkml:trace contextRef="#ctx0" brushRef="#br0" timeOffset="116994.3263">11481 10062 151 0,'-247'-28'0'0,"7"17"-55"15,-11 3-41-15</inkml:trace>
  <inkml:trace contextRef="#ctx0" brushRef="#br0" timeOffset="118553.164">3458 8938 35 0,'-6'-8'84'0,"3"4"15"15,3 4-52-15,0 0-29 16,0 0-6-16,0 0 10 15,0 0-13-15,0 0-5 16,0 3-3-16,0 16 0 16,0 17 1-16,0 15 5 15,3 25 4-15,-3 22 0 16,0 18-3-16,0 17-1 16,0 13 1-16,0 2-6 15,0-2 4-15,0-5-1 0,6-11 0 16,7-11-5-16,1 0 6 15,5 4-3-15,5-2 0 16,3 0 1-16,0 9-1 16,6-1 0-16,5 1 0 15,3-6-1-15,8-6-2 16,2-12 0-16,4-10 3 16,6-7-3-16,5 1 0 15,7-1 3-15,12 0-2 16,3-2-1-16,0-5 0 15,3 2 1-15,3-3-1 16,3 0 1-16,3-5-1 0,1-3 3 16,-1-10-1-1,2-4-1-15,2-4 2 0,2-3-2 16,12-2 1-16,6-6 1 16,4 1-2-16,8-6-1 15,-2-1 0-15,5-2 1 16,1-3 1-16,-4-6 1 15,7-5-3-15,8-5 2 16,7-6-1-16,9-7 0 16,6-4 0-16,0 0 0 15,-1-8 0-15,-4-3 6 16,4 0-5-16,13-3 3 16,6-5-1-16,9 1-2 15,-3-4-1-15,-2-3-2 16,2-4 2-16,6-2 0 0,6-8 3 15,13-2 0-15,-7-7-4 16,-6 1 0-16,0-5 1 16,6 0-1-16,4-3 1 15,9 1-1-15,-7-6 0 16,0-4-1-16,-3 1 1 16,-2 1 3-16,5-5-3 15,-3 1-1-15,-17 0 1 16,-10-1 0-16,-15-5 0 15,0 6 0-15,-4-5 3 16,0 6-1-16,-1 6-2 16,-11 3 0-16,-1 2 2 0,-14-2-1 15,4 5 0-15,2-1-1 16,-2 2 0-16,3-2 0 16,-8 1-1-16,-6-5 1 15,-5 1-1-15,-9 4 1 16,-10-1 0-16,-3 1 1 15,-2-3-1-15,2 3 0 16,2-2 2-16,-3 2-1 16,-5-7-2-16,-7 3 1 15,-1-4-1-15,-6 1 0 16,-3 2 0-16,-6 10 1 16,-3 4 1-16,-7 11 0 15,-8 6-2-15,-12 6 2 0,-10 6-2 16,-9 3 1-16,-16 2-3 15,-6 8 0-15,-6-1 1 16,-5 1 1-16,0 0 1 16,0-3 0-16,-8-1-6 15,-6-4-29-15,0 1-24 16,-8-10-120-16</inkml:trace>
  <inkml:trace contextRef="#ctx0" brushRef="#br0" timeOffset="119206.5569">15464 10456 255 0,'28'0'1'15,"11"0"-1"-15,17 0 2 16,12-7 2-16,6 0-1 16,12-4 3-16,11-4-1 15,10 1 3-15,1-5-5 0,-3-2 11 16,-8 1-2-16,-14 2-2 15,-12 7-5-15,-13 8 1 16,-16 3-3-16,-8 0-3 16,-12 3 1-16,1 15-1 15,-4 0 2-15,-6 6-2 16,-3 1 1-16,-3 4 0 16,-7 11 1-16,0 8 4 15,-23 10 4-15,-6 13-1 16,-4 3-5-16,-3 3-4 15,1 11 3-15,-1-1-3 16,3 1 0-16,1-3 0 16,6-14 0-16,4-17 0 0,8-10-1 15,2-18-1-15,4-10 2 16,2-7 3-16,3-9-2 16,-1 0 18-16,-5-7 6 15,-7-15-12-15,-7-11-7 16,-7-11-5-16,-4-9 1 15,-12-8-2-15,-16-5 0 16,-9 0 0-16,-20 0 0 16,-9 6 1-16,-9 13 1 15,3 4-1-15,8 8 5 16,14 7-3-16,8 4-3 16,18 2-4-16,17-6-13 0,9-13-142 15</inkml:trace>
  <inkml:trace contextRef="#ctx0" brushRef="#br0" timeOffset="125719.6846">2458 13300 184 0,'-9'-3'36'0,"2"-1"-7"16,4 4 9-16,0 0 5 15,3 0-19-15,0 0 1 16,-3 0-3-16,3 0-2 16,0 0-6-16,0 0-2 0,0 1-5 15,0 20-7 1,0 16 1-16,0 33 1 0,0 21-2 16,0 16 3-1,0-1-3-15,0-4 2 0,3-9-4 16,-3-8 4-16,3-8-2 15,-3-14 0-15,0-14 1 16,3-8 1-16,4-8-3 16,-1-9 2-16,2-7-2 15,4-2 0-15,4 0-4 16,8-8 4-16,7 0 0 16,11-7 1-16,9 0 0 15,10-4 4-15,9-18 0 16,12 4-2-16,9 0 5 15,3-1-3-15,6 1-3 0,3 4 2 16,6 2-1 0,3-2-1-16,0-1 0 0,-2 5-1 15,-1-2 2-15,3 5 1 16,9-2-3-16,4 3 5 16,11-1-3-16,15-5-2 15,7 2 2-15,10-5-2 16,6 0 2-16,3 7-2 15,5 2 0-15,0 6 0 16,3 0 0-16,-6 14 0 16,-7 8 0-16,-4-1 0 15,-5 1 0-15,16-3 0 0,12-7 1 16,18-5 5 0,7-7-4-16,-4 3-2 0,1 0 0 15,-1 3 0-15,-1-1 1 16,9 0 1-16,4-5-2 15,-6 0-1-15,3 0 1 16,-4-5 2-16,3-12-2 16,-2 1 1-16,-6 0-1 15,-14-6 0-15,-4 6 1 16,0-2 0-16,-6 7 5 16,-2 3-4-16,-2 5-1 15,-17 3-1-15,-8 0 3 16,-9 10-3-16,-1 2 0 15,-1 3 2-15,-2-2 0 16,0 3-2-16,-9-4-3 0,-7 1 3 16,-16-1-1-16,-10 1 1 15,-10 3 0-15,-13-4 0 16,-3 5 0-16,3-2 2 16,0 2-2-16,7-1 3 15,3-1-2-15,0-4-1 16,0 1 0-16,-6-3 0 15,0-1 0-15,0 3 1 16,0 0-3-16,-3 4 2 16,-1-1 0-16,0 4 0 15,7-6 0-15,2-1 0 16,2-3 0-16,2-1 1 0,2-4 1 16,-1-3-2-16,0 0 0 15,2 0 0-15,0-12 0 16,4-1 1-16,3-2-1 15,6 4 0-15,0-1-1 16,1-6 2-16,9 3 0 16,4-3-1-16,2 0 1 15,6-4-2-15,-2 0 1 16,-9-3-2-16,-10 6 0 16,-9 0 2-16,-13 6 0 15,-8 1 0-15,-9 5 0 16,-5 4 1-16,-8-1-1 15,0 2 0-15,-4 2 1 0,-7-3 0 16,-2 0 0 0,-14-2-1-16,-10 3 0 0,-11 2 1 15,-6-3 1-15,-5 3 6 16,0-9 6-16,0-4 7 16,0-10-11-16,-8-10-10 15,4-11-1-15,4-8 1 16,0-13-5-16,0-14 5 15,13-4-1-15,7-6 0 16,-1 2-1-16,1-1 2 16,-5 14 0-16,-7 5 0 15,-3 12 3-15,-4 4-3 0,-1 4 0 16,0 10 0-16,0 10 0 16,0 7 0-16,-7 9 0 15,0 6 1-15,4 5 0 16,0 2 1-16,3 0-2 15,0 0-1-15,-3 0-4 16,3 0 2-16,0 0-3 16,0 0 2-16,0 0-1 15,0 9 5-15,0 4 0 16,0 0 1-16,3 5-1 16,0-6 0-16,0-1 1 15,1 6-1-15,-1-5 0 16,0 0 0-16,0-1 0 0,-2 4 0 15,-1-2 0 1,0 9 0-16,0 11 0 0,0 5 1 16,0 6 0-16,-1 3-1 15,-2 0 2-15,1-1-2 16,2 1 0-16,-1-1 0 16,1 0 0-16,0 1 1 15,0 2-1-15,0-6 0 16,0 1-1-16,0-3 1 15,0-2 0-15,4-1 0 16,1-2 0-16,-2-3 0 16,-3 0-1-16,0-4 1 15,0 0 1-15,0-5-1 16,0-6 1-16,0-4-1 0,-2-6 1 16,1-4 0-16,-1-1 1 15,1-3 2-15,1 0-1 16,-2 0 0-16,2 0-1 15,-4 0 1-15,-6 0-1 16,-13 2-2-16,-15 6-1 16,-15-3 1-16,-8 4-1 15,-12 4 1-15,-3-2-2 16,-9 0 1-16,-9 6 1 16,-12-1 0-16,-9 1 1 15,-9-1-1-15,-11-2 0 16,-11 0 0-16,-6-1 5 15,-1-3-5-15,-1 2 0 0,2-2 1 16,3-3-1-16,-3-3 1 16,-4-1 0-16,0-3 0 15,-4 0 0-15,5 0 2 16,-3 0-3-16,-3-3-3 16,0 3 2-16,-8 0 2 15,-7 0-1-15,-6 0 0 16,3 0 3-16,1 3-3 15,7 4 0-15,-2-2-4 16,1 1 4-16,-7-2 0 16,-3 3 0-16,2-2 0 15,1 2 0-15,4-4-2 0,5-3 2 16,-6 3-1-16,-5 3 2 16,-7 0 0-16,-1 1 0 15,-2 5-1-15,0-2 0 16,6 2 0-16,-3 1 0 15,0-2 5-15,-1 1-2 16,8 3-1-16,5-1-2 16,9 1 0-16,9-5 0 15,-5 3 0-15,5-2-1 16,-2-3 1-16,-5 1 0 16,5-1 0-16,-4 3-1 15,4 0 1-15,-2 3-1 16,-7 1 1-16,-2 5 1 15,-1 1-1-15,-1 1 3 16,10 0-1-16,5-5-2 0,9 0-2 16,6-1 2-16,7-5 2 15,2 0-2-15,1 0 1 16,-3 1 0-16,5-5 0 16,6 4-1-16,1 0 0 15,3-3-2-15,3-1 2 16,-3-6 0-16,8 2 0 15,8-3 2-15,17 0 2 16,17-3 2-16,23-5 0 16,15 3 0-16,17-1-6 15,13 6-2-15,3-3-8 16,0 2-6-16,0-3-6 0,10 1-14 16,23-8 9-16,15-3 2 15,16-10-31-15,10-9-152 16</inkml:trace>
  <inkml:trace contextRef="#ctx0" brushRef="#br0" timeOffset="131273.8773">17762 13588 152 0,'-13'-9'27'15,"3"-1"8"-15,1 1 22 16,9 6-3-16,0 3-8 15,0 0-17-15,0 0-9 16,0 0-8-16,0 0 0 16,0 0-6-16,0 9-6 15,0 18 2-15,0 14 9 16,0 16 5-16,0 9-8 16,0-1-3-16,-3 1 2 15,-4 3-3-15,-1-2 3 16,3-5-2-16,4-8 0 15,1-8-2-15,0-10-3 16,0-7 0-16,0-11 0 0,7-4 0 16,3-4-1-1,0-1 1-15,-3-5 1 0,4 4 0 16,4-4 0-16,0-4 2 16,5 0 3-16,10 0-1 15,8 0 1-15,11 0-3 16,10 0 2-16,9 0-2 15,0 0-2-15,3-4-1 16,4-4 0-16,3 1 0 16,6 0 0-16,4 0 0 15,0 2 0-15,-4 2 0 16,-3 0 1-16,0 3 0 16,-6 0 1-16,5 0-2 15,5 0 1-15,12-1 1 16,14-6 7-16,8 4 2 0,16-5-11 15,9 5 2-15,13 2 4 16,11 1-4-16,1 0-2 16,7 0 1-16,3 0 0 15,-1 0 0-15,8 4 2 16,-5-4-3-16,-1 0 2 16,-6 0 0-16,2 0 2 15,-1 0-2-15,6 0 3 16,7 3-5-16,-1 2 0 15,1 6 0-15,-3 0 1 16,0 6 1-16,0 2-1 16,0 3-1-16,-1-4-1 0,-6 2 1 15,-2-3-1-15,-2-6 1 16,1 0 0-16,5-4 3 16,4 0-1-16,-1-6-2 15,-1-1 0-15,-1 0-1 16,-7 0 1-16,1 0 2 15,-2 0 2-15,0-1-4 16,-4-10 0-16,-8-3 0 16,-11-4 0-16,-8 3 0 15,-20-3 0-15,-17 0 0 16,-16 3 0-16,-20 4 3 16,-15 3-1-16,-14 4-1 0,-13 1 0 15,-9 3-1 1,-11-3 0-16,-2 3-2 0,-5 0-1 15,0 0 1-15,0-3-4 16,-6-10-9-16,-24-6-21 16,-28-17-151-16</inkml:trace>
  <inkml:trace contextRef="#ctx0" brushRef="#br0" timeOffset="134159.5564">26867 13194 338 0,'-8'0'37'0,"2"1"-37"16,3 5-2-16,3 13 2 15,0 6 7-15,-3 13 7 16,3 2 3-16,0 7-6 16,0 6 5-16,0 5 2 0,0 8 1 15,0 4-7-15,0 7-6 16,0 0 4-16,0 2-3 16,-3-5-1-16,-4-4-2 15,1-8-1-15,1-13-3 16,2-14 1-16,0-11-1 15,2-7 0-15,1-12 0 16,-2-1-1-16,-2-4-6 16,-10 0-2-16,-11-19-62 15,-14-15-253-15</inkml:trace>
  <inkml:trace contextRef="#ctx0" brushRef="#br0" timeOffset="138715.4335">6949 15337 465 0,'-79'-40'22'15,"-40"0"-16"-15,22 4 5 16,-15 17-3-16,-10 0-2 0,-8 6 6 16,-9 7-3-1,-7 6 0-15,1 11 4 0,-7 27 2 16,4 17-6-16,14 22-5 16,18 21-4-16,23 12-1 15,32 12 0-15,27 10 0 16,26 8-1-16,11 4-2 15,43-1 1-15,32-5 2 16,34-19 0-16,30-14-2 16,32-21 2-16,29-21-1 15,13-19-2-15,14-25-3 16,12-19 3-16,4-27 3 16,3-39-1-16,-10-24-6 15,-26-25 3-15,-25-16 5 16,-22-15 0-16,-26-3 7 0,-37-1-2 15,-45 6 0-15,-50 9-2 16,-38 13 3-16,-54 14 2 16,-32 19 5-16,-21 19 0 15,-14 22-3-15,-4 26-9 16,0 22-1-16,5 0-7 16,10 33-10-16,24 12-24 15,28-1-30-15,34 0-127 16</inkml:trace>
  <inkml:trace contextRef="#ctx0" brushRef="#br0" timeOffset="139233.7346">9065 16820 172 0,'37'44'70'16,"14"1"-22"-16,10 6-18 15,18-7-6-15,15-3-3 16,18-9 0-16,22-5-6 16,23-6-6-16,18-9 0 15,23-5 1-15,18-4-1 0,23-3-2 16,16 0 1-16,18 0-1 15,12-10 3-15,24-11 3 16,19-2-3-16,20-4 1 16,19-3 0-16,19 1-1 15,14-4 1-15,18 1-9 16,13 2 2-16,8 6 2 16,15 8-3-16,6 8-3 15,5 8 2-15,10 0 0 16,-8 15 0-16,7 14-1 15,10-2-1-15,-5 2 1 16,15 3-1-16,-4-5 0 0,0-1 2 16,4 6-2-1,-17-7 0-15,0-2 0 0,-2-4 3 16,-10-5 0-16,-1-3-3 16,-10-8 2-16,-22 1-2 15,-17 0 0-15,-24-4-5 16,-33 0-21-16,-42-11-137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4T14:12:52.4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2411 12613 257 0,'-3'13'44'0,"1"-2"-44"15,2-11 7-15,0 0 13 16,0 0-7-16,0 0-1 0,0 0-2 16,0 0-3-16,0 0 6 15,0 0 0-15,0 0 1 16,0 0-6-16,8 0-4 16,5 0 3-16,7 0 9 15,2 0-3-15,2 0-2 16,-2 0 0-16,-1 0-3 15,0 0-4-15,6 0 4 16,-2 0-6-16,5 0 3 16,-2 0-1-16,5 0 0 15,-2 3-3-15,2 0 4 16,6 1-3-16,6 1 0 16,7-3 1-16,3 6 0 0,0-1-1 15,-2-3-1-15,-1 4-1 16,-3 0 0-16,2 1 2 15,4-4-2-15,5-5 0 16,10 0 0-16,9 0 1 16,7 0 3-16,4 0 0 15,1-4-3-15,-6 3 1 16,0-2 0-16,0 0 2 16,6 0-2-16,0-2-1 15,3 2 0-15,-3-2 2 16,0-1-3-16,6-5 0 15,3-5 0-15,9 3 0 0,-3-4 0 16,1 3 0 0,1 4 4-16,-1-5-4 0,10 8 4 15,5 0-1-15,2 2-3 16,0 5 1-16,-5 0-1 16,-4 0-1-16,-5 0-1 15,2 0 2-15,0 0 0 16,-3 0 1-16,0 0 0 15,4 0 0-15,2 3-1 16,0-1 2-16,0 5-1 16,-3-3-1-16,1-1-1 15,2 0 0-15,1 2 1 16,1-1 0-16,4-1 0 16,-5 1 1-16,8 2-1 15,3-1 0-15,-5 2 2 0,2 0-2 16,-3-1 0-16,-5 0-1 15,5 1 0-15,-5-4 1 16,1 4-1-16,-4-2 2 16,2-3 0-16,4 3-1 15,2 1 2-15,3-2-1 16,-2-3-1-16,-5 2-1 16,5-3 1-16,-1 0-1 15,0 0 1-15,1 3 0 16,2-2 0-16,0 3 1 0,4-1 0 15,0 2 0 1,-1-5-1-16,-3 0-2 0,-2 0 2 16,-1 3 0-16,-5-3 0 15,4 3-1-15,-6 1 1 16,6 0 1-16,4-1 0 16,-5 2-1-16,5-2 0 15,0 0 0-15,-8-3-1 16,-2 4 0-16,2 0 1 15,-1-1 1-15,1 1 0 16,1-3-1-16,5-1 0 16,5 0 1-16,1 0 2 15,2 0-3-15,-8 0-4 16,-1 0 4-16,0 0 0 0,-3 0 0 16,-3 0 0-16,-5-5 0 15,5-2 0-15,0 0 0 16,0 3 5-16,-5-3-5 15,0-1-1-15,-2 5-2 16,-5-5 3-16,0 1 0 16,-8 3-1-16,-1 0 1 15,-1-3 0-15,-4 4 0 16,-2-2 1-16,-2 3-1 16,0-3 0-16,-1 1 3 15,-3 1-1-15,0-2-2 16,-3 0-1-16,-1-1 0 15,1-3-2-15,1 5 3 0,-9-3 0 16,-4 2-1-16,-5 2 1 16,-8 0 0-16,-2 1 0 15,-5 2 0-15,2 0 0 16,-5 0 1-16,-4 0-1 16,-7 0 0-16,-10 0 0 15,-4 0-1-15,-9 0 1 16,-5 2 0-16,1 1 0 15,-5 0 0-15,0-3 0 16,0 0-1-16,0 3 1 16,0-3-1-16,0 2 1 15,0-2-1-15,0 0-1 0,0 0 1 16,0 0 1 0,0 4-3-16,0-4 3 15,0 3-1-15,0 1 1 0,0 7 2 16,0 3-1-16,0 0 1 15,0 5-2-15,3 0 0 16,0 3 2-16,1 0-1 16,-1 3 0-16,0 4-1 15,2 4 0-15,-2 1 0 16,3-2 1-16,0-1-1 16,1 1 0-16,-4 1 0 15,4 4 0-15,1 3 0 16,4 0 0-16,-3 5 4 15,-3 2-4-15,1-2 0 16,-1 2 1-16,-2 0 0 0,3-1-1 16,-7-2 0-16,6 6 0 15,-3-1 1-15,0-2 0 16,0-4-1-16,4-2 0 16,0-3 0-16,-1-3 1 15,4-4-1-15,-7-7 0 16,1-6 0-16,2-9 1 15,-3 1-2-15,-3-9 1 16,3 2 0-16,-3 0 0 16,0-3 0-16,0 0 0 15,0 0 1-15,0 0-1 16,0 0-1-16,0 0-7 0,-3 0-11 16,-17 0-20-16,-9 0-13 15,-19 0-113-15</inkml:trace>
  <inkml:trace contextRef="#ctx0" brushRef="#br0" timeOffset="8220.696">2212 15382 242 0,'-25'25'39'0,"-2"-9"-29"0,15-7-2 15,6-9 13-15,6 0 9 16,0 2-10-16,0-2-6 15,0 0 2-15,0 0 4 16,0 0-4-16,0 0 1 16,0 0-8-16,0 0-3 15,0 0 0-15,0 0-3 16,0-8 3-16,9-4-1 16,6-10 5-16,9-11-9 15,3-7 7-15,4-3-5 16,2-9 1-16,9-6 0 0,2-4-4 15,4-6 5 1,6-1-4-16,4-5-1 0,2 5 0 16,-2 2 2-16,0 1 0 15,0 5-2-15,2-2-2 16,-6 3 2-16,-2-1 2 16,-3 5-2-16,-7 6 1 15,-5 12-1-15,-10 9 0 16,-3 8 0-16,-15 8 0 15,0 4 0-15,-5 4-3 16,-4 5 3-16,0 0-4 16,0 0-6-16,0 0-7 15,0 0-18-15,-7 0-39 16,-5 4-58-16,-9 1-3 0</inkml:trace>
  <inkml:trace contextRef="#ctx0" brushRef="#br0" timeOffset="8978.6963">3355 13965 106 0,'0'0'22'16,"0"0"8"0,0 0 54-16,0 0-6 0,-6 0-19 15,-12 0-38-15,-10 0-4 16,-8 0-9-16,-9 8-3 16,-16 13-1-16,-7 9 0 15,-10 3-4-15,-10 11 0 16,-6 4 0-16,0 3 2 15,0 0-2-15,0 0 4 16,4 5 4-16,7-9 0 16,8-3-4-16,8-3 0 15,16-13 3-15,17-5-3 0,15-11-2 16,13-9 3-16,4-3-5 16,2 0-3-16,0 0-12 15,9 0 12-15,15 0 3 16,18 3 3-16,10 2 2 15,15 1-3-15,9-1-1 16,2 5 1-16,7 0-1 16,4 6-1-16,-1 3 1 15,-1 3 0-15,1 3 3 16,3 0-4-16,-3 2 1 16,0-5-1-16,-9 0 1 15,-10-9-2-15,-8 3 2 16,-9-4-1-16,-10-2 0 15,-12-2-1-15,-15-1 1 16,-8 0 0-16,-7-4 0 0,0 2 3 16,-3 1 3-16,-4-3 2 15,-1-3 5-15,-1 0-1 16,-4-11-4-16,1-14-7 16,-6-10-1-16,0-3 1 15,2-1-1-15,2-3 1 16,-2-5-1-16,4-6-1 15,0-5 0-15,-3-3-1 16,0 5-2-16,5 5 1 16,-1 10-1-16,-2 8-3 15,4 4-7-15,0 2-8 16,-3 5-22-16,3 5-58 0,-3 7-58 16</inkml:trace>
  <inkml:trace contextRef="#ctx0" brushRef="#br0" timeOffset="11812.3224">28794 13037 207 0,'9'-22'119'0,"-6"6"-70"16,-3 5-20-16,0 8 7 15,0 3 4-15,0 0-10 16,0 0-10-16,0 0-1 15,-4 0 1-15,-13-3-5 16,-11-5-12-16,-20 3-3 16,-16 5 1-16,-12 0-2 15,-14 13 2-15,-4 15 0 0,0 6-1 16,8 2 2-16,18 4-2 16,21-3-1-16,25-3-5 15,20-2-1-15,2 9 0 16,28 3-2-16,23 5 5 15,13 1 4-15,9-2 4 16,0-4-1-16,-7-3-1 16,-11-2-2-16,-14-6-1 15,-12 0 0-15,-12-6-2 16,-13-5-2-16,-4-3 5 16,-19 2 0-16,-23-3 6 15,-16 1-3-15,-9-2 3 16,-8-5-4-16,5-5 1 15,6-6-3-15,12-1-2 0,14 0-13 16,13-5-23-16,16-17-20 16,9-14-86-16</inkml:trace>
  <inkml:trace contextRef="#ctx0" brushRef="#br0" timeOffset="12092.8754">29208 12901 357 0,'1'0'23'16,"-1"2"-23"-16,0 25-5 0,-3 24 5 16,-20 13 21-16,-10 19 4 15,-5 5-2-15,1 4-5 16,2 7-5-16,5 1-3 15,4 2 2-15,2-3-6 16,7-7-2-16,2-11-4 16,6-16-2-16,2-9 1 15,1-20-8-15,4-10-50 16,2-19-140-16</inkml:trace>
  <inkml:trace contextRef="#ctx0" brushRef="#br0" timeOffset="12428.0808">29610 13388 413 0,'-4'-3'41'16,"-19"3"-39"-16,-18 0 0 15,-22 0 5-15,-12 16 1 16,-10 1-2-16,3 5 2 15,9 3 0-15,9-2 0 16,12-1 0-16,14 0-3 16,15-3-4-16,14-1-2 15,9-3 0-15,0 7 1 0,6 3 1 16,16 0 5 0,9 1 2-16,4 4-3 0,3-7-2 15,4 1-2-15,-3-2-1 16,-3-3 0-16,0 0-1 15,-2-1-4-15,-1-8-31 16,0 2-82-16,-3-10-162 16</inkml:trace>
  <inkml:trace contextRef="#ctx0" brushRef="#br0" timeOffset="12767.1706">30270 12985 412 0,'-8'0'29'15,"-4"0"-29"-15,-7 25 0 16,-14 16 5-16,-13 18 9 15,-5 7 0-15,2 8 3 16,-2 9 0-16,5-2-4 16,1 4 2-16,5-5-5 15,1-3-2-15,6-3-4 16,3-8 2-16,5-6-6 0,1-9 0 16,5-7-3-16,4-5-1 15,2-9-11-15,5-12-71 16,8-14-163-16</inkml:trace>
  <inkml:trace contextRef="#ctx0" brushRef="#br0" timeOffset="13216.1225">30125 13672 241 0,'0'19'57'0,"0"9"-52"16,9 1 5-16,9 4 23 16,7-6-1-16,5-1-8 15,6-8 3-15,6-4-4 16,4-2-9-16,6-12 1 16,-1 0-7-16,1-9-2 15,-6-16-2-15,-4-11-4 16,-9-5 1-16,-10-7-1 15,-10-3-1-15,-12 3-3 16,-1 4-1-16,-24 8 4 16,-15 6 1-16,-8 11 2 15,-10 13 3-15,-6 6-2 16,-2 6 1-16,4 25 3 0,7 4-3 16,3 9 2-16,9 5-1 15,4 1 4-15,9 2-4 16,7-1 0-16,7 2-3 15,10-6 0-15,5-1-1 16,0-5-1-16,8-4-6 16,11-7 3-16,10 2-7 15,11-10-40-15,17-6-60 16,11-13-236-16</inkml:trace>
  <inkml:trace contextRef="#ctx0" brushRef="#br0" timeOffset="13890.7724">31138 14101 381 0,'0'-11'20'16,"0"-4"6"-16,0-3 7 16,4-4-10-16,7-1-15 15,-4-2 3-15,1-5 4 16,-4 5 2-16,-2-2-9 0,-2 5 2 16,0 2-6-16,-6 4 1 15,-16 3-4-15,-8-3 2 16,-9 9-1-16,-8 3-2 15,-2 4 0-15,-3 0 0 16,4 18 0-16,2 7 2 16,6 6-1-16,4 1-1 15,3 6 2-15,8 1 0 16,4 2 0-16,9-1-2 16,7-6 0-16,5-2-1 15,0-1-3-15,18-9 3 16,11-4 0-16,5-7 1 0,9-8 3 15,7-3-1-15,6-5-2 16,4-17-2-16,-5-2-3 16,-7 2-1-16,-8 3 1 15,-10 4-1-15,-7 5 4 16,-4 6-1-16,-3 4 1 16,-5 0-1-16,-1 0 3 15,0 0-1-15,-2 7-1 16,-1 7-2-16,1 1 0 15,1 10 3-15,0 3 1 16,3-3 2-16,1 1-1 16,2-4-1-16,3 0 2 15,-1-8-2-15,5 1 0 0,2-5 0 16,4-2 2 0,6-8 0-16,4 0-1 0,4 0-1 15,2-14-10-15,1-12-38 16,-2-14-149-16</inkml:trace>
  <inkml:trace contextRef="#ctx0" brushRef="#br0" timeOffset="14272.5559">31770 14215 240 0,'-5'29'10'0,"0"7"11"0,-4 8-4 16,-3-3 15-16,-4-1 3 15,-3 4-1-15,-3 3-5 16,-1-2-9-16,-3 3-1 16,3-4-3-16,0-4-5 15,2-3-3-15,3-8-3 16,8-10-2-16,4-8 0 16,3-7-3-16,3-4 1 15,0 0 2-15,0 0 3 16,9-9 5-16,16-19 0 15,17-13-11-15,18-10 2 16,14-7-2-16,7 1 0 16,4 8 0-16,-2 11-2 15,-5 5 2-15,-9 14 0 16,-11 5-1-16,-8 7 1 0,-14 7-3 16,-4 0 1-16,-12 0-1 15,-7 3-5-15,-9 1-20 16,-4-1-63-16,-6 1-106 15</inkml:trace>
  <inkml:trace contextRef="#ctx0" brushRef="#br0" timeOffset="14971.0424">28260 13708 311 0,'0'0'34'0,"0"0"-27"15,0 0 0-15,0 0 10 0,4 5-6 16,11 5-2-16,17 8 20 16,17 8 9-16,18 7-6 15,23 8-11-15,20 9-1 16,20 5-10-16,17 11 3 15,11 1-3-15,10 13-1 16,5 5-2-16,-6 3-1 16,4 0-2-16,-6-1-2 15,-7 3-1-15,-6-3 0 16,-9-2 1-16,-12-5-2 16,-4-6 4-16,-7-5-4 15,-7-10-1-15,-6-3-1 0,-8-8-1 16,-6-9 1-16,-4-6 1 15,-4-3-1-15,1-5 0 16,4-6 2-16,1-1 2 16,-5-3-1-16,-9-4-2 15,-15 3 2-15,-10-6 0 16,-8-4 0-16,-8 3-1 16,-6-7 0-16,-8 4 0 15,-2-1 0-15,-6-3 0 16,-2 0 0-16,-6 0 0 15,-6 0-2-15,0 0-3 16,0 0 2-16,0 0 0 16,0 0-11-16,0 0-11 15,0 0-9-15,0 0-22 16,0 0-64-16,0-3-60 0</inkml:trace>
  <inkml:trace contextRef="#ctx0" brushRef="#br0" timeOffset="15584.1585">32345 14817 287 0,'-6'0'66'0,"6"0"-64"16,-5 0 3-16,-8 2 2 15,-5 3 11-15,-10 10 1 16,-8 4 6-16,-7 5-9 15,-4 6-1-15,0 6 1 16,0 1-8-16,3-4 1 16,6 0-4-16,9-11-1 15,10-3-3-15,8-13-1 0,8-4 0 16,3-2-1-16,0 0 0 16,4 0 1-16,25 0 1 15,15-5 4-15,16-14-5 16,10-6 0-16,-7 7-3 15,-8 3-2-15,-7 8 5 16,-2 3 0-16,-4 4 0 16,-6 0-1-16,-10 0 1 15,-8 7 0-15,-9 4 0 16,-6 5 0-16,-3-2-2 16,0 7 2-16,-10 7 6 15,-16-1 4-15,0 3-5 0,-4 3 0 16,6-6-3-16,3 2 0 15,5-7 0-15,5-8-1 16,3-3-1-16,4-4-3 16,1-6-3-16,3-1-22 15,0 0-68-15,-3-1-79 16</inkml:trace>
  <inkml:trace contextRef="#ctx0" brushRef="#br0" timeOffset="16246.9963">28306 12038 212 0,'-25'27'2'0,"-8"16"8"15,-7 4 8-15,-2 9 5 16,0-2 7-16,3 4 17 16,-1 6-11-16,-3 14-13 0,-5 5 2 15,-6 6-5-15,-4 13-3 16,-3 4-4-16,-3 4-5 15,1-7-4-15,5-11-2 16,3-7-1-16,5-9-1 16,6-5 2-16,8-6-2 15,8-6-1-15,10-14-3 16,7-14-8-16,10-15-11 16,1-9-43-16,1-7-39 15,31-21 46-15</inkml:trace>
  <inkml:trace contextRef="#ctx0" brushRef="#br0" timeOffset="17894.5334">28566 12398 257 0,'31'-15'20'0,"5"9"-12"15,6 6-2-15,10 0 12 16,12 0 21-16,8 10-9 16,13 12-6-16,9 7-3 15,9 0-7-15,9 12 1 16,7 3-8-16,2 3 2 0,1 6-1 16,-3-2-7-16,-5 1 1 15,-1 2-1-15,-1 4 0 16,-3 2 4-16,0 1-2 15,-3-1-1-15,1-6-1 16,7 1 2-16,1-2-2 16,-1 4 0-16,-3-1-1 15,-7 6-2-15,-1-2 2 16,2 1 0-16,-2-1 0 16,-6-6 0-16,-11-5 0 15,-8-5 0-15,-11-5 0 16,-9-6 3-16,-4-3-3 0,-7-1 0 15,0-1 0-15,-7 3 2 16,-1-5-2-16,-5 2 0 16,-6-5 0-16,-1-1 0 15,-6-4 0-15,0 0 0 16,0 0 0-16,-1 1 0 16,0-1-1-16,4 1 1 15,1 3 0-15,1-3 0 16,1 1 0-16,-3 2 0 15,-2 0 0-15,-2-3 0 16,0 3-1-16,4 0 1 16,3 0-1-16,0 1 1 15,-2-1 0-15,-1-1 0 0,-3-2-1 16,-7-4 1 0,-3-4-3-16,-3 0 2 0,-1 0 0 15,-1 0 1-15,3 1-1 16,-1 1 1-16,1 1 0 15,2-1 1-15,-2 1-1 16,2 1 0-16,2-1 0 16,1-2 1-16,0 2 0 15,-1 4-1-15,-1-3 2 16,-2-1-2-16,-1-2-2 16,-3-2 2-16,0 2 2 15,0-2-2-15,-2 2 0 0,1-5 0 16,-2 0 0-1,-2-3-2-15,-1 3 0 0,0-3 0 16,0-1-2-16,0 1 3 16,0 3 1-16,0 4 2 15,0 0 0-15,0 0-2 16,0 1 2-16,0-1 0 16,-1 0-2-16,-2 4 0 15,-3-2 0-15,-3 3 0 16,-2 1 1-16,-1 2 1 15,-4 3-1-15,-2 0 0 16,-3 0 0-16,0 0 1 16,-1-3-2-16,1 3 1 15,0 0 0-15,-1 0-1 16,2 0 0-16,1-1 1 0,0 1-1 16,1 2 1-16,0-2-1 15,0 0 0-15,2-1 0 16,2-3 0-16,-1 1 0 15,3-2 1-15,-1 2-1 16,-1 0 0-16,2-3 2 16,-1 1-2-16,1-2 0 15,0-1 0-15,3 1 1 16,-1-1-1-16,-2 1 1 16,3 0-1-16,-2 1 0 15,4-3 1-15,-2-1-2 16,2 1 1-16,-1-4 0 0,2 1 1 15,-3 4 0-15,0-2-1 16,-1 3-1-16,0-4 1 16,0 3 0-16,4-6 0 15,2 0 0-15,-2 2 0 16,2-3 0-16,1-4 0 16,-3 2-1-16,1 0 1 15,2-2 0-15,0 0 0 16,1 0 0-16,1 1 0 15,-1 0 0-15,-2 0 0 16,1-3 0-16,-1 1 0 16,1-2-1-16,1 0 1 15,1 4-1-15,-1-4 1 0,2 0 0 16,0 0 0-16,0 0 0 16,0 0 2-16,0 0-2 15,0 0 2-15,0 0-1 16,0 0-1-16,0 0 2 15,-3 0-1-15,-1-4 0 16,-1-3-1-16,-2-4 0 16,1 0 0-16,-3-3 0 15,-3 1 1-15,0-1-1 16,-3-3 0-16,-3 1 0 16,-2-1-1-16,0 1 2 15,1 6 2-15,1-2-3 0,4 4 0 16,1-3 0-16,-1 5 0 15,-1-4 0-15,-2-2 1 16,-4 1-2-16,1 3-1 16,-1-2 2-16,-1 2 0 15,4 0 0-15,-1-2 0 16,2 2-3-16,-1-3 1 16,1 0-8-16,2 0-9 15,4 0-18-15,8 0-33 16,3 1-27-16,12-5-45 15</inkml:trace>
  <inkml:trace contextRef="#ctx0" brushRef="#br0" timeOffset="18315.1076">32196 14879 14 0,'-8'-8'24'0,"2"2"-21"16,0 1-3-16,-1 3-6 15</inkml:trace>
  <inkml:trace contextRef="#ctx0" brushRef="#br0" timeOffset="18772.786">32211 14764 218 0,'0'0'31'15,"0"0"-20"-15,0 0 19 0,0 0 18 16,0 0-19-16,0 0-15 15,-3 0-6-15,-9 5-5 16,-8 12 7-16,-10 5 9 16,-6 6-8-16,-3-1 2 15,-3 0-4-15,3 3 2 16,-1-2-1-16,2-2 2 16,7 0-2-16,1-4-6 15,5-3-3-15,5-2 2 16,4-6 1-16,7-4-3 15,3-3 0-15,6-4-1 16,0 0 0-16,0 0 0 16,0 0 0-16,0 0 1 15,0 0-1-15,0 0 0 16,0 0-1-16,0 0-2 0,0 0-7 16,0-7-18-16,3-3-17 15,4-2 4-15,3 2-21 16,7-4-7-16,2-2-19 15</inkml:trace>
  <inkml:trace contextRef="#ctx0" brushRef="#br0" timeOffset="19358.7278">32124 14808 157 0,'6'-3'12'16,"0"-3"-9"-16,-2 4 8 15,-1 0 21-15,0-1 3 16,0 3 0-16,5-4-2 16,4 2-25-16,1-1 4 15,5 0 0-15,-1-1-5 16,3 1 5-16,4 3-6 15,-4 0-1-15,1 0 4 16,-8 0-4-16,0 0 1 16,-2 0-1-16,0 3-2 15,-1 4 1-15,-3 2 2 16,-1 1-1-16,-3 2-2 0,-1-2 0 16,-1 5 5-16,-1-2-2 15,0 3 1-15,0 1-1 16,0 2 1-16,0 0-1 15,-1 3 4-15,-8-3-4 16,-6 2 1-16,-5 1 4 16,1 0-1-16,-1 0 0 15,1 0-4-15,0 0 2 16,-2 3-2-16,-1-3-3 16,-2 0 5-16,3 1-4 15,1-5-1-15,6-4 0 0,5-6-1 16,3 0-2-1,3-5 0-15,0 0 0 0,3-3 1 16,0 0-1-16,-2 0-3 16,2 0-7-16,-7 0-11 15,-7 0-11-15,-6-3-2 16,-12-8-49-16,1 0-50 16,4 0-52-16</inkml:trace>
  <inkml:trace contextRef="#ctx0" brushRef="#br0" timeOffset="21044.052">27963 15834 210 0,'-3'0'72'0,"3"0"-48"16,2-8-10-16,20-7 5 15,-3-6 14-15,10-1-9 16,5-5-2-16,11-2 4 0,7-4-3 16,12-7-1-16,8-1-8 15,11-10-8-15,14-11-6 16,14-7 0-16,10-8-1 15,10-2 0-15,5-1-3 16,0-8 4-16,5 1-4 16,-5 5 0-16,-12 5 2 15,-15 14-1-15,-26 16 3 16,-27 14 0-16,-17 10 1 16,-13 5 3-16,-10 5-3 15,-5 4 3-15,-4 2 3 16,-4 7-5-16,-3 0 2 0,0 0-1 15,0 0-1-15,0 0 4 16,-1 0 0-16,-1 0-6 16,-1 0 0-16,-6 3 0 15,-3 1 1-15,-5 4-1 16,-6-4 2-16,-2 2-1 16,-1-2 0-16,3 0 1 15,-3 0 0-15,2-4-2 16,-7 0 2-16,-8 0 0 15,-6-4 0-15,-14-7-2 16,-9-4 3-16,-7 2-2 16,-8 0-1-16,-8-1 0 15,-8 3 0-15,-7 3-1 0,-5 0 1 16,2 2 0 0,5 3 0-16,12 2 0 0,14-3 0 15,17 4 0-15,22 0 1 16,18 0-1-16,12 0 3 15,9 0-3-15,0 0-6 16,0 0 3-16,0 0-2 16,4 0-4-16,7 0 8 15,4 14 1-15,3 5 0 16,6 3 3-16,1 1-1 16,3 6 0-16,6 4 0 15,5 0-2-15,9 8 0 0,3 0 3 16,9 8-2-1,4 4-1-15,7 5 1 0,4 4 2 16,5 6 1-16,3 0-1 16,0-2-1-16,-1-7 1 15,-3-3-1-15,2-9 1 16,-5-6-1-16,-6-9-1 16,-9-6 0-16,-12-8-1 15,-11-7 0-15,-13-3 1 16,-10-8-2-16,-11 0 2 15,-4 0 4-15,0 0 0 16,0-19 12-16,2-13-10 16,-2-10-7-16,0-9 0 15,0-2 0-15,0-4 1 16,-5-9 1-16,-1-8-1 0,5-5-1 16,1-1 1-16,0 6-1 15,0 14 1-15,4 13-1 16,1 9-5-16,1 6-13 15,5 3-29-15,3-1-42 16,-3 5-176-16</inkml:trace>
  <inkml:trace contextRef="#ctx0" brushRef="#br0" timeOffset="23378.2939">11130 14361 165 0,'-13'4'10'0,"6"-4"-10"16,4 0-4-16,0 0 4 0,3-4 20 16,0 1 6-16,0 3-6 15,0 0 0-15,0 0-2 16,0 0 6-16,0 0-4 15,0 0-9-15,0 0-9 16,0 0 3-16,0 10 3 16,9 1 10-16,2 4 0 15,5 8 1-15,2 2 4 16,6 7-9-16,1 1-8 16,5 6-1-16,6-4 3 15,6-1 1-15,4 3 2 0,6 2-2 16,2 2-1-1,1 3-3-15,-3-3 2 0,2 0-2 16,0-2 0-16,4 2 1 16,4-1-2-16,13-4 1 15,6 1 3-15,10 0-1 16,13 1 0-16,8-3-1 16,12 3 2-16,10 1-3 15,2-1-4-15,0-2 1 16,7 0 0-16,6-3 0 15,4 2 3-15,9-3-4 16,1 5-1-16,2-5 0 16,4 1 0-16,7 2 0 15,4 0 4-15,10-2-1 16,4-4-2-16,4 1-1 0,-3-1-1 16,7-2 1-16,-2 2 1 15,1 0-1-15,1 1 2 16,3-2-2-16,-4 2 0 15,0-1-2-15,-1 1 2 16,6 3 2-16,-2-1-1 16,5-3-1-16,-3 1-1 15,0-3 1-15,-1 1 0 16,5-3 1-16,-3-2 0 16,5 3-1-16,-4-4-1 15,-1 0 1-15,1 4 1 16,3 3 0-16,-4-2 0 0,5 0-1 15,-8 0-1-15,1 2-1 16,-5-3 2-16,1-1 1 16,-5-3 0-16,-1 3-1 15,-4-4 0-15,-2-1-1 16,-2-1 1-16,4-3 0 16,-2 1 1-16,4-2 2 15,-5 2-3-15,-2-2-1 16,2-2 0-16,0 0 1 15,5-1 1-15,0-2 0 16,4 2 0-16,1-5-1 16,1-1-1-16,-2 0 1 15,6-4 0-15,-1 1 1 16,0-3 0-16,0 0-1 16,-5 0-2-16,-3 0 2 0,1 2 1 15,1-2-1-15,-1 1 1 16,3-1-1-16,-3 0 0 15,-3 0 0-15,-5 5 2 16,-2-1-2-16,-5 3 1 16,-4-2 1-16,-4 1-2 15,-7 2-2-15,-5-2 1 16,-9 3 1-16,-8-6 0 16,-11 1 0-16,-9-4 0 15,-12 0 2-15,-12 0-2 0,-15-4 0 16,-11-11 0-16,-12 4 0 15,-10-3-1-15,-8 0 1 16,-9-2 0-16,-5-1 2 16,-1-3-2-16,-7-2 0 15,-3 0 0-15,-6 5 1 16,-5 5 0-16,-2-2 0 16,-4 2 0-16,1-2-1 15,1-4-3-15,-3 7 1 16,0-4-2-16,0 4 3 15,0-4 2-15,0-3-1 16,0-1 2-16,0 0-2 16,4-3 0-16,1-2-2 15,-1-5 2-15,2-2-2 16,-3-2 0-16,-2 0 1 0,-1 0-2 16,0 1-1-16,0 1 0 15,0 3-2-15,-6-2 0 16,-4 5-2-16,-2 0 3 15,-2 1-2-15,-3 3 3 16,-1-1 4-16,0 3 0 16,0-2 1-16,2 6-2 15,-4-4 1-15,-2 1-9 16,-3 4-8-16,-5-5-7 16,-3 1 2-16,-3-1-16 15,-3 0-50-15,-3-1-42 16</inkml:trace>
  <inkml:trace contextRef="#ctx0" brushRef="#br0" timeOffset="28938.2808">17889 12916 289 0,'-3'0'26'0,"-1"-5"-11"15,-2-1-14-15,5 6-1 16,1 0 0-16,0 0 1 16,0 0 0-16,0 0 1 15,0 0 5-15,0 0 5 16,0 0 1-16,0 0-10 16,-3 6-2-16,0 10 0 0,-3 9 4 15,-4 8-1-15,-1 8-2 16,-1 13 2-16,-4 13 6 15,-6 9-3-15,5 12-1 16,-4 2 4-16,3 0-4 16,-3 3-2-16,1-8 1 15,0-6-5-15,0-9 5 16,7-7-5-16,0-12 5 16,0-7-5-16,7-7 1 15,0-4 1-15,1-10-2 16,-1-6 0-16,3-10 0 15,-3 0-3-15,-1-7-10 0,1 0-16 16,1-7-20 0,2-17-58-16,3-18-83 0</inkml:trace>
  <inkml:trace contextRef="#ctx0" brushRef="#br0" timeOffset="30101.1954">17857 12794 165 0,'18'-8'63'16,"9"1"-60"-16,12 7-3 15,9 0 3-15,14 0 3 16,3-2-2-16,10 2 6 16,-1 0-6-16,7 0 8 15,0 0 5-15,7 0 4 16,6 6-7-16,-3 1-2 16,0 4-4-16,-3-3-1 15,0 4-3-15,-1-6 0 16,1 2 0-16,2 2 0 15,5-5 1-15,6 2 0 16,-1-3-3-16,8-1 4 0,5-3 7 16,7 0 7-16,6 0-14 15,-2 0 1-15,-2 0 1 16,-3 0-4-16,7 3 2 16,5-3 0-16,6 3 3 15,11-1-4-15,1-2-2 16,2 3 2-16,6 1-3 15,0-1 1-15,0-2 1 16,4 5 0-16,-3 3-2 16,7-4 1-16,1 3-3 15,-1 4 2-15,8-8-2 0,-11 5 2 16,3 0-1 0,-2-2 1-16,-6 1-1 15,-2 3-1-15,-3-5 0 0,-2 2 0 16,-7 0 0-16,0 3-1 15,-4-5 1-15,1 2 2 16,-7-3-2-16,0-2 1 16,-4 0-1-16,-5-3-1 15,-3 0 1-15,-3 0 0 16,-9 3 0-16,-5 2 0 16,-7-2 1-16,-4 2 0 15,-2 1-1-15,1 1 1 16,-2 1 1-16,-3-4-1 15,-5-1-1-15,-8 1 0 0,-2-1 0 16,-7 5 0 0,-7-7 0-16,-2 5 1 0,-5-2-1 15,1-1 0-15,-2 1 0 16,0 1 0-16,-1-5 0 16,-1 0 0-16,-2 0 1 15,-6 0-1-15,-4 0 1 16,-5 0 0-16,-4 0-1 15,-3 0 1-15,-3 0-2 16,-3 0 1-16,-2 2-1 16,-7 5 1-16,-1-6 0 15,-7 2-4-15,1 4 1 16,-1 1 0-16,2 3 0 16,1 4 3-16,-1 7 3 15,-1 8-1-15,-1 3-1 0,-1 6 0 16,0 2 2-16,0 7-2 15,0-3 2-15,-4 5-3 16,-5-7 0-16,0 3 0 16,-1-2 1-16,-2 0-1 15,0 0 0-15,1-1 1 16,1 1-1-16,1-3 1 16,1-4-1-16,2-5 0 15,1-5 0-15,3-5 0 16,1-5 0-16,1-1 0 15,0-5 0-15,0-5 1 16,0 2-2-16,0-4 1 0,0-4-4 16,0 0 2-16,0 0-4 15,0 0 0-15,0 0-6 16,0 0-19-16,-3 0-114 16</inkml:trace>
  <inkml:trace contextRef="#ctx0" brushRef="#br0" timeOffset="33219.078">27899 595 66 0,'-6'3'45'0,"3"-2"-17"15,1-1-11-15,2 0-1 16,0 0 1-16,0 0-8 16,0 0-4-16,0 0-5 0,0 0-1 15,0 0-6-15,0 0-17 16,0 0-55-16</inkml:trace>
  <inkml:trace contextRef="#ctx0" brushRef="#br0" timeOffset="44114.966">4722 16505 89 0,'-6'28'10'15,"-2"-12"-8"-15,2-5 10 16,-1-11 7-16,7 4-4 0,0-4-2 15,0 0-3-15,0 0 1 16,0 0 2-16,0 0-5 16,0 0 1-16,0 0 9 15,0 0 10-15,0 0 10 16,10 0-5-16,4 0 0 16,8 0-10-16,8 0-2 15,6 0-5-15,7 0-6 16,8 0-3-16,4-8-2 15,3 4-1-15,5 1-3 16,1 0 1-16,0 3 0 16,5-1 0-16,5 1-2 0,10-3 4 15,17-6 7 1,7 3-1-16,11-5-8 0,2 3-2 16,1 1 0-16,8 0 2 15,0-1-2-15,7 2 0 16,2 1 1-16,7-1 0 15,2 1-1-15,7-1 1 16,0 5-1-16,-4-3 1 16,4 4-3-16,-3 0 4 15,2 0-2-15,1 0 0 16,3 0 0-16,5 0 3 16,7 0-3-16,0 0 0 15,3 0-1-15,3 0 1 0,2 0 1 16,4 0 1-16,6 0-2 15,1 0 0-15,-4 0 0 16,3 0 0-16,-3 4-1 16,3-3 2-16,0 2-1 15,3 3 3-15,0-1-2 16,-5 3-1-16,-2 1-1 16,-2 0 1-16,0 1 1 15,3-2-1-15,0 0 1 16,1 1-1-16,1 3-1 15,-2-5 1-15,0 5 0 16,0-1 1-16,-3 3 1 16,0 4-2-16,-6-6 0 15,-4 6 0-15,-4-4 0 0,1-3 0 16,4 4 1-16,3-3 0 16,6-2 1-16,-1-1-2 15,-1-1 0-15,2 0 2 16,0 1-2-16,6-4 4 15,2 0-2-15,8-2-1 16,-3-1-1-16,-1 2 0 16,0-2 3-16,2 1-1 15,-2 0 3-15,4 2-2 16,4-5-3-16,-4 0 0 16,-1 4 0-16,6-4 1 15,-6 0 1-15,5 1-2 16,6 1 0-16,-10-2-2 0,2 0 2 15,-1 0 0-15,-2 0 2 16,-2 0-1-16,-1 0 1 16,-1 0-2-16,-8 0-1 15,0 0 1-15,0 4 1 16,0-4 1-16,-4 3-1 16,1-3 1-16,-4 0-2 15,-5 2 0-15,-1 1 0 16,-10 4 0-16,5-3 1 15,-3 2 1-15,4 3-2 16,2-6 0-16,-6 1-2 16,1 2 1-16,-7-6 1 0,1 5 2 15,-4-1-2-15,-6-4 1 16,-1 0-1-16,-9 0-1 16,-8 0 1-16,-6 0 0 15,-8 0 0-15,-12-4 0 16,-12-10 1-16,-15 1-1 15,-13-7 2-15,-10-1-2 16,-9-2 2-16,-10-3 3 16,-4-8-4-16,-7-3 4 15,-2-10-4-15,-4-1-1 16,-1-8-1-16,-8-2 1 16,-2-1 0-16,-5-2 0 15,-3-2 0-15,0 1 1 0,0-1-1 16,-12 0 3-16,-8-2-3 15,1 2 0-15,-7 1 3 16,-3 3-3-16,-3-2 0 16,-1-2 0-16,-1-4-3 15,-3 5 3-15,-2 3-2 16,-3 5 1-16,-7 2-1 16,-4 7 0-16,-10-2-1 15,-4 0-2-15,-8 3 1 16,-8 4 1-16,-11-1 2 15,-10 3 0-15,-9 2 1 16,-11-1-1-16,-12 8 2 16,-8 0-1-16,-10 3 0 15,-6 4-5-15,-6-3 4 0,-12 1-2 16,-10 0 3-16,-8-1 1 16,-2-3 2-16,-8 0-3 15,-3 2 0-15,1-4 0 16,-12 1 0-16,-4 4 0 15,-1-4 1-15,-8 2-1 16,-5-1 0-16,-1-2-1 16,-19 3 1-16,0-4 2 15,-9 1 0-15,-6 4-2 16,-3-3 0-16,-6 6 1 16,-3-2-1-16,-8 7-3 15,4-1 2-15,-2 6 1 16,-6 0 1-16,6 2-1 0,-1 0 0 15,-1 5-1-15,7-2 2 16,1 0-2-16,3 2-1 16,0-2-1-16,0 3 2 15,-5 0 1-15,4-4-3 16,4-1 2-16,-3 1 1 16,0-2 2-16,9 2-2 15,3 4 0-15,12-2 0 16,0 4 0-16,6 0 0 15,4-3-1-15,8 3 0 16,-3 0-2-16,-1 3 0 16,1 0 3-16,-3 0 0 0,-3 0-1 15,7 0 1-15,-1 0 0 16,3 3 1-16,9 6 1 16,4-2-2-16,6 2-1 15,6 0 1-15,-1-2 1 16,7 1 0-16,5-1-1 15,8 0 1-15,5 5 1 16,6-5-1-16,3 4-1 16,11 0 1-16,8 0 0 15,5 0-1-15,10 0-1 16,2 3-1-16,1 0 2 16,5 5 0-16,1 0 1 15,-1 0 0-15,7 3 0 0,3-1-1 16,5-3-1-16,10 1 0 15,5-6 1-15,8 3 0 16,8-1 0-16,5-2 0 16,7-2 0-16,10 0-1 15,11-2-3-15,6-7 0 16,10-2-7-16,9 0-15 16,3-5-45-16,11-26-116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4T12:10:47.0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12769 694 270 0,'0'2'122'16,"1"-2"-101"-16,1 0 7 0,-2 0 11 16,0 0-7-16,0 0 1 15,0 0-7-15,0 0-7 16,0 0-2-16,1 0-5 16,-1 0-8-16,2 0-4 15,1 6-3-15,8 7-4 16,11 8 5-16,8 13 2 15,9 7 2-15,7 7-1 16,5 3 0-16,7 3-1 16,6 3 0-16,-1-1 2 15,1 1-2-15,-5 0 0 16,3-2-1-16,-4-1-1 0,-2-4 1 16,-1-5 1-16,-6-5 0 15,-7-8 0-15,-7-3-1 16,-11-10-1-16,-9-4-9 15,-9-6-12-15,-6 0-28 16,-6-7-52-16,-23-2-308 16</inkml:trace>
  <inkml:trace contextRef="#ctx0" brushRef="#br0" timeOffset="293.973">13512 979 443 0,'-10'-9'10'16,"1"1"3"-16,0 3 13 0,-8 3-5 15,1 2 2-15,-16 0-8 16,-3 17-10-16,-18 19-4 16,-6 14 0-16,-8 10-1 15,-6 4 1-15,0 2 1 16,7-3-2-16,8-2-3 15,9-7 1-15,10-6 1 16,9-6-2-16,8-6-1 16,3-3-6-16,5-4-2 15,5-5-12-15,0-3-15 0,6-7-39 16,-5-8-139 0</inkml:trace>
  <inkml:trace contextRef="#ctx0" brushRef="#br0" timeOffset="1148.1233">12678 573 334 0,'-13'4'42'16,"4"-4"-31"-16,6 0-2 16,3 0-6-16,18 0 1 15,28-1 10-15,15-14 9 0,21-4 0 16,13 0-3-16,9 3-4 16,2 1-4-16,4 2-5 15,-6 6-1-15,-2 3 1 16,-14 4-7-16,-21 0 0 15,-16 6-1-15,-11 4-3 16,-13 3-4-16,-12-3-1 16,-6 1-10-16,-9-3-48 15,0-8-113-15</inkml:trace>
  <inkml:trace contextRef="#ctx0" brushRef="#br0" timeOffset="1366.5112">13507 286 350 0,'16'1'2'0,"6"11"-2"15,8 5 7-15,2 4 3 16,6 1 6-16,1 1 0 16,4 2 4-16,-1 2-11 15,0 1-3-15,4 2-6 16,-7-1-1-16,0 5 1 15,-10-2-15-15,-3 2-11 16,-13-2-118-16</inkml:trace>
  <inkml:trace contextRef="#ctx0" brushRef="#br0" timeOffset="3818.1358">15389 910 331 0,'-26'-6'10'0,"0"1"18"16,-7 2-1-16,-6-1 4 15,-6 0-8-15,-8-3-7 16,-1 0 1-16,-1 0 1 16,0 0-9-16,3 1 2 15,7 2-7-15,9 1-3 16,6 0 1-16,11 2-2 15,10 1 0-15,4 0 0 16,5 0-2-16,0 0-9 16,0 20-6-16,0 12 17 15,0 7-2-15,0 3 2 16,1-2 0-16,3 1 2 0,-4 4-1 16,0-2 1-16,0 1-1 15,-5-1 0-15,-1-6-1 16,2-2 0-16,1-4 1 15,3-4-2-15,0-4-1 16,0-1 1-16,8-5-4 16,8-2-1-16,3-4-6 15,5-4 9-15,8-5-3 16,12-2 3-16,11 0-7 16,8-4-11-16,7-5-34 15,2 0-123-15</inkml:trace>
  <inkml:trace contextRef="#ctx0" brushRef="#br0" timeOffset="4246.8775">16130 806 453 0,'-4'-7'24'0,"4"7"-24"16,0 0-2-16,0 5-9 15,3 21 3-15,13 13 8 16,10 9 4-16,7 3-1 16,6 1-1-16,7-3 2 15,2-4-3-15,1-3-1 0,-3-4 0 16,-4-5-3-1,-8-5-4-15,-7-7-6 0,-8-15-51 16,-5-6-201-16</inkml:trace>
  <inkml:trace contextRef="#ctx0" brushRef="#br0" timeOffset="4462.9402">16632 728 463 0,'-9'0'16'16,"3"0"-11"-16,-9 15-2 16,-13 22-3-16,-11 15 6 15,-10 12 0-15,-2 6 0 16,2 3-2-16,4-3-3 0,-1 2-1 16,7-5-3-16,10-6-5 15,12-11-7-15,14-13-47 16,3-16-123-16</inkml:trace>
  <inkml:trace contextRef="#ctx0" brushRef="#br0" timeOffset="4666.3807">16889 1254 281 0,'10'30'38'0,"-1"8"-2"15,-2-5-11-15,-2 3-6 16,-4-6-17-16,-1-1 1 16,0-4-3-16,0-4-1 15,3-8-8-15,8-6-15 16,7-7-135-16</inkml:trace>
  <inkml:trace contextRef="#ctx0" brushRef="#br0" timeOffset="4851.9587">17697 1130 153 0,'23'0'197'0,"0"0"-182"0,12 0 19 15,8 0-33-15,2-7-1 16,4-7-8-16,7 3-12 15,10-5-97-15</inkml:trace>
  <inkml:trace contextRef="#ctx0" brushRef="#br0" timeOffset="5032.8153">18697 1142 363 0,'32'3'18'0,"9"2"-3"16,8-3-3-1,5-1-12-15,7-1 0 0,7 2-3 16,7-1 3-16,9-1-17 16,10 3-24-16,6-3 6 15,4 0 33-15,-3 1-110 16</inkml:trace>
  <inkml:trace contextRef="#ctx0" brushRef="#br0" timeOffset="5100.2324">19940 1181 156 0,'66'1'64'16,"5"2"-9"-16,0-2-55 15,1 2-91-15</inkml:trace>
  <inkml:trace contextRef="#ctx0" brushRef="#br0" timeOffset="5310.5727">20872 1211 256 0,'61'0'21'0,"2"5"10"15,13-5 10-15,16 0-27 16,5 0-6-16,-1 0-8 15,-11 0-1-15,-9 0 1 16,-9 3 0-16,3 0 0 16,11-3 0-16,16 0-1 15,4 0-7-15,5-3-5 16,-5 0-8-16,-10 2-37 16,-9 1 7-16,-10 0-166 15</inkml:trace>
  <inkml:trace contextRef="#ctx0" brushRef="#br0" timeOffset="5992.6327">23865 888 56 0,'0'0'221'0,"0"0"-175"16,0 0-14-16,0 0 1 15,0 0-13-15,3 0-5 16,9 5-3-16,9 5 2 15,7 4 1-15,6 6-2 16,7 7-2-16,3 8-2 16,1 5-7-16,4 5 3 15,3 4-1-15,4 2-2 16,2 0-1-16,5 0 1 0,-1-4-2 16,1 1 0-16,0-6 1 15,-8-6-1-15,-2-5-1 16,-9-6-4-16,-7-9-8 15,-15-5-7-15,-5-6-35 16,-13-5-91-16</inkml:trace>
  <inkml:trace contextRef="#ctx0" brushRef="#br0" timeOffset="6232.6938">24818 924 387 0,'-5'-1'21'16,"2"1"-11"-16,-5 0 1 16,-16 17 1-16,-18 22 0 15,-19 17 1-15,-20 10-2 16,-8 4 4-16,-4 3-7 16,8-4-4-16,15 0-4 15,13-6-5-15,14-7-2 16,12-9-4-16,11-6-2 15,14-10-19-15,6-17-63 16</inkml:trace>
  <inkml:trace contextRef="#ctx0" brushRef="#br0" timeOffset="6496.1951">25043 1435 199 0,'9'29'50'16,"0"5"2"-16,-3 9-7 16,-3 5-16-16,-3 7 3 15,0 7-3-15,0 1-12 16,0-4-10-16,0-5-3 16,0-8-3-16,0-10-1 15,0-9 0-15,0-12-2 16,0-6-4-16,0-9-5 0,0 0-6 15,0-29-3-15,0-15-140 16,2-25-88-16</inkml:trace>
  <inkml:trace contextRef="#ctx0" brushRef="#br0" timeOffset="6758.4909">25105 1311 95 0,'0'-29'294'15,"0"4"-282"-15,19 4-2 16,6 4-1-16,8 5-8 15,4 4 7-15,4 3-5 16,2 5 4-16,-4 0 2 16,-3 10 0-16,-5 10-3 15,-6 5-3-15,-7 4-2 16,-8 4-1-16,-10 3 1 0,0-1 6 16,-14 3-3-16,-18-1 3 15,-10 0-3-15,-8-8 2 16,-3-5-6-16,1-7 1 15,6-5-1-15,10-9-2 16,8-3-10-16,10 0-31 16,13-26-81-16</inkml:trace>
  <inkml:trace contextRef="#ctx0" brushRef="#br0" timeOffset="7216.5517">26017 826 349 0,'16'0'5'16,"9"0"5"-16,6 0 3 15,4 0-2-15,0 9-2 16,4 3-1-16,1 0 9 15,-2 2-8-15,-4-2-2 16,-4 1-2-16,-5 0-1 16,-6-1 1-16,-5 1-3 15,-5 1 3-15,-3 2-1 0,-5 6 2 16,-1 10 0 0,0 9 2-16,-3 9-2 0,-8 6-3 15,-2 3 0-15,0-1 0 16,4-2-1-16,2-1 0 15,2-5 0-15,5-6 1 16,0-6-3-16,0-8 2 16,0-9 0-16,0-10-1 15,0-4 0-15,0-5 0 16,0-2 2-16,0 0 5 16,-22 0 4-16,-29 0-12 15,-27-8-8-15,-24-1-23 0,-15-5-73 16,-14-6-265-16</inkml:trace>
  <inkml:trace contextRef="#ctx0" brushRef="#br0" timeOffset="8092.499">28899 1230 401 0,'-9'-27'48'16,"-5"9"-14"-16,4 15-12 15,4 3-7-15,4 0 2 0,1 0-6 16,1 0-11-16,-6 22-2 15,-2 20-2-15,-5 20 3 16,-4 14 2-16,1 7 0 16,1 2-1-16,-1-3 0 15,2 0 0-15,2-7-2 16,2-9 0-16,-3-11-2 16,1-19 0-16,-6-13-6 15,0-15-10-15,-5-8-24 16,4-18-38-16,3-33-150 15</inkml:trace>
  <inkml:trace contextRef="#ctx0" brushRef="#br0" timeOffset="8392.0381">28698 939 376 0,'7'-19'88'0,"12"5"-87"15,18 6 0-15,15 3-1 16,14 5 0-16,6 3 0 15,5 22 3-15,1 6-2 16,1 4 2-16,-7 5 1 16,-5-2-2-16,-9 2 3 15,-12-2-4-15,-16-4-1 16,-20-3 0-16,-10 3 2 16,-22 1 2-16,-36 6 7 15,-18 0 1-15,-17-4-11 16,2-3 4-16,2-7-1 0,5-1 2 15,14-6-6-15,12-4-1 16,17-7-7-16,19-6-10 16,22-3-29-16,11-14-158 15</inkml:trace>
  <inkml:trace contextRef="#ctx0" brushRef="#br0" timeOffset="8597.0775">29628 1354 291 0,'5'5'84'15,"5"3"-82"-15,8 1-2 0,7 0 4 16,7 1 2-16,5-3-5 16,9-2 0-16,0 1 2 15,0-2-3-15,-11 0-3 16,-17 3-18-16,-18 2-69 15</inkml:trace>
  <inkml:trace contextRef="#ctx0" brushRef="#br0" timeOffset="8768.8678">29400 1647 426 0,'-2'0'28'15,"2"4"-28"-15,11-1-11 0,22-3 11 16,17 0 9-1,13 0-6-15,13-9-3 0,3-3-1 16,-1 0-6-16,1 1-11 16,-5 1-41-16,-2-5-141 15</inkml:trace>
  <inkml:trace contextRef="#ctx0" brushRef="#br0" timeOffset="9217.8059">30247 1060 381 0,'-3'-5'129'16,"3"5"-129"-1,0 0-7-15,0 0 0 0,15 7 2 16,12 11 5-16,6 3 2 15,4 1 0-15,-4 0-1 16,-5-1-1-16,-8 1 0 16,-9 1 0-16,-9-1 0 15,-2 3 0-15,-25 3 0 16,-16 1 5-16,-9 3-2 16,4 0-3-16,11 2 0 0,16-4-7 15,10 4-2 1,9-5-6-16,0 0 1 0,10-1 2 15,10-2 8-15,2-1 2 16,-1-2 1-16,-4-5 2 16,-7-2 2-16,-6-2 1 15,-4-3 3-15,0 1 2 16,-16 5 6-16,-17-2-4 16,-15 2-5-16,-7-3-6 15,1-2-3-15,11-5-5 16,18-7-19-16,14 0-99 15</inkml:trace>
  <inkml:trace contextRef="#ctx0" brushRef="#br0" timeOffset="9562.3492">30584 1452 301 0,'2'5'33'16,"-2"16"-29"-16,0 4-4 15,0 8 10-15,0-2 11 16,-2 2-2-16,2-4-7 16,0-6-4-16,8-4-3 15,13-6 0-15,12-13 4 16,11 0 10-16,9-22 0 16,0-15-14-16,-8-2 0 15,-15-5-1-15,-17 0 2 16,-13 3-4-16,-9 1-2 0,-22 12 2 15,-11 9-2-15,-3 13 0 16,2 6 2-16,3 0-2 16,9 13-1-16,8 4-1 15,11-4-9-15,12 0-13 16,14-3-12-16,35-8-18 16,20-2-26-16,16 0-44 15</inkml:trace>
  <inkml:trace contextRef="#ctx0" brushRef="#br0" timeOffset="9826.0008">31094 1432 74 0,'32'1'88'0,"-12"9"-5"16,-9 6-18-16,-3 3-28 16,-7 3-8-16,1 1-12 0,1-2-9 15,0-4-5 1,7 0 2-16,4-6 2 0,6 0 0 16,12-10-1-16,7-1 1 15,6-3 2-15,5-19-5 16,-4-7 4-16,-5-1 10 15,-9-1 0-15,-9 2 1 16,-13 0-3-16,-10-1-3 16,0 2-10-16,-27 2-3 15,-8 7-7-15,-6 7 0 16,0 10 2-16,3 2-3 16,5 0-8-16,4 14-19 15,6 4-53-15,11-2-262 16</inkml:trace>
  <inkml:trace contextRef="#ctx0" brushRef="#br0" timeOffset="10756.8276">30009 2191 241 0,'-5'0'54'16,"2"-4"-12"-16,3 4-10 15,-1 0-5-15,-1 0-7 16,1 0-20-16,-7 25 0 16,-7 16 0-16,-6 12 6 15,-7 10 2-15,-2 0 2 16,2-3-10-16,5-8-4 15,10-5-2-15,7-9-6 16,6-13-20-16,18-17-29 16,19-8-206-16</inkml:trace>
  <inkml:trace contextRef="#ctx0" brushRef="#br0" timeOffset="11760.4612">30265 2300 274 0,'0'12'95'0,"-6"18"-89"16,-10 9-6-16,-3 3 10 16,5 2-3-16,8-5-3 15,6-6 1-15,0-4-5 16,16-10 1-16,8-8 1 16,8-8 5-16,0-3 11 15,4-10-9-15,-4-15 1 0,-9-5-3 16,-8-7 2-1,-12 1 1-15,-3-1-5 0,-10 4-1 16,-17 4-3-16,-6 7 1 16,1 10 3-16,2 5 3 15,8 6-6-15,9 1-2 16,7 0-2-16,6 0-1 16,0 0-19-16,24 8 10 15,13-1 6-15,11-2-2 16,5-5 5-16,2 0 1 15,-3 0 2-15,-6 0 2 16,-4 1 5-16,-13 7-2 16,-9 5 1-16,-7 2-4 0,-5 6 0 15,-4 1 4 1,-1 5 0-16,4 1-5 0,4-3 3 16,4-1-4-16,14-2 0 15,7-5-1-15,8-6 1 16,6-9 1-16,5-2 2 15,1-8-1-15,-4-15 0 16,-5-6-2-16,-13-6 1 16,-13-1 0-16,-15 4-1 15,-6 5 2-15,-15 5-2 16,-20 6 3-16,-11 12-2 16,0 4-1-16,1 0 0 15,10 13 0-15,12 7-1 16,13 2 1-16,10 2-7 0,0-2 3 15,25-3-2-15,15-7 5 16,19-5 1-16,6-7 0 16,6 0 1-16,-2-4-1 15,-12-10 2-15,-8 1 1 16,-13-2 1-16,-12 1 1 16,-13 2 2-16,-10-3 6 15,-1 3-2-15,0 1 0 16,-6 4-6-16,-3 1 2 15,3 4-7-15,3 2 0 16,3 0-5-16,0 0-2 16,0 0-4-16,0 0-1 15,0 6 8-15,0-1-8 0,3-1 6 16,5 0 2 0,2 1 2-16,3 1-4 0,2-3 4 15,3 2-1-15,0-2 3 16,3 3-1-16,1-3 2 15,0 0 0-15,1-2-1 16,3-1 1-16,-4 0 0 16,-5 0 1-16,-6-2-1 15,-5-12 4-15,-6-3-2 16,0-7 0-16,-3 1-2 16,-16-2-1-16,-6 5 0 15,-7 2 2-15,-1 7 0 0,-1 5-2 16,0 6 0-1,-1 0-2-15,1 4 0 0,-2 16-2 16,6 0-9-16,10 2-42 16,10-5-194-16</inkml:trace>
  <inkml:trace contextRef="#ctx0" brushRef="#br0" timeOffset="12818.3504">29955 2955 234 0,'-10'-12'114'16,"10"10"-73"-16,0 2 17 0,0 0-20 15,0 0-22-15,0-2-15 16,13 2 2-16,13 0 4 15,15 0-5-15,5 0 0 16,0 18-1-16,-7 2-1 16,-9 2-2-16,-9 1 2 15,-9 1 0-15,-6-2-1 16,-6 1 2-16,0 5-1 16,-6-2 3-16,-14 3 1 15,-5 0-1-15,0-3-2 16,4-2-1-16,7-6 0 0,8 0 0 15,6-5-3-15,0-1 2 16,0 0-5-16,12-7 1 16,11-3 2-16,11-2-1 15,11-7 4-15,15-19 1 16,7-5-1-16,4-4 0 16,-1 3 0-16,-5 1 0 15,-6 8 0-15,-13 9 4 16,-13 7-1-16,-16 6-3 15,-13 1-4-15,-4 0-3 16,0 10 4-16,0 15 3 16,0 6 4-16,0 1-2 15,0-5-1-15,0-2-1 0,17-9 0 16,8-4 0-16,5-11 3 16,9-1-1-16,4-9 3 15,3-14 4-15,-3-5-4 16,-1-5 0-16,-15-5-1 15,-6 3 1-15,-16-2 2 16,-5 6 0-16,-7 3-3 16,-16 4 1-16,-6 8-3 15,1 8-2-15,1 8-1 16,-5 0-7-16,1 7-2 16,0 10-15-16,7 3-34 15,6-10-137-15</inkml:trace>
  <inkml:trace contextRef="#ctx0" brushRef="#br0" timeOffset="13718.1913">31897 1047 192 0,'-3'-17'48'15,"2"3"-17"-15,-3-3 3 0,-1 4 22 16,-3-3-14-1,-5-2-10-15,-6-1-14 0,-11-3-7 16,-9 1-7-16,-9 3-4 16,-11 0 0-16,-9 4 0 15,-12 2 0-15,-10 0-2 16,-11 5 1-16,-7 0 0 16,-2 4 1-16,-5 3 1 15,-3 0-1-15,-1 3 4 16,0 14-4-16,4 8-1 15,3 7 0-15,4 6 1 16,8 9 0-16,5 8-2 16,8 12 2-16,10 12 0 15,5 13 1-15,10 16 0 0,8 17 0 16,6 21-1-16,7 16 2 16,5 14 1-16,9 2-3 15,13-2-3-15,14-4 0 16,12-5-5-16,31-1-1 15,11-12 3-15,16-8 0 16,6-13 4-16,11-18 1 16,2-10 1-16,5-15 2 15,2-15 6-15,1-18-4 16,0-21 4-16,7-21-3 16,4-15 1-16,5-9 1 0,5-29-5 15,1-13 2 1,-1-20-1-16,0-21 0 0,3-22-1 15,3-19 2-15,-3-16-2 16,-4 2-1-16,-10 3 3 16,-16 8 4-16,-19 11-1 15,-18-5 6-15,-21-1-7 16,-27-6-6-16,-11-6-1 16,-44 5-12-16,-21 10 0 15,-16 18-15-15,-12 21-4 16,4 22-35-16,-4 11-65 15</inkml:trace>
  <inkml:trace contextRef="#ctx0" brushRef="#br0" timeOffset="34028.3371">12265 2436 182 0,'-21'-11'30'0,"17"0"-8"16,4-2-9-16,0 5-13 15,0 8 1-15,0 0 2 16,0 0 15-16,0 0 1 16,0-2 1-16,0 2-12 15,0-1-4-15,0 1-4 0,0 0-1 16,0-2 1 0,0 0 8-16,0-3 11 0,-6-5-6 15,-10-8-4-15,-4-4-2 16,-10-4-5-16,2-8 6 15,-8-5 0-15,3-8 1 16,-6-8 5-16,-7-6-5 16,-15-5 6-16,-14-2 2 15,-16 1-5-15,-16 1-1 16,-17 11-7-16,-14 8 2 16,-18 7-6-16,-17 7 0 15,-12 6 0-15,-9-1-1 16,3 3-1-16,-7-2 0 15,-1-3 2-15,-11-1 0 16,-11 0 1-16,-7 1-1 0,1 4 2 16,0 4-2-16,-7 4 0 15,0 4 0-15,-2 7 2 16,8 4 0-16,20 3-2 16,7 0-1-16,4 7 1 15,2 17-2-15,-4 9 0 16,5 9 2-16,9 12-1 15,6 12-4-15,14 8 1 16,5 6 1-16,18 3 2 16,18-1 1-16,26-7 1 15,25-2-1-15,28 0 0 16,21-3-6-16,24 0 0 0,9 2-8 16,30 1 9-16,21 1 3 15,20 5 2-15,20-1 0 16,24-2 0-16,19 3 0 15,17 0 0-15,28-3 2 16,33-6-1-16,31-8 2 16,28-15-2-16,14-10 0 15,24-12 0-15,15-14 3 16,7-7-4-16,12-4 1 16,-12 0 0-16,-13-2 2 15,-14-3-3-15,-16 2 0 16,-24 0 0-16,-13-1 3 15,-20-5-3-15,-28-4-2 0,-30-6 2 16,-36-8 0 0,-24-8 4-16,-20-13-3 0,-21-8 2 15,-16-8 2-15,-23-11 2 16,-17-9 0-16,-19-12-4 16,-6-11-3-16,-18-6 1 15,-31-5 6-15,-23-3-7 16,-15 4 5-16,-14 4-3 15,-15 14-2-15,-14 18-4 16,-4 18-4-16,-2 16 3 16,9 20-18-16,14 8-13 15,10 1-62-15,3-11-228 0</inkml:trace>
  <inkml:trace contextRef="#ctx0" brushRef="#br0" timeOffset="44199.1884">28311 5116 28 0,'0'-29'5'0,"21"16"-5"16,17 7 0-16,4 6-4 15,6 0-7-15,-11-3 11 16,3 0 0-16,-2-2 6 0,-5 5 3 16,-7-2 1-16,-2 2-10 15,-6-7-10-15</inkml:trace>
  <inkml:trace contextRef="#ctx0" brushRef="#br0" timeOffset="45390.7804">28993 4991 132 0,'-5'-15'38'0,"2"6"-10"15,-1-1 25-15,-3 1 14 16,4 1-52-16,0 3 49 0,2 1-38 16,1 3-11-16,0 1-3 15,0 0-10-15,0 0-2 16,0 0-9-16,11 1 1 15,15 9 8-15,12 3 1 16,4 0 1-16,-1-1-2 16,-5 1 0-16,-9 5 2 15,-7 0-2-15,-4 2 0 16,-9 4-2-16,-2 0 3 16,-5 5-1-16,-8 7 1 15,-26 4 4-15,-15 2 0 16,-4-4-2-16,1-8-2 0,9-5-1 15,6-1 2-15,10-5-2 16,9-7 1-16,9-4-2 16,3-3 0-16,6-5 1 15,0 2-1-15,0 0-6 16,0 5-2-16,2 8 0 16,11 5 7-16,4 6 2 15,5 4-1-15,2 1 1 16,-1 4 0-16,-3-4 0 15,1 3 1-15,-5-4-1 16,-4 1 2-16,-4-2-2 16,-7-2 2-16,-1 0 2 15,-4-1 0-15,-22-1 1 0,-7 5 1 16,-4-4-2 0,0-3-2-16,-1-6 1 0,1-6 0 15,3-4-1-15,0-7 1 16,4 0 4-16,1 0-7 15,8-4 0-15,4-6-1 16,6-1-4-16,4-1-4 16,7-6-14-16,3-6-193 15</inkml:trace>
  <inkml:trace contextRef="#ctx0" brushRef="#br0" timeOffset="46080.7192">29737 5242 196 0,'-7'-6'71'16,"4"6"-43"-16,0 0-7 0,-3 0-2 15,-11 17-8-15,-12 23-7 16,-16 21 13-16,-9 13 0 16,6 2-4-16,10-3-2 15,16-12-9-15,18-8 1 16,4-11-3-16,9-4-2 16,24-11 2-16,13-16 1 15,22-11 14-15,25-21 4 16,16-25-10-16,7-18-7 15,-7-13 3-15,-22-4-4 16,-19 1 1-16,-26 9-2 16,-23 12 1-16,-19 9 6 15,-20 11-2-15,-34 7-4 0,-19 10 3 16,-18 8-4 0,-5 13 1-16,5 1-1 0,14 1 0 15,17 16-15-15,18-4-47 16</inkml:trace>
  <inkml:trace contextRef="#ctx0" brushRef="#br0" timeOffset="53054.1437">16853 6713 119 0,'-321'33'14'15,"-7"1"-13"-15,-8 10 2 16,-19 13-3-16,-32 24-25 16,-15 31-26-16</inkml:trace>
  <inkml:trace contextRef="#ctx0" brushRef="#br0" timeOffset="54149.2789">6693 6390 100 0,'28'18'6'15,"5"-8"9"-15,3 11 4 16,10-4-2-16,9 4-2 16,9-1 4-16,17 2-1 0,14 0-7 15,14 3 0-15,12 1-1 16,6 0-1-16,6 0 1 15,16 2 0-15,9 2 5 16,12 7-1-16,18-5 3 16,3-5-13-16,12-9 6 15,10-18 1-15,17-1 3 16,28-36 0-16,8-18-6 16,-1-14-7-16,-8-11 1 15,-23-8-2-15,-22-5 5 16,-21 0-5-16,-36-2 0 15,-37 6 2-15,-39 3 7 0,-39 5 14 16,-26-6 8-16,-14-10-4 16,-27-12-15-16,-24-10-12 15,-34 0-1-15,-39 5-7 16,-41 17 1-16,-40 15-16 16,-38 22-2-16,-33 27 12 15,-30 19 8-15,-19 14 5 16,-12 8 1-16,1 20 2 15,2 2-2-15,22 6 0 16,18 4 8-16,29 5-4 16,29 10 0-16,11 14 1 15,23 17-3-15,32 9-3 0,36 10-1 16,40 1-5 0,28 2 6-16,17 5-5 0,24 1 1 15,25 0 1-15,4-8-2 16,44-9-5-16,22-10 5 15,31-6 5-15,32-12-1 16,27-11-1-16,25-8 2 16,16-14-5-16,4-14-9 15,2-22-110-15</inkml:trace>
  <inkml:trace contextRef="#ctx0" brushRef="#br0" timeOffset="59465.7725">19476 609 50 0,'0'-3'129'16,"0"0"-88"-16,0 0-26 16,0 3-8-16,0 0-2 15,0 0-2-15,0 0 0 16,0 0-3-16,0 0-2 15,-3 0-1-15,3 0 0 16,-4 3 2-16,4 10 1 16,-3 9 1-16,0 6 4 15,-3 7 1-15,-1 5-1 16,-3 3-2-16,-2 3-2 16,-3-2 3-16,0 3 1 0,-4-2 1 15,-3 2-2-15,-1-5 3 16,0-3-1-16,0-5-1 15,3 0-2-15,1-5 0 16,-2 2 2-16,0-4-2 16,-2 1 0-16,0 1-2 15,-6-3 2-15,6-3-1 16,-3-2-1-16,1-3-1 16,-2-8 1-16,0-1 0 15,2-5-1-15,-5-4 4 16,2 0-3-16,-5-2 3 15,1-15-4-15,-2-7 0 0,3 0 0 16,-1-5 0-16,6 3 2 16,3-2-2-16,4-1 0 15,4-1-2-15,7 3-1 16,5-2 1-16,3 0 2 16,0 0 0-16,0-3 0 15,19 0 0-15,7-1 0 16,3 0-1-16,4 3 1 15,3 2-3-15,3 4 2 16,2 4 1-16,-1 5-1 16,-1 8 1-16,-8 7-2 15,-4 0 1-15,-2 14-5 16,-2 8 0-16,-6 6-2 16,2 2 6-16,-3 4 2 15,1 4 2-15,2-1-1 0,-2 3 4 16,5 0-4-16,3 2-1 15,2-2 0-15,4 1 2 16,2-1 3-16,0-1-5 16,3-3 0-16,-5-5 1 15,0-6 0-15,-2-5-1 16,-7-5 0-16,-5-6 0 16,-4-3 0-16,-4-1-1 15,-4-2 1-15,-3-3-5 16,-2 0-4-16,0-3-17 15</inkml:trace>
  <inkml:trace contextRef="#ctx0" brushRef="#br0" timeOffset="61544.4555">19853 567 75 0,'0'-2'87'0,"0"2"-66"16,0 0-15-16,0 0-4 15,0 0 3-15,0 13 8 0,7 3 5 16,5 8-2 0,5 7-1-16,1 7-1 0,4 14 5 15,3 6 1-15,4 8-6 16,2 5-4-16,2-2-3 16,0 0 0-16,-1-5-3 15,0-3 3-15,1-6-4 16,0-3-3-16,-7-6 6 15,3-8-6-15,-9-11 1 16,-6-10-1-16,-6-9 0 16,-5-5 0-16,-3-3 0 15,0 0 0-15,0-15 0 16,-6-24-28-16,-5-20-281 16</inkml:trace>
  <inkml:trace contextRef="#ctx0" brushRef="#br0" timeOffset="61805.8432">20373 572 311 0,'0'0'34'16,"0"0"-34"-16,0 0-8 16,0 0 3-16,-8 23 1 15,-12 24 4-15,-15 19 17 16,-10 16-1-16,-14 7-1 15,0 0-5-15,-1-6-2 16,4-4-5-16,8-8 1 0,5-5-4 16,8-7 0-16,11-9 0 15,8-8-5-15,8-8-6 16,8-11-6-16,0-9-11 16,17-14-97-16</inkml:trace>
  <inkml:trace contextRef="#ctx0" brushRef="#br0" timeOffset="62444.6857">20544 1080 74 0,'0'-1'78'16,"0"1"-41"-16,0 0 7 15,0 0-10-15,0 0-6 16,0 0-3-16,0 0-11 16,0 0-11-16,0 0-3 15,0 0-2-15,0 0 0 0,0 10 2 16,3 4 5-16,6 1 3 15,1-3-1-15,0-2-3 16,0-3 2-16,-2-1-1 16,0-3 2-16,-1 1-2 15,-1-2-2-15,0-1-2 16,-1 1-1-16,-2 0-4 16,0 0-3-16,0 1-9 15,-3-1-86-15</inkml:trace>
  <inkml:trace contextRef="#ctx0" brushRef="#br0" timeOffset="62766.292">20558 1404 166 0,'0'0'26'16,"2"2"-22"-16,-1 3 10 16,2 1 11-16,2 3 4 15,-2 4-3-15,0 5-4 16,2 2-3-16,-2 3-2 16,-3 4 0-16,3 2-5 0,-3-4-5 15,0-3-5 1,0-2-1-16,0-5 0 0,0-2-1 15,0-4 0-15,0-2-2 16,0-3-1-16,0-1-17 16,0-3-26-16,-10-14-207 15</inkml:trace>
  <inkml:trace contextRef="#ctx0" brushRef="#br0" timeOffset="65212.2623">19194 1552 54 0,'0'0'78'16,"0"-2"-44"-16,0 2-4 15,0 0 2-15,0 0 4 16,0 0-3-16,0 0-10 16,0 0-6-16,0 0-2 15,0 0-6-15,0 0-7 16,0 0 0-16,0 0 0 15,0 0-2-15,0 0 1 0,0 0-2 16,0 0 1 0,0 0-3-16,0 7 3 0,0 3 1 15,0 3 1-15,0-1-2 16,0-2 2-16,0 0-1 16,0 1 0-16,0-2-1 15,0-1 2-15,0-1 1 16,0 1-3-16,0-3 0 15,0-2 1-15,0-1-1 16,0-2 0-16,0 1 0 16,0-1 1-16,0 0-1 15,0 0 3-15,0 0 2 16,0 0-3-16,0 0 3 16,0 1-5-16,0-1 0 15,0 0 0-15,0 2 0 0,0 2 0 16,0 2 3-16,0 3-3 15,0 4 0-15,0 2 1 16,0 4 1-16,0 1-1 16,0 2 2-16,0 0-2 15,0-1 0-15,0-2 2 16,0-2-3-16,0-3 3 16,0 0-2-16,0 0 0 15,0 1 2-15,0 0-1 16,0 2-2-16,0 1 0 15,0 2 0-15,0 0 2 16,0 4-2-16,0-1 0 0,0 1 1 16,3 3 0-16,0-1 2 15,-3 2-2-15,0 1 2 16,0-3 0-16,0 0 0 16,0 2-2-16,0-3 0 15,0 1 0-15,0-1-1 16,0-1 1-16,0-2 1 15,4 0-2-15,-4 2 0 16,0-2 2-16,0 1-1 16,0 0 0-16,0 2 1 15,0 2-1-15,0 2 1 16,0 3 0-16,0 2 1 16,0 3-1-16,0-1-1 0,-7 3 3 15,0 0-2 1,1 2-1-16,3 1-1 0,0 1 0 15,2-3 1-15,-1 2-1 16,1-1 0-16,1 0 0 16,-2 0 1-16,-2-2-1 15,1-2 0-15,2 3 0 16,1-2 1-16,0-3-1 16,0 2-1-16,0-4 1 15,0 0 0-15,0-3-1 16,0-2 1-16,0-2 0 15,0-4 1-15,0-4-1 0,0-4 1 16,0-5-2-16,0-2 2 16,0-6-1-16,0 1 1 15,0-1-1-15,0-1 1 16,0 0 2-16,0 0-3 16,0 0 0-16,0 0-4 15,0 0-7-15,0 0-24 16,-9-4-189-16</inkml:trace>
  <inkml:trace contextRef="#ctx0" brushRef="#br0" timeOffset="65690.3489">18995 3249 153 0,'0'0'52'16,"0"0"-9"-16,0 0-8 15,0 0 2-15,0 0-12 16,0 0-15-16,0 7-5 15,1 10-2-15,5 10 6 16,4 4 0-16,4 4-2 0,1 2-3 16,5 1 4-16,-4 0-5 15,5-5 1-15,0-2-1 16,-3-3-1-16,0-4 2 16,-6-5-3-16,-1-7-1 15,-3-4 1-15,-4-8 0 16,0 0 0-16,-1 0 2 15,-3 0 9-15,7-20 12 16,8-23-9-16,9-14-14 16,10-7-1-16,2 2-1 15,0 5 0-15,4 12-4 16,-6 8-3-16,-1 7-2 16,0 7-17-16,-3 9-49 0,-14 3-257 15</inkml:trace>
  <inkml:trace contextRef="#ctx0" brushRef="#br0" timeOffset="66186.4684">19080 3860 182 0,'-13'-7'61'0,"4"5"-6"16,1 2-4-16,-1 0-25 15,-3 7-8-15,-2 20-12 16,-6 10-4-16,1 9 6 16,7 1-4-16,3 1 1 15,9-1 0-15,0 3-2 0,9-3-2 16,9-3 2-16,5-6-1 16,3-11 2-16,7-16 0 15,1-11 1-15,9-10 6 16,5-27-1-16,6-14-1 15,1-6-5-15,-7-5 0 16,-9 7-4-16,-17 5 0 16,-15 9 1-16,-7 8 0 15,-22 6-1-15,-27 3 0 16,-16 9-6-16,-2 5-7 16,1 10-6-16,1-4-45 15</inkml:trace>
  <inkml:trace contextRef="#ctx0" brushRef="#br0" timeOffset="70966.6451">22368 9916 125 0,'-6'-13'59'0,"0"1"1"16,2 5-17-16,4 7 1 16,0 0-8-16,0 0-6 15,0 0-5-15,0 0-10 16,-2 0-12-16,2 3 2 15,0 20-5-15,-3 21 0 16,-5 19 13-16,-9 17-7 16,-10 15-2-16,-4 1 2 15,-4 3-5-15,6 3 3 0,0-10-3 16,12-7 0 0,6-15 1-16,11-16-2 0,0-17 0 15,11-8-4-15,11-11 1 16,9-2 0-16,7-10 3 15,8-6 0-15,7 0 3 16,3-13 0-16,3-6-1 16,0 3 1-16,-10 3-2 15,-11 5-1-15,-8 5 0 16,-7 3-2-16,-11 0 0 16,-2 0-3-16,-3 0-3 15,-1 10-8-15,-3 1-15 0,0 0-43 16,1-7-168-16</inkml:trace>
  <inkml:trace contextRef="#ctx0" brushRef="#br0" timeOffset="71476.4203">23410 9763 262 0,'-21'6'54'15,"4"26"-52"-15,-6 13-1 16,-9 18 10-16,-4 12 4 0,-3 12 1 15,-4 11-1-15,-3 9-2 16,-3 7 1-16,2 4 2 16,3-4-3-16,5-4-9 15,8-15-2-15,7-7-1 16,7-17 0-16,7-17-2 16,9-21-2-16,-2-15 1 15,3-14-13-15,0-8-4 16,6-39-5-16,22-38-22 15,13-37-135-15</inkml:trace>
  <inkml:trace contextRef="#ctx0" brushRef="#br0" timeOffset="71730.1883">23352 9824 287 0,'3'0'55'0,"4"20"-53"16,5 20-2-16,5 14 8 15,2 20 4-15,1 14-3 16,0 12 6-16,4 7 0 16,0 10 0-16,1-5 1 15,-1-5-4-15,0-14-6 16,0-13-2-16,-2-14-2 16,-5-15-2-16,-6-11 0 15,-5-13-2-15,-6-10 1 0,0-8-7 16,-23-5 1-1,-25-4-37-15,-24-16-194 0</inkml:trace>
  <inkml:trace contextRef="#ctx0" brushRef="#br0" timeOffset="71888.5652">22985 10629 402 0,'-3'-7'11'15,"3"6"-11"-15,16-3-42 16,29-7 42-16,26-5 10 15,14-12-8-15,20 0-2 16,1-2-3-16,-1-7-14 16,-3-3-66-16,-3-7-102 15</inkml:trace>
  <inkml:trace contextRef="#ctx0" brushRef="#br0" timeOffset="72231.693">24288 9869 401 0,'-50'34'12'16,"-12"17"-12"-16,-9 15 3 16,-7 8 6-16,8-2-5 15,17-13 2-15,20-8-3 16,21-17-3-16,12-2-1 16,0-6-4-16,18-4 0 15,20 4 3-15,10-4 2 16,10 0 0-16,3-1 0 0,1 3 4 15,-4 1-3 1,-9 3 3-16,-9 2-3 0,-19-1 0 16,-15 5 1-16,-6 1 6 15,-35 9 11-15,-16 5 0 16,-11 3-8-16,-3-3-5 16,1-5-3-16,5-5 1 15,7-7-4-15,10-7-1 16,14-9-5-16,9-10-10 15,19-6-25-15,4-44-182 16</inkml:trace>
  <inkml:trace contextRef="#ctx0" brushRef="#br0" timeOffset="72622.2927">24840 10075 328 0,'8'-11'18'0,"-8"9"-16"15,0 2 2-15,-9 0 21 16,-27 6 14-16,-13 19-38 16,-12 8 11-16,-1 8 4 15,9 2-6-15,12-3-7 16,16-2-1-16,15-5-2 16,5 4-1-16,5-5-2 15,20 5-3-15,17-8 5 0,17 4 0 16,8-7 1-1,7 3 1-15,-2-2-1 0,-9-3 1 16,-12 2-1-16,-17-3 0 16,-14-1 2-16,-12 0-1 15,-3 4 4-15,-24 6 6 16,-22 5 6-16,-17 7-11 16,-7-3 2-16,-3-4-4 15,4-1-3-15,11-10 2 16,12-5-3-16,11-11-3 15,14-10-2-15,17-3-11 16,5-33-75-16,38-11-248 16</inkml:trace>
  <inkml:trace contextRef="#ctx0" brushRef="#br0" timeOffset="72976.1895">25227 10390 319 0,'6'0'13'0,"-6"0"-10"15,0 0-3-15,0 19 4 16,-3 10 16-16,-14 19 13 16,-3 6-18-16,6 5-4 15,4-4-4-15,10-7-5 16,0-4 3-16,19-7-3 16,8-11 0-16,7-12 2 15,10-14-3-15,9-18 8 16,14-26 0-16,9-18-5 0,4-15 0 15,-8-5-1-15,-18 2 2 16,-21 14 1-16,-24 11 2 16,-9 4 1-16,-34 10-5 15,-29 15 3-15,-21 15 5 16,-16 11-7-16,-8 8-5 16,3 21 0-16,10 5-1 15,14-5-2-15,31 3-6 16,31-9-6-16,22-8-62 15,47-15-186-15</inkml:trace>
  <inkml:trace contextRef="#ctx0" brushRef="#br0" timeOffset="73470.3716">21846 11441 405 0,'7'0'6'16,"38"0"0"-16,29-8-6 15,30-6 4-15,33-9 4 16,32 1 4-16,26-4 4 16,35-6 7-16,33-2-7 0,25 1-2 15,25 1-8 1,4 1-6-16,6 6 1 0,-6 2-1 16,-11-2-2-16,-22 3-1 15,-30-3 1-15,-34 3-8 16,-35-4-16-16,-40-6-84 15</inkml:trace>
  <inkml:trace contextRef="#ctx0" brushRef="#br0" timeOffset="76952.3452">4625 6150 386 0,'0'-16'15'16,"0"1"-3"-16,3 15-12 16,3 0-2-16,10 0-6 15,11 15 8-15,12 14 2 16,13 8 9-16,6 7-7 16,3 12 2-16,5 4-3 15,4 8 7-15,-1-1-2 16,-1-3 2-16,4-8-5 0,-5-12-2 15,2-10 2-15,-5-14 3 16,-9-9-6-16,-6-11 3 16,-10 0 5-16,3-25 7 15,16-46 8-15,36-38 5 16,33-50-17-16,34-45-13 16,27-46-2-16,27-21-9 15,25-28-13-15,2-23-82 16</inkml:trace>
  <inkml:trace contextRef="#ctx0" brushRef="#br0" timeOffset="79788.3928">6342 11389 240 0,'-16'-4'48'16,"-4"1"-19"-16,7-5-13 0,7 4 0 15,6 4 8-15,-3 0-4 16,3 0-10-16,0 0-8 16,0 0-2-16,0 19-5 15,0 14 5-15,0 18 0 16,0 11 7-16,3 5-5 15,3 7 5-15,-6 1-5 16,3 3 5-16,1 2-3 16,-1-5 2-16,3-6-3 15,0-3 3-15,0-4-3 16,3-7-3-16,3-10 1 16,7-5 0-16,1-11-1 15,2-2-3-15,8-10 3 0,9-2 2 16,10-4 5-1,12-10-3-15,14-1 2 0,13 0-1 16,9-1-1-16,10-14-1 16,7 1-1-16,5-2 2 15,2 2 0-15,-2 0-2 16,-4 3-1-16,-3 3 0 16,6 5-1-16,6 3 0 15,1 0 2-15,12 0-2 16,5-2 0-16,1-3-1 15,5-7 1-15,7-7 0 16,-3 2 1-16,11-1-1 0,4-1 3 16,6 4 0-1,6 8-3-15,-10 0 1 0,2 7 0 16,-8 0-1-16,-2 7 0 16,9 7 2-16,3 1 2 15,2 4-4-15,-7-1-3 16,-5-3 2-16,1-6 1 15,6-4 1-15,12-5 3 16,12 0-1-16,12 0-3 16,-6 0-1-16,-12 3 0 15,-6 6 1-15,-9-4 1 16,0 0-1-16,-2 2 1 16,1-6-1-16,-11 3 0 15,-10-4 0-15,-18 0 0 16,-14 0 0-16,-24 0 3 0,-14 0-3 15,-17-4 2-15,-16 4 2 16,-8 0-4-16,-10 0 3 16,-11-1-3-16,-2 1 0 15,-8-4 1-15,-6 4 0 16,-3-8-1-16,3-16 5 16,10-20 2-16,7-26-3 15,11-18-4-15,2-12 0 16,0-13 0-16,4-8 1 15,5-1-1-15,-2 7 0 16,7 0-2-16,2 1 2 16,-8 12-1-16,-7 12-2 0,-8 14 2 15,-17 13 1 1,-9 12-2-16,-3 14 2 0,-23 8-2 16,-6 11 4-16,-10 4-2 15,-7 10 0-15,-8 4 0 16,-7 0 0-16,-11 7 0 15,-5 7 1-15,-5 1 0 16,-2 6-1-16,-11 2 1 16,-5 2 0-16,-18 5 0 15,-15 0-1-15,-16 3-1 16,-12-2 1-16,-11-1 2 16,1-3-1-16,-2-2-1 15,1-6-2-15,-10-1 0 16,-3-6 2-16,-13-2 2 15,2-3 2-15,1 0-2 0,1 4-2 16,9 4 2-16,-9 1-5 16,-3-2 5-16,-1 1-2 15,9-1 1-15,7-3-1 16,10-4 0-16,0-6-1 16,-4 2 0-16,-6-3 1 15,-6 0 2-15,6 3 0 16,6 0-2-16,6-3 0 15,6 0-2-15,0 0 0 16,7-3 2-16,2-14 1 16,9-2 0-16,13-6-2 15,9 2 1-15,14-3-2 0,4 5-1 16,3 5 1-16,3 7 2 16,5 4-1-16,8 5-1 15,5 0-2-15,6 5 2 16,9 5-3-16,7 5 3 15,5-8 2-15,9 0 0 16,10-5 2-16,9-2-2 16,8 0 2-16,7 0-2 15,7 0-2-15,5 0-13 16,-4 0-115-16</inkml:trace>
  <inkml:trace contextRef="#ctx0" brushRef="#br0" timeOffset="83707.7788">9087 1455 179 0,'5'-7'11'0,"-5"-2"4"15,-11-6 0-15,-14 2-8 16,-2-2 1-16,-1 3 1 16,5 2-9-16,4 3 10 15,-5 1-7-15,2 0 2 16,-1 6 2-16,-2 0-7 16,-8 0 0-16,-10 19-13 15,-2 9-3-15,-7 6-17 0,-3-8-105 16</inkml:trace>
  <inkml:trace contextRef="#ctx0" brushRef="#br0" timeOffset="84660.3575">9084 1527 133 0,'0'-12'61'0,"-9"-2"-17"16,-19-1-18-16,-8 0-13 16,-19-4 0-16,-8 2 1 15,-14-1 4-15,-7 2-5 16,-14 4 7-16,-13 4-3 16,-11 6-5-16,-18 2 0 15,-4 16-3-15,1 15-4 16,3 8-5-16,10 9 0 0,5 6-5 15,1 11 5-15,0 4-2 16,2 6 2-16,-2 3 0 16,0 3 0-16,5 4 1 15,16 3 2-15,12 2-3 16,19-2-2-16,11-2 2 16,10-3-2-16,7-2 0 15,11-8 1-15,19-10-3 16,14-4 0-16,11-4-12 15,35 1 1-15,15 4 15 16,24 4 2-16,24 2-2 16,21-3 2-16,25-6 1 15,12-2-2-15,5-1 0 16,10-6-1-16,9-4 0 16,21-9 3-16,25-12 1 0,18-10 0 15,9-6-2-15,3-7 0 16,5 0 0-16,7-10 3 15,7-17-4-15,-7-9 2 16,0-10-3-16,-9-2 0 16,-12-4 0-16,-13 0 0 15,-31-7 0-15,-29-5 0 16,-17-3 0-16,-22-4 1 16,-13-1-1-16,-12-4 0 15,-17-6-1-15,-20-6 1 16,-16 0 3-16,-20 5-2 15,-18 7 3-15,-24 8 2 0,-6 4-3 16,-24-3-3-16,-32 1-1 16,-25 2-9-16,-27-6 4 15,-28 3 1-15,-11-8 5 16,-11-3 1-16,-5 6 3 16,-1 8-4-16,-6 13 0 15,1 19 0-15,1 10 0 16,-1 9 0-16,14 9-4 15,1 4-1-15,14 0-2 16,4 0 0-16,3 0-1 16,4 11-4-16,8 5-2 15,9 9-15-15,6 7-39 16,12 1-138-16</inkml:trace>
  <inkml:trace contextRef="#ctx0" brushRef="#br0" timeOffset="95198.705">15919 16757 363 0,'0'0'10'15,"0"0"-6"-15,0 0 2 16,0 2 3-16,3-2 7 0,-3 0-6 16,3 0-7-16,0 0 3 15,0 0 2-15,0 0 2 16,-3 0-3-16,0 0 1 16,0 1 2-16,0 1 4 15,0-2-2-15,0 0-4 16,0 0-2-16,0 3-2 15,0-3-3-15,0 0-1 16,0 0-1-16,0 0 0 16,0 0-2-16,0 0 1 0,0 0-1 15,0 0 1 1,0 0-1-16,0 0-2 0,0 4-9 16,0 3-14-16,0 8-48 15,0 0-66-15</inkml:trace>
  <inkml:trace contextRef="#ctx0" brushRef="#br0" timeOffset="95836.6452">15828 16754 58 0,'0'0'9'16,"3"0"-7"-16,0 0-2 15,0 0 0-15,3 0 1 16,1 0-1-16,-1 0 0 16,3 0 0-16,3 3 3 15,-3 5-3-15,0-3-4 16,-2-2-47-16</inkml:trace>
  <inkml:trace contextRef="#ctx0" brushRef="#br0" timeOffset="96659.6912">15941 16760 157 0,'0'0'47'15,"0"0"-30"-15,0 0-4 16,0 0 11-16,0 0-1 15,0 0-6-15,0 0-9 16,0 0-4-16,7 13-2 0,12 6 16 16,3 9-3-16,5 6-5 15,1 6 2-15,8 4-2 16,3 7-3-16,4 0 5 16,2 3-1-16,4 0-5 15,-1-3 0-15,-2 0 0 16,-4-4-4-16,-6-9 0 15,-5-3 0-15,-4-11-2 16,-10-3 1-16,-5-9-1 16,-5-2-1-16,-3-9-1 0,-4-1-5 15,0 0-5 1,-4-20-18-16</inkml:trace>
  <inkml:trace contextRef="#ctx0" brushRef="#br0" timeOffset="96937.4829">16432 16748 381 0,'-15'12'19'0,"0"12"-19"16,-4 5 5-16,-5 8 17 15,2 7-3-15,-4 7-7 16,-1 11 4-16,-1 0-10 15,-7 13 1-15,1-6 2 16,-1 5-6-16,2-4 0 16,0-9-3-16,9-5 1 0,-2-8-1 15,9-8-1-15,6-7-1 16,5-5-8-16,2-2-6 16,4-6-22-16,0-10-114 15</inkml:trace>
  <inkml:trace contextRef="#ctx0" brushRef="#br0" timeOffset="97448.3024">16600 17310 389 0,'0'0'0'0,"0"0"-4"16,0 0-26-16,20 0 30 15,4 6 4-15,13 4 0 16,2 1 0-16,-6 4-3 15,-4-3 0-15,-6 3 0 16,-11-1-1-16,-11-1 1 0,-1 8 6 16,-1 1 4-16,-14 3 2 15,-6 1-2-15,5-8-1 16,7-4-7-16,3-3-3 16,6-3-4-16,0 0-2 15,0 0 0-15,12 6 4 16,2 0 2-16,1 2 0 15,2 4 0-15,-5-2 2 16,-6 2-2-16,-5 2 2 16,-1 4 7-16,-7 6 0 15,-18 1 0-15,-2 0-4 16,-2-7-2-16,4-4-3 0,2-11-1 16,6-4-8-16,2-7-21 15,4-3-163-15</inkml:trace>
  <inkml:trace contextRef="#ctx0" brushRef="#br0" timeOffset="98048.5759">17064 17591 345 0,'-7'25'14'0,"-2"3"-6"16,2-3 4-16,7-8 3 15,0-2-8-15,0-1-3 0,16-2-4 16,11-11 3-16,9-1-2 16,2-13 8-16,5-18-9 15,-5-6-1-15,-8-4-15 16,-17 8 1-16,-10 5 13 16,-3 7 2-16,-7 10 10 15,-20 5 4-15,-4 6-3 16,-4 0 10-16,1 0 1 15,6 6-11-15,7 3-5 16,12-7-2-16,9-1-4 16,0 3-7-16,3-1-13 15,21-3 16-15,7 0 2 0,6 0-2 16,8 0 1 0,-3 0 0-16,-3 0 2 0,-3 0 1 15,-2 0 0-15,-3 8 0 16,-2 7 0-16,-7 7 0 15,-3 4 4-15,-2 2-2 16,-1-2 2-16,-3 1 2 16,7-5-6-16,-4-5 0 15,10-9 0-15,0-8-2 16,7-4-2-16,2-28 3 16,5-14-6-16,-11-8-2 15,-4-1 0-15,-15 6 6 16,-10 10 3-16,-3 9 5 0,-23 8 5 15,-6 11 1 1,-14 6-1-16,-2 5-1 0,-7 9-4 16,-1 9-1-16,7 4-4 15,9 1-1-15,9-1-8 16,10-4-16-16,10-1-61 16</inkml:trace>
  <inkml:trace contextRef="#ctx0" brushRef="#br0" timeOffset="98568.0555">18168 17405 345 0,'-1'0'22'0,"-1"0"-8"16,-2 0 1-16,-5 1 7 15,-4 21-9-15,-14 13-7 16,-5 9 1-16,-3 4 2 16,-1 6 0-16,-4-3-7 15,2-3-2-15,4-5-2 0,0-8-2 16,2-9-5 0,2-16-11-16,4-10-48 0,5-14-250 15</inkml:trace>
  <inkml:trace contextRef="#ctx0" brushRef="#br0" timeOffset="98730.2179">17811 17536 376 0,'7'15'7'0,"2"18"-4"16,6 3 3-16,3 4 3 16,2-5 1-16,5-2 4 15,6-2-7-15,6-9-4 16,6-8-3-16,5-9-8 0,1-5-17 15,0-19-69 1</inkml:trace>
  <inkml:trace contextRef="#ctx0" brushRef="#br0" timeOffset="98896.3841">18464 17470 401 0,'9'37'3'16,"0"3"-2"-16,0 8-1 15,3-1 0-15,0-5 0 16,2 1-1-16,1-2-1 16,2-1-8-16,-7-3-13 15,-7-3-117-15</inkml:trace>
  <inkml:trace contextRef="#ctx0" brushRef="#br0" timeOffset="99766.4419">14915 16489 335 0,'-51'0'20'0,"11"0"-12"16,-2 19-8-16,3 6 5 15,0 6 6-15,11 2 9 16,1 15-6-16,11 13 0 15,6 24-5-15,10 23 2 16,10 18-2-16,21 15 1 16,9-3-7-16,11-5-2 0,6-11-1 15,-2-12 5 1,3-11-4-16,-7-8 1 0,-4 0 0 16,-6 1 1-16,-11-5-2 15,-8-5 0-15,-12-9-1 16,-8-10 1-16,-2-5 0 15,-15-2 0-15,-18-12-2 16,-13-3-2-16,-12-9-7 16,-12-17-27-16,-21-15-102 15</inkml:trace>
  <inkml:trace contextRef="#ctx0" brushRef="#br0" timeOffset="99953.9836">14403 17781 289 0,'58'-32'10'0,"12"1"1"15,21 1 2-15,8-1 10 16,1 6-10-16,1 4-8 16,-7 8-5-16,3-1-4 15,-9-3-24-15,-7-5-75 16</inkml:trace>
  <inkml:trace contextRef="#ctx0" brushRef="#br0" timeOffset="100276.5395">15760 16489 330 0,'-44'27'22'0,"-3"11"-15"15,-3 17-2-15,-2 10 4 16,1 18 19-16,12 10-2 16,9 14-6-16,17 10-8 15,13 7 2-15,10 13-3 16,30-2-5-16,18 5-6 15,13-5 0-15,11-9-2 16,-2-3-5-16,11-5 3 0,5-17-11 16,7-11-3-16,6-16-21 15,1-24-67-15</inkml:trace>
  <inkml:trace contextRef="#ctx0" brushRef="#br0" timeOffset="100644.0773">19070 16733 413 0,'33'0'0'0,"5"17"-2"15,7 17 2-15,-3 14 6 16,-5 18 4-16,-4 18-1 16,-8 11 0-16,-2 12-1 15,-12 7-4-15,-8-1-3 16,-3-2 0-16,-14-10-1 15,-13-7 0-15,-1-8-3 0,-5-12 2 16,1-8-4-16,3-9-5 16,-1-11-21-16,4-19-86 15</inkml:trace>
  <inkml:trace contextRef="#ctx0" brushRef="#br0" timeOffset="100928.1634">19473 17362 297 0,'39'-5'6'16,"5"2"-6"0,10 1 0-16,4 2 0 0,6 0 2 15,8 0 3-15,8 0 9 16,9 0 37-16,8 0-29 15,7-7-18-15,-1-6-4 16,5-6 1-16,3-3-1 16,-4 0 0-16,-10 0 0 15,-16 6 0-15,-23 5-1 16,-22 3-6-16,-17 6-9 16,-8-2-68-16</inkml:trace>
  <inkml:trace contextRef="#ctx0" brushRef="#br0" timeOffset="101296.5241">20398 17001 483 0,'0'0'0'0,"0"0"-6"15,17 10-23-15,15 8 29 16,17-2 1-16,13-6 0 16,18 1-1-16,11-3 4 15,0 0 0-15,3 1-2 16,-6 3 4-16,-7 0-6 0,-12 2 0 16,-19 1-3-1,-16-2 2-15,-21 0 1 0,-11 5 0 16,-2 4 6-16,-30 11 10 15,-24 13-5-15,-20 10-8 16,-23 5-2-16,-17 2 0 16,-13 4-1-16,-6 3-3 15,-3 0-4-15,0-1-20 16,13-6-60-16,18-14-149 16</inkml:trace>
  <inkml:trace contextRef="#ctx0" brushRef="#br0" timeOffset="105338.2628">22538 17049 245 0,'-3'-4'56'0,"-1"-8"-32"16,2 8 3-16,0 4 7 15,2-4-2-15,0 4-15 0,0 0-9 16,0 0-3-16,0 0 1 16,0 0-4-16,0 0 0 15,0 0-4-15,0 0 2 16,0 0 0-16,0 0 0 16,0 0 2-16,0 0-1 15,0 0-1-15,0 0 3 16,0 0 0-16,0 0-1 15,0 0-1-15,0 0 0 16,0 0-1-16,0 0 0 16,0 0 1-16,0 0 2 15,0 0-3-15,0 0 0 0,0 0 0 16,0 0 0 0,0 0-3-16,0 0 0 0,0 0-5 15,0 0-21-15,0 0-68 16,0 0-74-16</inkml:trace>
  <inkml:trace contextRef="#ctx0" brushRef="#br0" timeOffset="108150.1051">22410 17001 306 0,'-6'-5'44'0,"6"5"-22"16,0 0-11-16,0 0 8 15,0 0-8-15,4 0-11 16,19 0 3-16,19 0 0 15,9 0 3-15,10 0-5 16,4 0 0-16,7 0 1 16,-5 0-2-16,0 8 2 15,-6 6 1-15,-10 4-3 16,-14 8 1-16,-10 5-1 0,-15 8 2 16,-12 9 2-16,-1 7 7 15,-31 11 0-15,-10-3-4 16,-7 0 1-16,-3-2-2 15,0-9-3-15,1-5 1 16,8-3-2-16,5-11 0 16,12-6-2-16,11-12-2 15,9-3 1-15,6 0-4 16,0-2-1-16,24 3 2 16,5 2 3-16,13-5 1 0,10-2 2 15,7 1 0 1,-3 0-2-16,1 2 3 0,-3-7-3 15,-8 2 0-15,-12-5 0 16,-13 3-3-16,-10-4-4 16,-11 0-16-16,-3-8-15 15,-23-14-222-15</inkml:trace>
  <inkml:trace contextRef="#ctx0" brushRef="#br0" timeOffset="108360.591">22619 17433 446 0,'-3'0'22'16,"3"0"-22"-16,0 0-21 15,0 0 18-15,25 0 3 0,20 6 6 16,18 5 2 0,7 2-4-16,5-6-2 0,2 5 1 15,-1-2-3-15,0 1-2 16,-7-1-7-16,-13 0-7 15,-14-1-61-15,-13 2-228 16</inkml:trace>
  <inkml:trace contextRef="#ctx0" brushRef="#br0" timeOffset="109320.3456">23308 17671 320 0,'-1'0'37'0,"1"0"-27"15,0 0-4-15,0 0 9 16,0 0-3-16,0 0-12 16,0 0-4-16,4 0 4 15,13 0 7-15,10 5 1 16,4 7-2-16,7 1-1 16,3 1-1-16,-2-2 0 15,-3 1-2-15,-11 0 1 16,-7-2-2-16,-12 3 2 0,-6 1 2 15,0 4 0-15,-20 5 9 16,-12 6-7-16,-9 0 1 16,-1-3-6-16,1 0-2 15,6-1 1-15,6-4 1 16,2-7-1-16,12-1-1 16,4-9 0-16,10-2-1 15,1-3-5-15,0 5-4 16,18 1 3-16,8-3 7 15,12-3 4-15,4 0-2 16,8 0 1-16,7-3-3 16,1-16 6-16,2-5-3 15,-4-7-2-15,-3-1 0 0,-7-1 0 16,-9 3-1 0,-8 5-2-16,-13 9 2 0,-6 5 0 15,-5 8 0-15,-5 3 0 16,0 0 0-16,0 0 0 15,0 0-1-15,0 14 0 16,0 16 1-16,0 7 4 16,1 5-4-16,9 0 0 15,4-7 0-15,4-6 2 16,5-4-1-16,2-7-1 16,6-6 0-16,4-12 0 15,4 0 0-15,1-26 4 16,-5-11-3-16,-6-3 0 15,-11-2-1-15,-6 2 0 0,-12 4 0 16,-8 8 0-16,-17 7 1 16,-15 10 0-16,-8 11-1 15,-10 0 3-15,-4 11-3 16,3 10 0-16,4 7-2 16,8-2-7-16,10 3-28 15,15-10-212-15</inkml:trace>
  <inkml:trace contextRef="#ctx0" brushRef="#br0" timeOffset="110451.9506">23693 18313 120 0,'-4'4'4'0,"1"0"-4"15,3-3-34-15,0-1 13 16,0 0 14-16,0 0 6 16,6 0 1-16,1 0-9 15,-3 0-17-15,-1 0 0 16</inkml:trace>
  <inkml:trace contextRef="#ctx0" brushRef="#br0" timeOffset="111106.7106">23693 18313 62 0,'10'9'62'0,"-14"-10"-26"15,-3 1-6-15,2-4 8 0,-1 4 2 16,3 0 0-16,2 0-11 16,-1 0-3-16,2 0-10 15,0 0-10-15,0 0-4 16,0 0-2-16,0 0 0 15,0 0-2-15,0 0 1 16,0 0-3-16,3 5 4 16,6 2 0-16,3-6 1 15,0-1-1-15,5 0 4 16,-1 0-2-16,-3-5 0 16,-1-7 1-16,-6-1-3 15,-4 3 1-15,-2-2-1 0,0 3 4 16,-2 2 1-1,-8 1 2-15,-8 5 2 0,4 1-2 16,-3 0-1-16,3 0 0 16,2 0-3-16,3 7 0 15,5 4-2-15,2 0-1 16,2 0 0-16,0 0-3 16,0-4 1-16,9 1 1 15,7-7 1-15,3-1-1 16,1 0 0-16,-2 0 1 15,-1-9-1-15,-7-3-7 16,-5 4 3-16,-4 3 3 16,-1 1 0-16,0-1 2 15,-6 5 4-15,-7 0-3 16,-5 0 3-16,1 5-1 0,3 6-2 16,3 0 0-16,6 0-1 15,5-3 0-15,0-1-3 16,0-3-3-16,6-1 1 15,8-3-1-15,2 0-2 16,-2 0 0-16,-2-3-8 16,-8 3-1-16,-4 0 6 15,0 0 8-15,0 0 3 16,0 0 11-16,-1 0 4 16,-9 0-14-16,0 0 0 0,4 3-1 15,5-1 0 1,1-2-8-16,0 0-20 0,0 0-64 15,1 0-101-15</inkml:trace>
  <inkml:trace contextRef="#ctx0" brushRef="#br0" timeOffset="112065.7194">17172 18024 242 0,'0'0'33'0,"3"0"-27"16,0 11-5-16,0-3 2 16,1 3 6-16,1-4-5 15,-2-3 2-15,-2-1-4 16,1-3 3-16,1 0-1 16,5 0-1-16,5-14 6 15,4-5-3-15,2-8-6 16,-9 10-9-16,-4 7-2 15,-6 10 11-15,0 0-1 16,-9 10 0-16,-12 16 2 16,-1 6 0-16,-2 2 6 15,6-5 3-15,8-10-6 0,3-4-4 16,7-8-2 0,0-4-12-16,17-3-5 0,6 0-89 15</inkml:trace>
  <inkml:trace contextRef="#ctx0" brushRef="#br0" timeOffset="118462.2378">8692 12140 256 0,'13'4'14'0,"-7"-4"-14"16,5 0-36-16,2 0 18 16,2-13 17-16,3-6 1 15,-3 11 0-15,1 4-4 16,4 1-28-16</inkml:trace>
  <inkml:trace contextRef="#ctx0" brushRef="#br0" timeOffset="120036.6721">24910 17620 117 0,'21'-11'200'0,"-9"3"-168"15,-9 5-21-15,-3 0-7 16,0 3 4-16,0-6 5 16,0 1 1-16,-4-3-4 15,-4-3 10-15,-3-3 4 16,1-3 1-16,-2 1-10 15,-2-6-3-15,-1-5-5 16,-6-4-3-16,-3-4-3 16,-7-7-1-16,-10-6 3 0,-9-8-2 15,-13-2 2-15,-10-4-2 16,-18-6-1-16,-12-3 5 16,-6-8-5-16,-10-8-2 15,-5 1 2-15,-9 10-3 16,-7 3 3-16,-6 14 1 15,-4 7 1-15,-9 8 0 16,-2 11 1-16,-2 8-3 16,-1 13 0-16,3 8 0 15,6 4-3-15,4 4 3 16,11 18 0-16,3 10 0 16,8 9 0-16,14 3 0 0,17 9-4 15,22 1 1 1,14 14 2-16,15 15-1 15,13 16-3-15,7 19 5 0,18 18-1 16,9 3 0-16,17 3-1 16,27 0 1-16,14-8-2 15,14-5 0-15,16-3 1 16,15-8 2-16,12-3 0 16,13-9-3-16,12-10 2 15,11-4-5-15,7-18 5 16,9-9-1-16,10-14 1 15,12-16 1-15,6-13-1 16,6-13-6-16,-4-9 0 0,-7-13-4 16,-23-27 9-1,-14-13 2-15,-12-13-6 0,-18-16 5 16,-15-7-2-16,-15-7 1 16,-25-7 2-16,-16-1 0 15,-17-1 6-15,-16 6 2 16,-15 10 0-16,-4 2-2 15,-13 6-6-15,-15 11-3 16,-12 8-4-16,-5 11 7 16,-7 8 1-16,-5 7-1 15,-4 8-7-15,0 5-27 16,4-2-202-16</inkml:trace>
  <inkml:trace contextRef="#ctx0" brushRef="#br0" timeOffset="121004.936">22560 14929 308 0,'4'0'23'0,"-4"-3"-23"15,0 3-6-15,0 0 6 16,0 12 0-16,3 17 0 16,0 15 13-16,3 18 10 15,-2 18-8-15,-1 8 3 16,0 8-2-16,-1 1-7 16,-2 5-2-16,0-3-4 15,0-8-3-15,0-10 0 16,0-10 0-16,0-9 0 15,0-11 0-15,-8-11-6 16,-1-11-6-16,-6-11-14 16,-7-12-51-16</inkml:trace>
  <inkml:trace contextRef="#ctx0" brushRef="#br0" timeOffset="121505.6102">22228 15580 99 0,'0'11'231'16,"6"26"-231"-16,9 6 0 15,7 17 1-15,2 3 2 16,4 2 2-16,2 5 9 16,2 0 0-16,-6-7-4 0,1-6-1 15,-4-9-4-15,-4-16 0 16,-4-5-2-16,-3-12 0 15,-5-4-1-15,0-11-1 16,-7 0 3-16,4 0 16 16,14-22 1-16,10-18-1 15,13-12-20-15,8-2 5 16,-3 1-5-16,3-1 1 16,2-2-2-16,-5 2 1 15,0 2 0-15,-7 5 0 16,-9 13-1-16,-12 9 1 15,-11 17 0-15,-7 0 1 16,0 2 1-16,-11-2 0 16,-13-3-2-16,-8 3 0 15,-3 5 0-15,-10-1 0 0,-7 4 2 16,-10 0-2-16,-5 7 2 16,-3 4-2-16,-1-3 1 15,6 0 1-15,10-2-1 16,15-5-1-16,15-1-2 15,6 3-3-15,13-3-7 16,6 0-11-16,0 0-46 16,22 0-142-16</inkml:trace>
  <inkml:trace contextRef="#ctx0" brushRef="#br0" timeOffset="122136.3269">23998 15297 295 0,'-14'7'3'0,"2"19"-3"15,0 11 0-15,2 10 11 16,-1 9 5-16,2 13 0 16,3 8 0-16,5 1 0 0,-1 0-1 15,2-10-4-15,0-5 0 16,-1-5-4-16,-4-10-6 16,-2-7 2-16,0-11-1 15,-7-10 2-15,-2-9 0 16,-7-3 3-16,-6-4-2 15,-9-4-5-15,-8-4-4 16,-8-21 2-16,-6-7-1 16,2-6 0-16,3-2 3 15,9 7 3-15,10 7 0 16,11 8-1-16,8 7-1 16,11 2 0-16,6-1 1 0,8-5-2 15,32 1-13-15,14-5 12 16,19 5-1-16,8 3 2 15,5 6 0-15,4 5 0 16,-3 0-1-16,0 0 2 16,-11 0-1-16,-10 12 2 15,-16 3-2-15,-15 2 0 16,-16 2 0-16,-16 3-2 16,-3 8 2-16,-25 3 0 15,-17 4 8-15,-12 3-4 16,-7-4-4-16,-3-5 6 15,-2-6-6-15,4-3-2 16,-3-8-1-16,3 1-7 0,-4-8-36 16,-2-4-193-1</inkml:trace>
  <inkml:trace contextRef="#ctx0" brushRef="#br0" timeOffset="144102.5714">5575 13730 166 0,'-58'29'2'16,"10"-7"-1"-16,11 0 0 15,6-14 2-15,5-4 10 16,7-1 9-16,-2-3 15 16,6 0-4-16,0 0-10 15,6 0 7-15,3 0-6 16,3 0-6-16,0 0-4 16,3 0-5-16,0 0-5 15,0 0 1-15,0 0 0 16,0 0 2-16,0 0-4 15,0-7 0-15,9-15-3 16,21-23 3-16,22-24-3 16,15-18 3-16,11-13-3 0,4-3 0 15,6-6 0-15,-3-2-3 16,-3 12 3-16,-3 7 0 16,-13 16 0-16,-18 20-3 15,-13 13 2-15,-18 21-10 16,-14 6-7-16,-3 5-44 15,-12 4-222-15</inkml:trace>
  <inkml:trace contextRef="#ctx0" brushRef="#br0" timeOffset="144656.2687">5663 12808 48 0,'0'0'174'0,"0"-3"-174"16,15-8-8-16,15-11 8 15,7-4 0-15,11 0 1 16,4-5 0-16,6-4 0 16,2-1 2-16,4 0 0 15,-3 3 1-15,2 0 0 16,-2 6 5-16,0 5-4 15,-1 7-2-15,-2 6-1 0,-7 4-2 16,-5 5-1 0,-10 0 1-16,-6 0 0 15,-8 14 0-15,-4-1 0 0,-10 0-1 16,2 6 1-16,-10 7 6 16,0 6 10-16,0 12 15 15,-13 11-14-15,-10 12-7 16,-7 9-4-16,-1 2-1 15,-3-1-2-15,1-3 1 16,0-9 3-16,2-13 1 16,4-8-1-16,9-11 0 15,-3-11 1-15,6-7-3 16,-1-11 3-16,-1-4 6 16,-8-2 1-16,-5-22-8 15,-3-13-4-15,-7-11-1 0,0-11 0 16,-2 0-2-16,-1 1 0 15,1 4 1-15,-3 4 0 16,5 11-1-16,1 9 0 16,3 8-4-16,2 8-4 15,1 13-20-15,0 1-113 16</inkml:trace>
  <inkml:trace contextRef="#ctx0" brushRef="#br0" timeOffset="162292.1777">28658 9728 301 0,'20'-13'32'0,"-4"-2"-32"16,-12 15-3-16,3 0-5 0,3 22 8 15,0 8 0-15,1 14 0 16,-2 14 8-16,-3 19 1 16,-6 19 5-16,0 18 3 15,-6 26 7-15,-12 17 0 16,-3 17-11-16,-1 4-5 16,5 2 1-16,4-7-2 15,8-12-5-15,5-15-2 16,0-16 1-16,4-9 1 15,6-8-2-15,-1-6 0 16,-6-9 0-16,-3-17-2 16,0-15 0-16,-3-17-5 15,-13-18-3-15,-6-18-6 16,-6-13-10-16,-8-4-86 0</inkml:trace>
  <inkml:trace contextRef="#ctx0" brushRef="#br0" timeOffset="162578.0965">27869 11895 380 0,'12'0'8'0,"40"0"-8"16,36 8 0-16,34 10 3 15,28-3-3-15,21-4 1 0,13-5 0 16,10-1 2-1,1-5 0-15,5 0 1 0,-2 0 2 16,-2 0 1-16,-9 0-5 16,-25 0-2-16,-22 0-1 15,-29 0 1-15,-34 0-1 16,-23-5-5-16,-24-2 3 16,-21-14-4-16,-9-12 0 15,-22-12-40-15,-32-14-108 16</inkml:trace>
  <inkml:trace contextRef="#ctx0" brushRef="#br0" timeOffset="162839.6773">29497 10261 247 0,'0'30'6'16,"-6"28"-5"-16,-31 27-1 15,-19 17 4-15,-20 9 5 16,-13 7-6-16,-11 0 3 16,-3-4-6-16,3-9-4 15,13-12-1-15,16-20-5 16,20-18-35-16,14-26-126 0</inkml:trace>
  <inkml:trace contextRef="#ctx0" brushRef="#br0" timeOffset="163037.3701">28836 10860 303 0,'24'32'0'15,"12"10"0"-15,13 5 0 16,9-2-1-16,1-10-3 16,4-8-4-16,3-13 3 15,3-11 3-15,4-3-5 16,6-6-38-16</inkml:trace>
  <inkml:trace contextRef="#ctx0" brushRef="#br0" timeOffset="163282.2594">30402 10078 188 0,'5'-10'28'0,"-2"3"-22"0,-3 7-3 16,0 0 6-1,-4 0 15-15,-31 3 5 0,-20 19-18 16,-21 11-4-16,-14 6-4 16,2-1-3-16,10-2-7 15,16-12-12-15,17-11-32 16</inkml:trace>
  <inkml:trace contextRef="#ctx0" brushRef="#br0" timeOffset="163448.3482">30169 9962 201 0,'26'24'1'15,"13"10"0"-15,10 7 0 16,6 2 4-16,6-2-4 0,2-5-1 16,1-6-3-16,8-9-12 15,4-10-34-15</inkml:trace>
  <inkml:trace contextRef="#ctx0" brushRef="#br0" timeOffset="163612.1626">31301 10185 384 0,'-9'11'0'15,"-5"8"-1"-15,-13 5-2 16,-14 3 3-16,-10 1-9 0,-6-12-28 15,8-6-80-15,10-10-87 16</inkml:trace>
  <inkml:trace contextRef="#ctx0" brushRef="#br0" timeOffset="163800.5306">30959 10046 119 0,'24'13'122'15,"15"6"-121"-15,17 7-1 16,13-4 0-16,8 0 0 16,0-4 0-16,-1-3 0 15,-8-3 0-15,-5-2 0 0,-8-3-7 16,-16-2-11 0,-15-2-31-16</inkml:trace>
  <inkml:trace contextRef="#ctx0" brushRef="#br0" timeOffset="163913.1498">31265 10332 149 0,'0'17'0'16,"0"2"-17"-16</inkml:trace>
  <inkml:trace contextRef="#ctx0" brushRef="#br0" timeOffset="164117.2511">30950 11020 162 0,'-63'22'30'0,"-4"2"-21"16,-10-2-5-16,2-3 1 15,2-5-5-15,10-6-1 16,14-8-3-16,13 0 2 15,11 0-10-15,10-5-23 16,15-17-121-16</inkml:trace>
  <inkml:trace contextRef="#ctx0" brushRef="#br0" timeOffset="164274.0472">30850 11039 184 0,'27'9'18'0,"4"4"-9"15,8-1 4-15,4-1 1 16,5-1-14-16,-6-2-1 16,-6-3-9-16,-13-2-14 15,-6-3-16-15</inkml:trace>
  <inkml:trace contextRef="#ctx0" brushRef="#br0" timeOffset="178688.6542">2706 2081 231 0,'0'-24'56'0,"0"-3"-12"15,0 17-29-15,0 10-7 16,0 0-3-16,0 0-5 15,0 0 0-15,22 0-7 16,14 7 7-16,27 3 3 16,23 1 3-16,19 4 3 15,22 1-6-15,11 0 2 16,6-1 1-16,5 0-1 16,-3 0 2-16,0-1 0 15,9 1 1-15,5-2 2 16,9-1-4-16,5-3-4 15,-11-5-1-15,-8-4-1 0,-13 0 1 16,-20 0 0-16,-9 0 2 16,-11 0-2-16,-17 0-1 15,-12 0 0-15,-18 0-4 16,-19 5-5-16,-12 5-7 16,-9 2-20-16,-15-10-86 15</inkml:trace>
  <inkml:trace contextRef="#ctx0" brushRef="#br0" timeOffset="178979.5652">4449 1461 328 0,'-6'0'20'15,"6"10"-20"-15,6 34-30 16,16 29 30-16,-1 39 4 16,-6 34 2-16,0 35 0 15,-8 21 5-15,-7 8-6 16,0-7 5-16,0-17-5 16,3-18-5-16,12-28 0 15,3-20-4-15,0-28-2 16,-6-33 1-16,-6-28-11 15,-6-31-15-15,0-41-29 16</inkml:trace>
  <inkml:trace contextRef="#ctx0" brushRef="#br0" timeOffset="179318.4021">4459 1598 299 0,'0'-13'85'15,"21"9"-85"-15,36-1-21 16,37-5 21-16,25 2 0 16,18 3 0-16,12 5 0 15,11 0 1-15,9 4 0 16,4 13-1-16,-3 5 0 0,-13 3 0 16,-20 9 0-16,-28 5-4 15,-27 14 3-15,-30 9-7 16,-31 8-17-16,-24 18 8 15,-55 19 17-15,-42 15 23 16,-45 13-11-16,-34 4-5 16,-19-11 4-16,-1-11 5 15,11-6-2-15,21-5-5 16,22-6-3-16,24-2-6 16,23-6-9-16,25-23-25 15,25-29-180-15</inkml:trace>
  <inkml:trace contextRef="#ctx0" brushRef="#br0" timeOffset="191272.0306">16022 1133 36 0,'-14'17'12'16,"2"-5"-8"-16,6-8 13 16,6 2-5-16,0 4 3 0,0 2 7 15,-1-2 3-15,-2 2 2 16,-3 1-5-16,0 4-4 16,-6 3-1-16,0-2 3 15,-1 2-5-15,1 1-6 16,-5-2 1-16,4 4 1 15,1 1-1-15,-3 0-1 16,4 4-4-16,4 4 1 16,-3 2-3-16,7 1 0 15,3 0-3-15,3-2 0 16,19 2 3-16,14-5 0 16,13-3 2-16,12-5-3 0,12-6 4 15,11-6-4-15,4-2-2 16,6-2 1-16,9-1 1 15,-2 1-2-15,13 3 0 16,0 3 0-16,6 2 1 16,3 5-1-16,4 4 0 15,-1 1-1-15,-2 4 1 16,-4 1 0-16,0 0 0 16,-8 3-2-16,9-3 4 15,16 0-2-15,16-2 2 16,22-6-1-16,14 0-1 15,1 0 0-15,-4 1-1 16,-5 3 1-16,-2 0 0 0,0 1 3 16,5-1 1-1,-5 1-2-15,-10 3-2 0,-1-1 0 16,1 1 1-16,10-4 3 16,9 0-3-16,10-5 1 15,2-2-2-15,-3 1 0 16,-9 3 0-16,-6 4 0 15,-8 1 1-15,1 4 0 16,2 4-1-16,-6-1-2 16,-2-5 1-16,-4-3 1 15,-4-4 0-15,1-4 1 16,1-6 0-16,3-2-1 0,1-3 0 16,-8-5 0-16,0 1 3 15,-13 0-3-15,-9 1 0 16,0-1 1-16,-5 1-1 15,-7-3 1-15,0-1-1 16,-5 0-1-16,-10 0 1 16,-4-5-1-16,-8-6 1 15,-8-5 0-15,-8-3 0 16,-7-3 0-16,-8-3 2 16,-3-2-2-16,-12-7 1 15,-3-2 2-15,-7-2-1 16,-5 0 2-16,-8-3-2 15,-10 0 3-15,-7 1 0 16,-9-6-1-16,-3-2 1 16,0-2-5-16,0-5 1 0,-4-6-1 15,1-5-1-15,0-2-2 16,-2-4 2-16,-3 2 0 16,-8-1 1-16,-3-5-1 15,-7 1 1-15,-5 2 0 16,-5 5 0-16,-5 5 0 15,-9 1-1-15,-8 0-4 16,-12 2 5-16,-11-1-4 16,-11 1 0-16,-18 2 3 15,-16 1-5-15,-10 1-3 16,-14 0 1-16,-10 0-9 16,-8 2 16-16,-14 1-5 0,-14 3 3 15,-17 1 3 1,-21 5 0-16,-5 4-2 0,-16 4 1 15,-5 1-2-15,-4 6-1 16,-10 5 4-16,-8 10-1 16,-10 9-1-16,-7 5 2 15,-10 8-1-15,-2 15-2 16,6 5 0-16,-3 4 2 16,9 1 1-16,7-2 0 15,9 1 6-15,8-1-6 16,18 0 10-16,10 2 10 15,23 4-12-15,30-3-5 16,28 3 2-16,24-1-8 0,24-1 3 16,18-1-4-16,21 1 2 15,24-2 2-15,17-2-7 16,22-1 1-16,16 1-31 16,9-1 13-16,30 1 17 15,10-4 4-15,10 0 2 16,9 0 1-16,5 4 1 15,6 3 0-15,2 5 0 16,2 1-1-16,3 3-1 16,8-2-1-16,10-5-8 15,6-11-198-15</inkml:trace>
  <inkml:trace contextRef="#ctx0" brushRef="#br0" timeOffset="199788.2551">6108 10599 88 0,'-63'0'4'0,"9"-6"5"16,5-28-9-16,3-10 1 15,7-1 3-15,-1 9-1 16,-6-5 24-16,1-1-23 16,-1 0 11-16,4-1 12 15,3 2-13-15,6-6-14 16,0-6-50-16</inkml:trace>
  <inkml:trace contextRef="#ctx0" brushRef="#br0" timeOffset="200109.8815">5250 9498 231 0,'-3'0'88'0,"3"0"-58"15,0 0-19-15,0 0-2 16,0 0-2-16,3 14-7 15,24 17 1-15,16 23 15 16,12 16 3-16,9 19-5 16,5 17-5-16,6 8-5 0,2 4 1 15,1-1-4-15,-4-15 0 16,-11-13-1-16,-8-12-1 16,-10-7 1-16,-9-5 0 15,-8-6-2-15,-13-14-6 16,-6-13 3-16,-9-14-13 15,0-18-11-15,-24-25-99 16</inkml:trace>
  <inkml:trace contextRef="#ctx0" brushRef="#br0" timeOffset="200543.9228">5484 9120 411 0,'0'-19'0'0,"12"2"-1"16,3 3 1-16,7 1 0 16,5 4-1-16,12 4-3 15,16 5-1-15,17 0 5 16,8 0 0-16,7 0 0 16,-5 0 0-16,-10 11 0 15,-14 8-1-15,-18 11-9 16,-16 10-1-16,-14 18 11 15,-10 23 9-15,-22 19 1 16,-20 13-2-16,-10-4 0 0,-3-5 4 16,-5-21 0-1,8-20-5-15,7-19 4 0,17-17-4 16,11-17 5-16,13-7-12 16,4-3-8-16,10 0-2 15,17 0 8-15,15 0 4 16,7-11 2-16,8 0-1 15,6-3 0-15,-2-1-2 16,4 4-1-16,-2-3 0 16,-9-1-1-16,-5 3 0 15,-10-5-7-15,-11 0-6 16,-17-6-13-16,-11-15-78 16</inkml:trace>
  <inkml:trace contextRef="#ctx0" brushRef="#br0" timeOffset="200920.1234">5745 8350 235 0,'0'-44'176'0,"9"-8"-176"16,33-10 0-16,10 1 2 15,3 7 3-15,5 15-2 16,-6 20-1-16,-5 15-2 16,-10 4-3-16,-5 9 1 0,-10 22-3 15,-11 18 5-15,-10 21 6 16,-3 10 4-16,-10 9-5 16,-11-8 5-16,0-16-6 15,9-21 3-15,5-14-4 16,4-12-3-16,3-10-2 15,0-4-2-15,10-4 0 16,11-6 4-16,9-26 6 16,9-11-5-16,4-9 1 15,2-2-2-15,-2 1-3 16,-6-1-39-16,-10 2-257 16</inkml:trace>
  <inkml:trace contextRef="#ctx0" brushRef="#br0" timeOffset="201558.7268">6560 7469 277 0,'-42'-14'82'16,"-1"3"-71"-16,1 3-4 15,-7 7 8-15,-5 1-4 16,-13 9 2-16,-3 26 0 0,-8 14-1 16,-4 13-6-1,-12 18 1-15,-10 19-5 0,-10 19 0 16,-14 26-2-16,-12 13 1 16,4 20 0-16,9 11 3 15,15-6-2-15,24-6 6 16,21-14-5-16,21-13-1 15,25-9-2-15,21-1 0 16,18 10 0-16,34 15 0 16,23 15 0-16,26 6-1 15,23-1 0-15,18-6 0 16,16-13-2-16,3-28-4 16,-13-34 1-16,-2-37 0 15,-9-38 0-15,-7-28 6 16,3-17 0-16,13-46 4 0,-3-40 0 15,8-35 3-15,-5-36-2 16,-7-35 2-16,-5-22 3 16,-4-19-5-16,1-7 2 15,-4 2-1-15,-12 8-5 16,-14 23 0-16,-26 15 3 16,-29 21-4-16,-34 17 0 15,-12 16 1-15,-42 13-1 16,-29 9 0-16,-13 14 1 15,-20 16 1-15,-7 24-1 16,-5 26 2-16,-14 35-2 16,-22 19 4-16,-15 51 0 0,-18 35-5 15,3 19-4-15,24-3 0 16,25-11-13-16,36-25-36 16,24-23-207-16</inkml:trace>
  <inkml:trace contextRef="#ctx0" brushRef="#br0" timeOffset="210732.6786">2224 9381 80 0,'-6'-7'26'15,"-3"-1"-8"-15,3 1-1 16,-4-3 14-16,4 1 1 16,3-1-11-16,0 7-1 15,1-1-1-15,2 4-5 16,0 0 2-16,-1 0 5 16,1 0-9-16,0 0-5 15,-2 0 0-15,2 0-2 16,0 0 2-16,0 0-5 0,0 0 6 15,0 0-4 1,0 0-1-16,0 0 2 16,0 0-1-16,0 0-2 0,0 0 4 15,0 0-5-15,0 0 2 16,0 0-2-16,0 0 1 16,0 0 1-16,0 0 2 15,0 0-2-15,0 0 1 16,0 0-3-16,0 0-1 15,0 0 1-15,0 0-1 16,0 0 0-16,0 0 0 16,0 0 0-16,0 0 0 15,0 0 0-15,0 0 0 16,0 0 0-16,0 0 0 16,0 0 0-16,0 0 1 0,0 0-1 15,0 0 1-15,0 0-1 16,0 0 4-16,0 0-4 15,0 0 1-15,0 0 0 16,0 0 2-16,0 0 0 16,0 0-1-16,0 0 0 15,0 0-2-15,0 0 2 16,0 0-1-16,0 0 2 16,0 0 0-16,0 0 2 15,0 0-2-15,-1 0-1 16,1 0 4-16,0 0-2 15,0 0-2-15,0 0 1 16,0 0-1-16,0 0 1 16,0 0-1-16,0 0 2 0,0 0-3 15,0 0 3-15,0 0-2 16,0 0 0-16,0 0-2 16,0 0 3-16,0 0-2 15,0 0-1-15,0 0 0 16,0 0 0-16,0 0-1 15,0 6 1-15,0 17-1 16,0 13 1-16,0 12 0 16,3 0 0-16,6 2-1 15,7-6 0-15,2-5-2 16,3-2 0-16,6-5 1 0,1-3 2 16,2-6-2-1,3-5 2-15,1-8-3 0,2-10 2 16,-3 0-1-16,4-25 2 15,-4-30 2-15,-3-37 7 16,1-25-4-16,-7-9-3 16,-12 2 0-16,-12 20 0 15,-6 20-1-15,-25 19-1 16,-13 28 0-16,-12 22-2 16,-10 15-6-16,-10 29-4 15,-2 28 4-15,4 11 4 16,8 6-4-16,17-1-2 15,16-10-41-15,9-16-158 16</inkml:trace>
  <inkml:trace contextRef="#ctx0" brushRef="#br0" timeOffset="211285.7093">4101 7398 313 0,'0'-3'121'0,"0"0"-121"15,0 3-7-15,3 26-3 16,18 36 10-16,9 44 9 16,4 53 8-16,8 61-14 15,7 51-3-15,-10 26-24 16,-11-3-373-16</inkml:trace>
  <inkml:trace contextRef="#ctx0" brushRef="#br0" timeOffset="212381.0554">4492 7283 141 0,'0'-31'0'0,"0"5"-9"16,-18-2-3-16,3 2 4 16,9 3 8-16,-1 2 5 15,4 7-1-15,0-3 1 16,1 0 7-16,2-2-12 15,0 2-1-15,0 2-9 16,0 7-6-16,0 3-3 16,2 5-21-16</inkml:trace>
  <inkml:trace contextRef="#ctx0" brushRef="#br0" timeOffset="220410.6587">16380 2010 211 0,'0'-11'26'0,"0"0"-12"15,0 0-12-15,-5 6-1 16,5 4 6-16,0 1 16 16,0-3 10-16,0 3-8 15,0 0-6-15,0 0-1 16,-2 0-1-16,2 0-6 0,0 0 0 15,0 0-2 1,0 0-1-16,0 0 0 0,0 0-2 16,0 0-1-16,0 0-3 15,0 0-1-15,0 0-1 16,0 0 0-16,0 0 0 16,-1 0 0-16,1 0 0 15,0 0 0-15,0 0 0 16,0 0-1-16,0 0 0 15,0 0 0-15,0 0-1 16,0 0-2-16,0 0-1 16,0 0-3-16,0 0-10 15,0 0-15-15,0 0-41 16,0 0-73-16</inkml:trace>
  <inkml:trace contextRef="#ctx0" brushRef="#br0" timeOffset="221515.2475">16284 2227 224 0,'0'0'44'0,"0"0"-35"16,0 0 1-16,0 0 19 16,0 0-3-16,0 4-5 15,0-1-12-15,0-2-5 16,0 2-2-16,0-1 0 0,0 0-1 16,0 0-1-16,0 1 0 15,0-3 2-15,0 0-2 16,0 0 2-16,0 0-2 15,0 0 1-15,0 0-1 16,0 0 1-16,0 0-1 16,0 0 0-16,0 0 0 15,0 0 0-15,0 0 0 16,0 2 0-16,0-2 1 16,0 0-1-16,0 2 0 15,0-2 0-15,0 0 1 16,0 0-1-16,0 0 0 15,0 0 0-15,0 0 0 0,0 0 0 16,0 0 0-16,0 0 0 16,0 0 0-16,0 0 0 15,0 0-1-15,0 0 1 16,0 0-1-16,0 0 1 16,0 0 0-16,0 0 0 15,0 0 0-15,0 0-2 16,0 0 1-16,0 0-2 15,0 0 1-15,0 0-5 16,0 0-8-16,0 2-15 16,0-2-50-16,1 0-47 15</inkml:trace>
  <inkml:trace contextRef="#ctx0" brushRef="#br0" timeOffset="226530.1644">15963 3162 248 0,'-4'-11'12'0,"-10"-4"-7"15,0-1 2-15,2 5-4 16,-3-1 14-16,6 0 6 16,-3 2-5-16,-8-4 6 15,4 2-11-15,-10 0-8 0,-3 0 0 16,-7 8 0-1,-10 4-3-15,-9 0-1 0,-11 0-1 16,-4 6 1-16,4 4 1 16,9-1 0-16,18-1 1 15,13-2 1-15,9-1-3 16,8-1-1-16,5-2 0 16,2-1-1-16,2-1-3 15,0 3 1-15,0 2-3 16,0 12-2-16,0 5 8 15,6 7-1-15,3 5 3 16,2 3-2-16,1 3 0 16,-3 3 0-16,-1 1 0 15,-2-3 1-15,1 0 1 16,-1-8-2-16,-3 0-2 0,3-10 2 16,-2-4 0-16,2-2-1 15,3-5-3-15,6-2-4 16,0-3 4-16,5-4 4 15,9-3 0-15,1 0 0 16,12 0 1-16,3-4-2 16,10-6 0-16,3 0-12 15,-2 5-49-15,6-3-176 16</inkml:trace>
  <inkml:trace contextRef="#ctx0" brushRef="#br0" timeOffset="227048.5094">17778 2795 182 0,'6'0'0'0,"5"-5"-27"16,5 0 24-16,4-2 3 15,2 0 0-15,1 3 1 16,3 1 1-16,-1 3 1 16,2 0-1-16,1 0-2 15,-1 0 2-15,-2 4-2 0,-5 11 0 16,-4 0 1-1,-7 7 2-15,-1 2 6 0,2 3 2 16,-4-1-1-16,-3 2-5 16,-2 1-4-16,-1-2-1 15,0 7 1-15,-10 4-1 16,-17 4-5-16,-12 2-53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4T12:15:06.1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12675 2773 109 0,'-7'16'30'16,"1"-8"-18"-16,-3-7 2 0,6-1 4 15,3 0 11-15,0 0 8 16,0 0-10-16,0 0 0 15,0 0-10-15,0 0-7 16,0 0-10-16,0 0-3 16,0 0-1-16,0 6-2 15,9 1 6-15,11 8 2 16,12 1 11-16,10 2-5 16,16 2 2-16,21-1 0 15,18-5-2-15,13-5-5 16,13-2 1-16,7-4-4 15,1-2 0-15,2-1 3 0,-2 2-3 16,-3-2 1-16,11 0 0 16,8 0 3-16,6 0 1 15,9-2-3-15,-3 2-2 16,-10 0-2-16,-3 0 1 16,-10 4 1-16,4 0 1 15,12-4 2-15,20 0 1 16,19-19 2-16,15-8-6 15,5-6 3-15,13-11-3 16,15-4 5-16,12-6-3 16,-2 0-1-16,-9 6-1 15,-25 8-1-15,-26 7 1 16,-14 8 4-16,-17 1-3 0,-4-4 0 16,-5-4 1-1,-7-9 1-15,-2-10 3 0,-4-6-1 16,-12-10-1-16,-10-3-1 15,-5-6-1-15,-10 0 0 16,-12-1 1-16,-19-1-2 16,-26 8 2-16,-28 2 4 15,-14 4-2-15,-49 5 5 16,-37 1-10-16,-29 5 0 16,-36 6-4-16,-20 4 4 15,-23 8 3-15,-24 4 2 16,-19 8 1-16,-10 4-1 0,0 8 1 15,-17 7-1 1,0 4-4-16,-12 0 0 0,0 0 2 16,-3 3-1-16,3 6-1 15,-10 2-1-15,6 8 1 16,7 13-1-16,-3 10-12 16,3 16 1-16,-1 7 11 15,10 6 1-15,17 3-1 16,27-1 0-16,21 5 3 15,17-13-3-15,17-5-1 16,20-8-1-16,18 0-1 16,10 6-3-16,17 6 6 15,11-2 1-15,12-15-1 16,15-9 0-16,17-10-1 16,16-4 0-16,5 1-2 0,5 2-2 15,3-1 2 1,6 2 2-16,0 1 1 0,4 0-2 15,3 4 2-15,3-3 0 16,0 3-4-16,6 0 3 16,7-1-1-16,4-2-1 15,5 0-2-15,2-7 2 16,0-3-3-16,9-2 3 16,4-2-4-16,0 1 0 15,9 2 7-15,10 2-4 16,5 1-18-16,0-14-99 15</inkml:trace>
  <inkml:trace contextRef="#ctx0" brushRef="#br0" timeOffset="7226.9652">24810 1634 188 0,'0'-11'57'0,"-5"-2"4"16,-3-1-17-16,4 3 2 16,-1 5-7-16,2-1-6 15,3 5-6-15,0 2-8 16,0 0-5-16,0 0-5 16,0 0-3-16,0-1-6 15,8-5 0-15,20-4-4 0,12-2 4 16,9 2 0-16,4 4-1 15,-7 6-1-15,0 0 1 16,-1 3 0-16,-3 16 1 16,-2 4 0-16,-6 9 0 15,-7 3-3-15,-7 5 1 16,-9 6 2-16,-8 0 0 16,-3 0 0-16,0 1 2 15,-23 1-2-15,-9-1 3 16,-7-3-1-16,-4-4 0 15,-2-9-2-15,-2-5 2 16,-3-10-2-16,0-5 5 16,3-9-4-16,4-2 3 0,11 0-1 15,8-7 0-15,12-2 0 16,7 3-1-16,4 3-2 16,1 2 0-16,0 0-5 15,15-1-7-15,21-1 11 16,14 0-1-16,13 3 2 15,4 0-1-15,3 9 2 16,0 8-1-16,-1 5 0 16,-6 3 0-16,-5 4 0 15,-12 8 0-15,-9 0 1 16,-9 4-2-16,-9-1 1 16,-12-1-1-16,-7 2 1 0,0-3 0 15,-18 3 1-15,-15-2 2 16,-10 1-3-16,-6-4 4 15,-11-3-4-15,-6-6 3 16,-5-8-3-16,4-11 1 16,4-6 1-16,9-2-2 15,13-3 1-15,3-13-1 16,11-1-3-16,8 0-7 16,10-3-6-16,9-2-48 15,0-7-130-15</inkml:trace>
  <inkml:trace contextRef="#ctx0" brushRef="#br0" timeOffset="7677.7167">26014 1882 413 0,'0'0'31'16,"-1"0"-22"-16,-18 8 12 16,-8 17-11-16,-6 15-5 15,0 10 6-15,6 8-1 16,11 3-5-16,9 0-2 16,7-2-1-16,7-5-1 15,21-9-1-15,11-7 0 0,7-11 0 16,8-12 0-16,1-9 0 15,0-6 2-15,2-16 0 16,1-22 2-16,-2-12 2 16,-10-9-1-16,-12-4-1 15,-14-1 4-15,-13-3-1 16,-7 1-1-16,-10 4-4 16,-22 6-1-16,-10 8-1 15,-7 10 0-15,-2 15 1 16,-1 11 0-16,5 9 0 15,8 3 0-15,10 0-1 16,13 13-5-16,7 9-8 16,9 7-12-16,3 0-15 0,21-4-76 15</inkml:trace>
  <inkml:trace contextRef="#ctx0" brushRef="#br0" timeOffset="8051.514">26743 1846 315 0,'1'14'5'15,"-1"12"-5"-15,0 8 19 16,0 9 22-16,-1 7-9 16,-4 0-12-16,5 1-5 0,0-2-10 15,18-2-4-15,12-4 2 16,7-7-1-16,7-12-1 15,8-7 2-15,0-17 0 16,0 0 8-16,2-21 0 16,0-13 2-16,-2-12-2 15,-6-3 1-15,-9-4 1 16,-13-2-1-16,-13-1-1 16,-11-4 1-16,-6 1-10 15,-29 2 0-15,-14 13-1 16,-16 12 0-16,-12 17-1 15,-2 14-1-15,6 1 1 16,11 12-1-16,12 15-2 0,15 11-18 16,8 2-23-1,6-3-111-15</inkml:trace>
  <inkml:trace contextRef="#ctx0" brushRef="#br0" timeOffset="11171.4699">23730 4106 182 0,'0'-6'38'0,"0"0"-13"0,0 4 31 15,0-2-9-15,0 4-2 16,0 0-12-16,0 0-2 15,0 0 0-15,0 0-12 16,0 0-6-16,-5 6 0 16,-8 16-8-16,-6 13-4 15,-3 19-1-15,-8 10 2 16,9-4-1-16,9-6-1 16,12-6-2-16,0-11 1 15,17-2 0-15,12-2 1 16,13-6-1-16,7-3 1 15,6-2 0-15,4-6 0 16,-7 0 0-16,-1 0 1 0,-8-1 0 16,-6 0-1-16,-13 4 2 15,-8-1-2-15,-8 0 0 16,-6 2 0-16,-2 3 1 16,-6 11 3-16,-23 9 2 15,-13 4-5-15,-11 1 1 16,-5-7 0-16,-7-9-2 15,1-12 0-15,0-15-3 16,-3-5-8-16,3-22-16 16,1-30-70-16,8-18-278 15</inkml:trace>
  <inkml:trace contextRef="#ctx0" brushRef="#br0" timeOffset="11358.7088">23615 4172 370 0,'35'-12'1'0,"10"-9"12"15,14 0 3-15,11-3 3 16,7 1-6-16,7 5-6 16,7 2-7-16,3 6-7 15,-4 7-25-15,-12 3-236 16</inkml:trace>
  <inkml:trace contextRef="#ctx0" brushRef="#br0" timeOffset="12318.5467">27063 3780 288 0,'-6'0'46'0,"-1"0"-34"16,3 0 12-16,-1 7 0 16,-3 17-6-16,-5 7-3 0,0 10-2 15,-2 5 2-15,1 7 3 16,-2 3-6-16,3 2-1 16,0-2 2-16,2 4-9 15,2 6 1-15,1 2 2 16,0 1-1-16,0-3-2 15,2-7-3-15,-2-2 0 16,4-9-2-16,-3-2 1 16,2-12-7-16,2-9-6 15,2-10-13-15,1-15-44 16,4-12-179-16</inkml:trace>
  <inkml:trace contextRef="#ctx0" brushRef="#br0" timeOffset="12663.0218">27369 4126 363 0,'0'24'13'0,"0"11"-12"16,0 11 9-16,-7 8 11 16,2 4 0-16,5-2-13 15,0-2 3-15,0-11-6 16,14-5-3-16,5-9 2 15,7-9-3-15,2-9 2 16,3-11-1-16,5-2 1 0,3-28 3 16,-2-9-1-1,-3-12 0-15,-5-8 1 0,-7-5 0 16,-10-1 1-16,-7 3-7 16,-5 9 6-16,-10 9-3 15,-18 7 0-15,-8 11 4 16,-13 10-3-16,-9 15 3 15,-9 1-7-15,-3 15-5 16,0 17-3-16,10 5-21 16,9 8-82-16</inkml:trace>
  <inkml:trace contextRef="#ctx0" brushRef="#br0" timeOffset="15783.7196">22623 5829 369 0,'6'6'22'16,"-1"-3"-17"-16,-5-3 1 15,0 0 9-15,1 0-1 0,1 0-8 16,-2 0-6-16,1 0-2 15,2 0-10-15,3 0-25 16,5 6 1-16,-2-1-170 16</inkml:trace>
  <inkml:trace contextRef="#ctx0" brushRef="#br0" timeOffset="15979.1265">23401 5771 229 0,'13'-2'36'16,"-4"2"-23"-16,0 0 13 0,2 0 3 15,-5 0-8-15,7 0-15 16,0 0-3-16,8-3-3 16,6-1-10-16,6-6-20 15,3 0-89-15</inkml:trace>
  <inkml:trace contextRef="#ctx0" brushRef="#br0" timeOffset="16143.9088">24072 5685 224 0,'24'0'64'0,"-5"0"-46"16,1 0 16-16,-5 1-4 0,-6 1 0 15,1-2-17-15,1 0-3 16,6 0-10-16,6 0-5 15,7-9-24-15,5-1-51 16</inkml:trace>
  <inkml:trace contextRef="#ctx0" brushRef="#br0" timeOffset="16287.5161">24800 5616 210 0,'18'0'34'0,"-3"3"-2"15,-2 0 1-15,-1-3-20 16,2 0-10-16,-2 0-3 0,4-7-36 16</inkml:trace>
  <inkml:trace contextRef="#ctx0" brushRef="#br0" timeOffset="16429.0534">25458 5594 204 0,'3'7'0'15,"-3"7"-38"-15</inkml:trace>
  <inkml:trace contextRef="#ctx0" brushRef="#br0" timeOffset="22374.3609">22920 3185 177 0,'-4'-7'56'15,"-2"-3"-29"-15,3 5 14 16,1 3-4-16,2 1-4 16,-1 1-5-16,1 0-1 15,0 0-1-15,0 0-1 0,0 0-5 16,-2 0-7-16,1 0-7 15,1 0-2-15,0 0-4 16,0 1 0-16,0 10-7 16,0 11 6-16,0 11 1 15,6 10 3-15,0 5-1 16,0 7-2-16,-3 4 1 16,0 3 1-16,1-2-1 15,-3-7 1-15,3-8-2 16,-1-12 0-16,-2-9 0 0,2-10 0 15,-3-8 0 1,2-6 1-16,-1 0-1 0,1 0 2 16,-2 0 5-16,0-18 0 15,0-23 8-15,0-17-15 16,-2-16 1-16,-2-1-1 16,-2 2 0-16,-2 7-1 15,5 12 1-15,0 11 0 16,0 16 1-16,0 10 4 15,0 10-2-15,0 5 2 16,2 2-2-16,-1 0-3 16,2 0-5-16,0 29-7 15,0 15 9-15,0 17 3 16,2 11 0-16,2-1 1 16,2-7-1-16,0-6 1 0,-3-10 0 15,1-9-1-15,0-14 0 16,-1-7 0-16,-3-10 0 15,1-8 0-15,-1 0 2 16,0 0-1-16,0-5 6 16,0-24 2-16,0-21-9 15,0-14-3-15,0-11 2 16,0 1-1-16,0 4 2 16,0 9-4-16,0 12 4 15,0 11 0-15,0 18 2 16,0 9 0-16,-1 8 3 15,-2 3-1-15,3 0-4 0,0 0-3 16,0 20-7-16,0 14 0 16,0 17 10-16,0 9 1 15,0-3-1-15,0-3 0 16,6-8 0-16,3-2-1 16,0-4-1-16,1-3 0 15,-4-3 0-15,2-5-13 16,-4-4-38-16,-2-6-129 15</inkml:trace>
  <inkml:trace contextRef="#ctx0" brushRef="#br0" timeOffset="25819.648">24805 3078 26 0,'-15'0'159'0,"-3"0"-119"16,6-6 10-16,4 2 9 16,4-1-5-16,0 2-10 15,2 2-7-15,2-2-7 16,0 1-11-16,0 2-11 16,0 0-8-16,0-1-2 15,0-5-4-15,18-5 6 16,10-4 2-16,11-4 1 15,6 3-3-15,-4 7 0 16,1 5-2-16,3 4 1 16,-2 0-1-16,5 1 1 15,-3 13 1-15,1 4-1 16,-4 4 1-16,-6 6 1 0,-6 1-1 16,-8 6-2-1,-7 5 2-15,-5 0 1 0,-7 2 1 16,-3 1-2-16,0-2 2 15,-13-2-1-15,-5-1 0 16,-6 0 0-16,-6-2 1 16,-6-1 1-16,-4-4-3 15,-6-3 0-15,-6-4 0 16,-2-9 0-16,-6-4 2 16,2-7-1-16,6-4 2 15,10 0-2-15,9-16 1 16,11-1-2-16,8-2-4 15,7 0-6-15,7-3-1 16,0-2 3-16,21 0 5 0,12-2-1 16,6 1 4-16,5 5 0 15,1 2-1-15,1 7 1 16,2 5-1-16,1 3-3 16,-1 3 4-16,0 0 4 15,-2 6-2-15,0 13 0 16,-4 3 2-16,0 7 0 15,0 0-2-15,4 1 0 16,-2-2-2-16,4-3 1 16,-1-3-1-16,-4-4-1 15,-3-1-6-15,-10-7-29 16,-12-2-399-16</inkml:trace>
  <inkml:trace contextRef="#ctx0" brushRef="#br0" timeOffset="26552.7645">25031 4046 306 0,'-4'0'39'16,"-3"0"-9"-16,2 0-8 0,-2 16-10 15,-4 16-8 1,-1 19 4-16,0 15 1 0,2 14 2 16,-2 9 0-16,4 6-7 15,1 13 6-15,-2 4-1 16,3 8 2-16,3-4-6 16,3-10 2-16,0-12-5 15,3-11 2-15,13-11-4 16,4-13 3-16,2-13-3 15,7-11-5-15,-4-13 3 16,3-9-5-16,-1-10-3 16,-1-3-16-16,-1-10-40 15,0-16-64-15</inkml:trace>
  <inkml:trace contextRef="#ctx0" brushRef="#br0" timeOffset="27070.5323">25215 4121 185 0,'-6'-2'203'0,"6"2"-189"0,0-1-8 16,0 1-6-16,3 0 0 16,19-4 0-16,11 4 0 15,7 0 0-15,-2 0-1 16,-7 2-3-16,-6 10 0 16,-8 5 1-16,-8 5 0 15,-9 6 1-15,0 5 2 16,-15 5 1-16,-6-2 1 15,3-5 3-15,5-4-1 16,5-8 0-16,5-8-4 16,3-1-2-16,0-1-3 15,0 0 4-15,5 6-1 16,8 0 2-16,1 3 0 16,0 1 0-16,-2 0 0 15,-3-2 2-15,-1 2 0 0,-5-1 0 16,-3 1 3-16,0 3 3 15,0 4-2-15,-17 2-2 16,-2 0-1-16,2-3-3 16,5-3-2-16,-1-5-2 15,6-6-1-15,2-2-13 16,1-5-76-16</inkml:trace>
  <inkml:trace contextRef="#ctx0" brushRef="#br0" timeOffset="27468.3205">25806 4046 360 0,'-23'11'15'15,"-2"19"-14"-15,2 12 3 16,3 7 9-16,6 4-1 16,8 0-6-16,6-4-1 15,0-7-1-15,15-8-4 16,5-12 0-16,7-16 0 16,1-6 0-16,5-16 1 0,4-23 4 15,-3-12 1-15,-4-2-3 16,-9 3-3-16,-11 3 1 15,-10 7 3-15,0 5-1 16,-21 8 9-16,-8 10 0 16,-3 7-5-16,1 7 2 15,3 3-1-15,5 0-7 16,5 17-1-16,5 11-11 16,6-1-15-16,5 0-72 15</inkml:trace>
  <inkml:trace contextRef="#ctx0" brushRef="#br0" timeOffset="28015.0511">26185 4057 276 0,'-2'-4'118'16,"-7"4"-104"-16,-1 0 8 15,-2 9-13-15,-2 19-3 16,0 10-6-16,4 6 3 16,6 0-3-16,4-2 1 15,0-3 2-15,14-9-3 16,5-10 0-16,5-9-3 0,1-11 2 15,5-6 1 1,2-26 2-16,1-12 4 0,-7-1-6 16,-7-1 1-1,-11 6 0-15,-8 2 0 0,-2 8 6 16,-19 5 6-16,-10 6-8 16,-5 9 1-16,2 8 3 15,1 2-8-15,0 8-1 16,4 20-8-16,-3 11-8 15,4 8-51-15,-2 9-342 16</inkml:trace>
  <inkml:trace contextRef="#ctx0" brushRef="#br0" timeOffset="28420.33">25671 5153 436 0,'-4'0'7'15,"4"0"-7"-15,0 0 0 16,9 0 1-16,12 0 3 16,9 0 3-16,4-6-5 15,2 6 1-15,-5 0 3 16,-7 0-5-16,-5 6-1 15,-8 11-2-15,-5 5 2 0,-6 7 0 16,0 5 1 0,-15 7 7-16,-6-2-8 0,3-5 2 15,5-12 0-15,8-5-2 16,5-7 0-16,0-2-4 16,12-2 4-16,12-6 0 15,13 0 4-15,5-6 4 16,7-16-5-16,4-5 0 15,0-2-3-15,-1-4-2 16,-2-1-2-16,-4-2-9 16,-4 0-40-16,-6 1-149 15</inkml:trace>
  <inkml:trace contextRef="#ctx0" brushRef="#br0" timeOffset="28751.3642">26340 4116 211 0,'0'0'113'0,"9"3"-104"15,13 19-9-15,7 11 13 16,3 17 4-16,4 13 8 0,0 11-8 15,-3 11 3 1,-11 8-4-16,-6 4-3 0,-6 5 1 16,-10-3-3-16,0-4-7 15,0-7 1-15,-10-5-4 16,-10-4 0-16,-5-12 0 16,-3-9-1-16,3-16 0 15,1-17-2-15,2-10-9 16,2-13-22-16,-4-2-148 15</inkml:trace>
  <inkml:trace contextRef="#ctx0" brushRef="#br0" timeOffset="30709.4515">27886 2576 333 0,'-3'-4'71'15,"-2"0"-54"-15,2 1 3 16,3 1 1-16,0 2-2 16,0 0-12-16,0-2-7 15,11 2 1-15,17 0 1 16,13 0-1-16,15 0 2 0,9 5-2 16,6 8-1-16,-6-1 0 15,-7-1 0-15,-11 4-3 16,-12-3 3-16,-9 1-1 15,-11-3-1-15,-8 2 1 16,-7 4 0-16,-4 9 1 16,-31 11 10-16,-15 6-3 15,-14 1-2-15,2-13-4 16,13-8 3-16,16-7-3 16,14-8 3-16,11-4-3 15,7-2-1-15,1-1-1 16,0 0-6-16,1 6-5 15,20-1 7-15,14 6 5 0,9 2 3 16,7-3-3-16,3 0 0 16,3 2 0-16,-1 0-1 15,-1 4 1-15,-4 2 1 16,-5 1 1-16,-8 1-2 16,-11-1 1-16,-10 1 1 15,-6-2-2-15,-10 5 0 16,-1 2 7-16,-9 3 0 15,-19 5 0-15,-9-2-2 16,-5-2-2-16,2-7-2 16,4-6 0-16,4-2-1 15,1 0-4-15,3-4-4 16,-1 0-12-16,6-1-51 16,0-2-176-16</inkml:trace>
  <inkml:trace contextRef="#ctx0" brushRef="#br0" timeOffset="31331.3702">28193 4001 476 0,'-23'-5'10'15,"20"5"-10"-15,-1 5-7 16,0 29 7-16,-2 19 0 16,0 19 1-16,4 11 4 15,2 12-3-15,0 2 1 16,8 5 0-16,9-3 3 15,5-5-2-15,4-5-4 0,7-13 0 16,2-12 0-16,3-13 1 16,-2-11-1-16,-2-12-1 15,-1-7-2-15,-3-17-7 16,0-4-21-16,0-16-110 16</inkml:trace>
  <inkml:trace contextRef="#ctx0" brushRef="#br0" timeOffset="31764.9253">28567 3915 364 0,'15'-5'0'16,"14"1"0"-16,2 0 4 15,0 4-4-15,-2 0 1 16,-3 8 1-16,-7 8 4 16,-5 6 3-16,-9 2 1 15,-5 5 2-15,-2 3-3 16,-17-2 3-16,2-3-5 16,4-5 0-16,4-5-2 15,8-3-3-15,1 1-2 16,0 0-4-16,0-1 1 0,9 4 0 15,7-1 3 1,5-1-2-16,-2-1 2 0,0-2 2 16,-5-3-1-16,-2 1 2 15,-8-3 1-15,-2-1 1 16,-2 0-1-16,0 4 3 16,-6 4 7-16,-12 0-5 15,-3 0-8-15,2-3-1 16,-2-2-1-16,7-7-9 15,1-3-23-15,10-1-80 16</inkml:trace>
  <inkml:trace contextRef="#ctx0" brushRef="#br0" timeOffset="32081.3817">29046 3986 13 0,'6'0'348'0,"1"8"-346"15,3 10 2-15,-1 7 8 16,2 0 1-16,0 0 4 16,3-2-9-16,0-4 1 15,4-7-6-15,2-2-3 16,2-10 5-16,3 0-2 16,5-15 4-16,-1-17-1 15,-1-6 2-15,-7-1-4 16,-14 6 0-16,-7-1-1 15,0 6 6-15,-18 6-8 0,-4 6 0 16,0 7 6-16,0 6 1 16,2 3-8-16,-1 0-3 15,1 8-6-15,1 14-8 16,0 4-22-16,4 4-146 16</inkml:trace>
  <inkml:trace contextRef="#ctx0" brushRef="#br0" timeOffset="32882.3583">29001 4655 280 0,'0'-10'158'15,"0"8"-147"-15,11 1-10 16,5 1-1-16,7 0 4 0,-1 0-3 16,5 0 1-16,0 0-1 15,-6 8 3-15,1 0-4 16,-6 4 1-16,-7 1 1 15,-3 2-2-15,-6 5 2 16,0 7 6-16,-16 3 1 16,-5 2-2-16,2-4-3 15,5-6-4-15,7-5 0 16,5-1-2-16,2-2 2 16,0 0-2-16,0 0-1 15,8 1 3-15,5-3-4 16,8 5 4-16,3-1 0 15,1-2 0-15,-1 0 0 0,0 1 2 16,-6-2-1-16,-6 0 3 16,-6-4-2-16,-6 0 4 15,0-1-1-15,0 4 5 16,-12 2 0-16,-4-2-6 16,-3-2-3-16,-4-3-1 15,-3-2-4-15,0-5-7 16,3 0-6-16,1-22-35 15,7-17-132-15</inkml:trace>
  <inkml:trace contextRef="#ctx0" brushRef="#br0" timeOffset="33310.7857">29710 3816 264 0,'9'-2'52'0,"0"2"-48"16,6 0 14-16,-2 0 11 15,4 12 3-15,-1 10-4 16,2 3-10-16,4 9 1 15,3 5-10-15,1 4 2 16,4 5-4-16,-3 7 1 0,0 5-4 16,-4 13 3-16,-4 3-3 15,-2 2 0-15,-1-2 2 16,-5 0-1-16,-3-1 3 16,-5-1-4-16,-3 1-1 15,0-3-1-15,-6-2 2 16,-18 0-4-16,-7-2 0 15,-7-2 0-15,-2-4-5 16,0-7-3-16,5-14-6 16,9-18-5-16,9-9-19 0,7-14-49 15,5-10-169 1</inkml:trace>
  <inkml:trace contextRef="#ctx0" brushRef="#br0" timeOffset="33797.0814">29606 3838 188 0,'-8'-9'162'15,"5"4"-157"-15,-1 1-3 16,1 2 16-16,0 2 29 16,0 0-23-16,-5 28-22 15,-4 11 5-15,-2 14 4 16,2 3 1-16,4-4-7 15,6-4 0-15,2-10-3 16,0-8-1-16,11-7-1 16,4-9 0-16,0-8 0 15,6-6 2-15,-2 0 4 0,5-21 0 16,0-9 2 0,-7-8-5-16,-7-4-2 0,-9-1 3 15,-1 4-3-15,-7 4 7 16,-16 10 1-16,-3 5-2 15,-4 7 0-15,-5 5-7 16,-2 8-8-16,-6 0-12 16,-2 3-14-16,-6 15-79 15</inkml:trace>
  <inkml:trace contextRef="#ctx0" brushRef="#br0" timeOffset="34337.1903">27460 4404 404 0,'0'-13'13'16,"0"8"-7"-16,-18-2 7 0,-11 7 7 15,-15 0-8 1,-14 27-5-16,-8 15-1 0,-3 9 6 16,6 8-3-16,13-3-3 15,14-5-6-15,17-11-3 16,16-14-1-16,3-12-4 15,25-14 2-15,23-5 6 16,21-36 5-16,16-22-5 16,9-15 0-16,2-14-1 15,-8-5 1-15,-13 1 0 16,-15 10 0-16,-23 18 0 16,-20 17 2-16,-17 20 3 15,-13 12-1-15,-26 15 2 16,-16 4-3-16,-14 23-1 15,-10 22 0-15,1 16 3 0,2 8 0 16,17 3-2-16,17-11-3 16,18-12-2-16,16-15-2 15,8-12-5-15,2-9-2 16,19-10 2-16,3-3-15 16,1-9-151-16</inkml:trace>
  <inkml:trace contextRef="#ctx0" brushRef="#br0" timeOffset="34862.713">24657 4400 429 0,'-37'-10'18'0,"11"7"-8"15,-5 3-4-15,-12 22 4 16,-14 28-9-16,-13 17 4 15,-2 14 4-15,6 1-5 16,19-6 2-16,20-14-6 0,18-15 0 16,9-15-1-16,22-17-3 15,28-15 0-15,24-12 4 16,13-39 0-16,13-20 0 16,0-17-1-16,-6-5-3 15,-20 2 0-15,-21 13 0 16,-37 15-2-16,-18 20 3 15,-48 29 1-15,-24 14 2 16,-18 33 0-16,-18 29 2 16,-7 11 6-16,7 4-2 15,13-3 3-15,25-8-6 16,24-12 2-16,23-13-5 0,21-12-6 16,4-12-1-16,48-17-5 15,30-8 2-15,35-45-60 16</inkml:trace>
  <inkml:trace contextRef="#ctx0" brushRef="#br0" timeOffset="44463.4578">18907 17210 269 0,'3'-22'56'15,"-2"7"-47"-15,-1 12-4 16,0 3 13-16,2 0 10 16,-2 0 3-16,1 0-15 15,3 0-3-15,-1 0-6 0,10 0-3 16,6 0 0-16,18 0 5 16,14 0 0-16,21 9-4 15,9 7-1-15,9 1-1 16,11 2 2-16,6-3-1 15,2-6-4-15,3-3 2 16,-1-7 0-16,-5 0-2 16,-1-17 4-16,-8-8-2 15,-2-6-1-15,-4-6 0 16,-1-10 1-16,-9-10 0 0,-9-7-2 16,-11-6 1-1,-9-1 0-15,-6-5-1 0,-9-4 1 16,-4 0 3-16,-3-2-2 15,-14 5-1-15,-13-1 0 16,-3 1 2-16,-28-3 1 16,-28-7-4-16,-18 2 1 15,-24-4-1-15,-22 2 0 16,-11 5-1-16,-8 16 1 16,0 19-3-16,0 28 3 15,-7 19 0-15,-1 48 0 16,-2 28 1-16,-1 24-1 15,21 14-1-15,18 4 0 16,26 3 0-16,36 4-1 0,34 0 2 16,15 13-4-16,46 14-2 15,35 8-1-15,25-13-3 16,18-18-23-16,8-37-73 16,-1-33-231-16</inkml:trace>
  <inkml:trace contextRef="#ctx0" brushRef="#br0" timeOffset="45371.2776">22919 15639 198 0,'-3'0'45'15,"-14"0"-45"-15,-1 7 2 16,-1 0-2-16,0 1 9 16,-5-1 27-16,2 0-2 15,-1-3 18-15,1-1-18 16,-4-3-8-16,-5 0-8 0,-3 0-13 16,-11 1-2-1,-4 3 0-15,-10 2 1 0,-3 2 5 16,-5 6-3-16,-11 8 0 15,-1 4-4-15,-8 15-2 16,-5 6 1-16,-5 11 1 16,-3 13-2-16,5 9 2 15,11 9 0-15,9 10-1 16,20 8 4-16,15 2 1 16,18-2-2-16,20-1-1 15,7-7 0-15,36-3-3 16,23-8 1-16,23-10 5 15,17-9-3-15,14-18 1 16,8-14-3-16,-1-15 0 0,0-17-1 16,1-5 0-16,-7 0-1 15,-4-16 0-15,-8-17 0 16,-7-22-2-16,-1-18 0 16,-8-20-4-16,-12-14-1 15,-6-8-2-15,-19 0 4 16,-16-6 2-16,-18-1 2 15,-14-8 1-15,-6 4 0 16,-18 4-1-16,-25 12-7 16,-17 25-9-16,-15 24 4 15,-8 27 14-15,-7 24 0 16,-2 10 2-16,-1 21-2 16,-4 17 0-16,-1 10-5 0,2 6-20 15,10-2-21 1,16-5-37-16,11-2-41 0</inkml:trace>
  <inkml:trace contextRef="#ctx0" brushRef="#br0" timeOffset="49421.5614">8962 18013 272 0,'-21'26'13'15,"18"-8"-13"-15,3-7 2 16,0-3-2-16,0-1 4 16,0-3 4-16,6 2 6 15,12 6 4-15,10 1 4 16,14 6-4-16,13 0-6 0,11 0 1 15,16 6-7-15,12-2-1 16,15 6 4-16,12-4 0 16,10 1-3-16,3-4 3 15,-4-5-1-15,-6-8-3 16,-7-9-1-16,3-7 1 16,-11-27-1-16,-6-17 3 15,-12-11-5-15,-15-19 2 16,-7-8 0-16,-11-10-1 15,-6-4 2-15,-16 5-1 16,-9 2 1-16,-11 16-1 16,-16 7-1-16,0 6 3 0,-33 4-4 15,-16 6 5-15,-21-1-3 16,-24-2-2-16,-21-3 4 16,-22-7-3-16,-18-3 3 15,-17 6-5-15,-7 6-1 16,-12 9 0-16,-4 15 0 15,-10 13 0-15,-2 13 4 16,5 11-3-16,-2 6-1 16,0 16 2-16,-1 7-2 15,-8 0 1-15,7 9 1 16,15 1-2-16,18 4-2 16,21 15 1-16,13 8 0 15,9 4-1-15,2 13 0 0,1 5 0 16,-1 2 2-1,4 3 2-15,9-7 0 0,15-6 1 16,24-6-2-16,13-2-1 16,17-8 0-16,18 1-1 15,8-3-4-15,16-2 5 16,4 6-5-16,12 14-1 16,25 10 2-16,20 15-1 15,16 5 4-15,24 3 0 16,21-2 1-16,16-8 2 15,5-15-2-15,10-17-1 16,3-20-2-16,2-20 2 0,1-19 1 16,3-12 1-1,8-25 0-15,7-25 2 0,6-8-1 16,9-13-2-16,-6 0-2 16,0-3 1-16,-9 4 1 15,-3 7 1-15,-7 9 1 16,-8 14-2-16,-9 11-4 15,-16-1-2-15,-14 7 0 16,-8 1-2-16,-13-3-9 16,-14-4-22-16,-14-12-61 15</inkml:trace>
  <inkml:trace contextRef="#ctx0" brushRef="#br0" timeOffset="56613.6626">21199 13866 168 0,'-9'-10'63'16,"-4"-2"-22"-16,0 2-36 15,6-6-2-15,5 1 7 16,2 0 13-16,0 8 3 16,0 4 2-16,0 3 1 15,0 0-3-15,0 0-9 16,0 0-4-16,0 0-11 15,0 0-2-15,5 0 0 0,16 10 3 16,13 10 5-16,11 16 3 16,12 14 0-16,8 13-2 15,5 18-2-15,2 11 1 16,3 8-1-16,2 13 1 16,1 8 2-16,1-4-7 15,-6-3-2-15,-6-12-1 16,-6-9 0-16,-3-12-4 15,-2-4 2-15,-10-8 1 16,-8-9-2-16,-6-5 2 0,-5-5 0 16,-11-6-2-1,-4-7 2-15,-6-3 0 16,-6-5-8-16,0-10-2 0,0-8-2 16,-11-7-10-16,-9-4-13 15,-4-9-47-15,-4-20-67 16</inkml:trace>
  <inkml:trace contextRef="#ctx0" brushRef="#br0" timeOffset="57195.6938">22018 14824 332 0,'12'12'14'0,"15"1"-14"15,5 3-1-15,10 4 1 16,0-1 2-16,0 0-1 16,1 0 4-16,-3 0 3 15,1 2 6-15,2-3 3 16,-6 0-4-16,-1 1-6 15,-5 2-1-15,-3-3-3 16,-4 1 2-16,-6 0 3 16,0 6 2-16,-7 8 4 15,-4 8 7-15,-7 10-5 0,0 2-7 16,-6 0-8-16,-10-4 4 16,-7-8-3-16,0-6 3 15,-3-5-1-15,-4-8-1 16,-7-7-3-16,-5-11 1 15,-8-4 0-15,-12 0 3 16,-5-8-3-16,-8-14-1 16,-3-5 2-16,1 0 3 15,6-1 3-15,11 6 14 16,14 0-5-16,10-3-6 16,11-4-11-16,5-10 0 15,13-10-2-15,7-10-1 0,0 1 2 16,18-5-5-1,8 4 6-15,10 4-8 0,3 4 6 16,6 7-5-16,3 4 4 16,2 3-6-16,6 11-9 15,5 7-10-15,-1 8-18 16,-10 8-75-16</inkml:trace>
  <inkml:trace contextRef="#ctx0" brushRef="#br0" timeOffset="57958.9564">19073 14592 138 0,'88'-50'5'0,"-10"4"-5"16,12-1-20-16,1-1 2 15,-3-6-6-15,-4-1 20 16,-5-7 0-16,-8 3-6 16,-6-1-5-16</inkml:trace>
  <inkml:trace contextRef="#ctx0" brushRef="#br0" timeOffset="58731.1576">19704 14130 302 0,'-7'4'70'15,"6"-1"-51"-15,1-3-17 16,0 3-2-16,0 9 3 16,0 14-2-16,3 18 9 15,8 30 8-15,2 31 0 16,3 23-2-16,7 24-2 15,-7 19 0-15,4 6-5 16,-4-4-5-16,0-15 3 16,0-19-4-16,0-25-3 15,-1-15 1-15,0-23 1 16,-2-13-1-16,-1-26-1 16,-6-11-1-16,-3-19 1 0,-2-3-1 15,-1-4 1-15,0 0-1 16,0 0 2-16,-12-11 2 15,-18-22-3-15,-15-14-12 16,-14-12 12-16,-5-7-8 16,-2 3 8-16,-1 5 2 15,5 6 0-15,5 11-1 16,8 6 2-16,15 7 3 16,7 12-3-16,15 3-2 15,6 3 0-15,6-2-1 16,0-10-3-16,6-3 2 15,19-5-4-15,11 2 2 16,7-2 0-16,17 3 3 0,13 7-2 16,12 8 2-16,9 5-1 15,3 7 0-15,6 0-1 16,-3 0 2-16,-6 0-1 16,-8 0-1-16,-11 0 0 15,-13 11 2-15,-12 3-2 16,-10 0 1-16,-14 5 0 15,-13 4-2-15,-13 6 3 16,0 11 0-16,-24 12 2 16,-16 11-2-16,-16 13 0 15,-9 9-2-15,-10 6 2 16,-5 9 0-16,-5-1 0 0,1-8-4 16,2-6-13-1,8-2-39-15,0-8-126 0</inkml:trace>
  <inkml:trace contextRef="#ctx0" brushRef="#br0" timeOffset="59811.6624">15665 17081 353 0,'-10'0'17'16,"-32"0"-8"-16,0 4 0 15,-13 2 6-15,-24 2 11 16,-18 6-8-16,-21 5 0 16,-20 6-7-16,-18 9-2 15,-26 8-2-15,-28 14-2 16,-28 12 1-16,-12 12-4 15,-2 5-2-15,1-1 0 16,17-8 0-16,7-7 2 16,17-8 2-16,18-10-3 0,14-7-1 15,12-8 0-15,11-7 0 16,10-10 1-16,23-7-1 16,25-2 0-16,28-3 0 15,23-3 0-15,21-1 0 16,14-3-2-16,9 0-5 15,2 0-4-15,0 0-5 16,10 3-6-16,12 6 11 16,8 1-4-16,5-5-11 15,6 2-30-15,-1-7-76 16</inkml:trace>
  <inkml:trace contextRef="#ctx0" brushRef="#br0" timeOffset="60402.6989">12474 16711 196 0,'-45'32'51'0,"-4"6"-14"16,-3 9 6-1,-10 12-18-15,-9 17-8 0,-14 13-7 16,-12 10-1-16,-3 3 2 16,0-1-3-16,0-6 4 15,10-10 0-15,19-10-3 16,13-15 1-16,19-14-7 15,18-11-3-15,18-7-4 16,3 2 2-16,15 6-6 16,19 9 6-16,23 10 2 15,19 6 1-15,12 5-1 16,12-3 0-16,12 0-1 0,7-5-2 16,8-12 1-1,3 0 2-15,-3-8-1 0,-4-4 1 16,-3-4 0-16,-1-8-2 15,-4-11 2-15,-12-8-3 16,-15-3-1-16,-16 0 3 16,-17-17 1-16,-16-12 0 15,-10-14 4-15,-6-21 2 16,-17-24 7-16,-6-29-1 16,0-27-4-16,-27-27 3 15,-7-21-3-15,-5-17-6 16,-7-4-1-16,7 11-1 15,-3 19-8-15,2 25-7 16,-5 23-21-16,-19 19-280 16</inkml:trace>
  <inkml:trace contextRef="#ctx0" brushRef="#br0" timeOffset="73710.6909">26787 7157 43 0,'6'-33'11'0,"0"11"-5"16,0 0-4-16,2-1 9 16,4-5 18-16,-2 4 12 15,3-1-7-15,-2 1-2 16,-2 4 13-16,-2 6-9 16,-4 4 4-16,-1 5-1 15,-1 2 1-15,-1 3-12 16,0 0-7-16,0 0-3 15,0 0 1-15,0 0-1 16,0 0 5-16,0 0-1 16,0 0 5-16,0 0-10 0,0 1-2 15,-1 8-5-15,-15 17-3 16,-7 15 0-16,-11 17-3 16,-2 8-2-16,9-3-1 15,11-4-1-15,8-6-1 16,8-5 0-16,0 0 1 15,24 2-2-15,16-3 2 16,11 4-1-16,7-11 0 16,8 1 0-16,-2-8 1 15,5-8 0-15,-1 2-1 16,3-10 0-16,-3 2 1 16,-5 0-1-16,-12-4 1 15,-14-2-1-15,-12-4 1 0,-12 0-1 16,-8-5 1-16,-5 0-2 15,-19 6 2-15,-29 3 0 16,-27 1-4-16,-22-3-6 16,-16-11-5-16,-11 0-11 15,-1-22-4-15,7-23-3 16,10-21-18-16,17-12-42 16,14-8-110-16</inkml:trace>
  <inkml:trace contextRef="#ctx0" brushRef="#br0" timeOffset="73852.9091">26458 7108 244 0,'64'-25'76'0,"19"-4"-15"16,28-11-3-16,20-12-22 15,20-6-7-15,16-12-13 16,12-6-11-16,9-6-5 16,4-9-5-16,4-12-25 15,-13-12-261-15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4T12:16:34.1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10418 2362 165 0,'-9'-22'31'16,"0"-1"-5"-16,-4 1-1 0,2 14 0 15,8 8 2-15,0 0-1 16,3 0-1-16,0 0-5 15,0 0-5-15,0 0 0 16,0 0-10-16,0 0 0 16,0 10-2-16,0 8 0 15,0 13 2-15,3 13 3 16,3 15 0-16,-1 14-4 16,-5 14 5-16,0 9-3 15,3 16 0-15,-3 17-3 16,0 5 0-16,3 5 3 15,7-7-6-15,-1-17 0 0,3-18 1 16,0-18-1-16,0-19 0 16,-3-18 0-16,1-11 0 15,-3-11-1-15,3-4 1 16,-7-9-1-16,1-1 1 16,-1-4-5-16,3-2 3 15,0 1 2-15,12-1 0 16,6 0 0-16,13 0 2 15,8 0 0-15,10 0-2 16,14-10 3-16,8-5-2 16,7-5 0-16,10 1 0 15,0 0-1-15,7 4 1 16,4 5-1-16,5 2 1 0,14 3-1 16,12 1 2-1,13 1-1-15,13 3-1 0,4 0-1 16,-7 3 1-16,3 12 0 15,-4 2 0-15,12-1 4 16,15-4-4-16,12-7 4 16,15-2-2-16,-5-1 1 15,1 1-1-15,6 2-1 16,10-3 1-16,7-2 1 16,13 0-3-16,-7-4 0 15,10-7 0-15,3-6 2 16,-1-4-2-16,-5-2 1 15,-17-3 0-15,3 4-1 0,-5 5 4 16,5 1-2-16,0 3-2 16,-9 5 2-16,-7 7-2 15,1 1 2-15,5 0-1 16,1 0 3-16,2 0-2 16,-5 0-2-16,-3 0 1 15,-1 0-1-15,6 0 2 16,4 0-1-16,1 0-1 15,-4-2 0-15,-12-7 0 16,3-2 0-16,-1-3 0 16,4-3 2-16,-4-1-2 15,-16 1 0-15,-7 7-2 16,-9 4 1-16,-7 4 1 16,-8 2-4-16,-4 0 4 0,-14 4 0 15,-13 7-4-15,-13 3 3 16,-9 1 1-16,-16-2 4 15,-5 0-3-15,-13-2 2 16,-2-4 1-16,-3 0-1 16,-2-5 2-16,-4-2-2 15,-10 0-1-15,-10 0 0 16,-12-6 1-16,-7-4 2 16,-6-3-1-16,-3-4-1 15,0-7 1-15,-1-4 2 16,-3-5-3-16,0-5 0 15,-5 0-2-15,-3-7 1 0,-6-5-1 16,0-13-1-16,0-10 0 16,-11-12-1-16,1-5-2 15,1 2 3-15,-4 2-1 16,-1 1 1-16,-5 3 3 16,-1 5 0-16,-5 6 2 15,-5 2-1-15,-1 5 0 16,-12 2-4-16,-5-1 0 15,-11 6 0-15,-6 1-4 16,-4 4-5-16,-1 10 2 16,8 9 4-16,-3 10 3 15,3 11 3-15,1 7 0 16,-7 5-3-16,0 0 1 16,-10 0-1-16,-13 3 0 15,-10 14 1-15,-16-3 0 0,-10 1-1 16,1-3 1-16,0-7 5 15,8 0-5-15,11-3 2 16,-2 2-2-16,-6 4 3 16,-8 1-4-16,-10 4 0 15,-17 2 0-15,-15 1 0 16,-8-1 1-16,-12 1-1 16,-9-4-1-16,-7 0-1 15,-14 2 2-15,-8-2 2 16,2-3-2-16,4-3 2 15,-4-3 1-15,-3-1-3 16,-16 3 0-16,-15 4 0 0,-6 2 1 16,-12 2-1-16,-6 0-3 15,-12 0 2-15,0-2 1 16,3-3 1-16,2-6-1 16,-4-2 0-16,5 0 0 15,3-7 1-15,-4-4-1 16,7-2 0-16,0 2 1 15,3 9-1-15,13 2 0 16,3 1-4-16,7 15 3 16,2 1 1-16,11 1 1 15,20-3-1-15,21-3-1 16,18 2 1-16,16-4 0 16,11 4 0-16,12 3 0 0,15-1 0 15,20 3 0-15,10-3-3 16,18-6 3-16,9-6 3 15,12-4-3-15,13 0-2 16,8 0 2-16,11-4-2 16,4-5 1-16,5 2 0 15,7-2 0-15,4 5 0 16,-3-1 1-16,5 3 2 16,1-1-2-16,0-1 1 15,-4 0-1-15,3 0 0 16,-2-2 0-16,-7-4-1 15,1-3 0-15,-9-5 1 0,-1-1 0 16,-8-3 1 0,-2 0-2-16,-3-1-1 0,-4 3 1 15,-6-2 0-15,-4 1 1 16,-3 0-3-16,1 3 1 16,-6 4 0-16,2 2-2 15,0 3 3-15,4 2 2 16,5 1-4-16,13 0 2 15,8 3 1-15,8 2-3 16,4 1 3-16,4-2-1 16,0 0-2-16,3 0-2 15,3 2 2-15,3 0-2 16,0 0-18-16,0 0-45 16,12 2-44-16,-3 3-115 15</inkml:trace>
  <inkml:trace contextRef="#ctx0" brushRef="#br0" timeOffset="2147.1788">13172 4317 133 0,'-7'0'29'0,"1"-4"-8"15,3 0 7-15,0 3 1 16,0 0 2-16,3 1 0 16,-4-1-6-16,4 1-6 15,0 0-5-15,-1 0-3 16,1 0 2-16,0 0-6 16,0 0-2-16,0 0 2 15,0 0-1-15,0 0-2 16,0 0 2-16,0 0-3 15,0 0-2-15,0 0-1 0,0 0 3 16,-2 0-3-16,2 0 0 16,0 0 0-16,0 0-1 15,0 0-1-15,0 0 1 16,0 0-1-16,0 0-7 16,-1 0 3-16,-2 2-8 15,0 14-22-15,-10 6-112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6-10-24T12:16:48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21513 1651 121 0,'-8'-7'58'0,"1"0"-30"15,4 2 14-15,3 2-1 16,-1 1 1-16,1 2-9 15,0 0-2-15,0-2-4 16,0 2-6-16,0 0-2 16,0 0-8-16,0 0-5 0,0 0 0 15,0 0-3-15,0 0-2 16,0 0 0-16,1 2 0 16,15 5-1-16,6 10 3 15,9 5 0-15,7 6-1 16,5 7 7-16,5 8-8 15,1 3 3-15,6-1 3 16,0 0-5-16,-3 1-1 16,-1-6 1-16,-6 0 1 15,-4-5-3-15,-6-4 0 16,-2-5 2-16,-10 0-2 16,-1-8-2-16,-5-2 2 15,-6-3 0-15,-3-7-1 0,-1 0-1 16,-4-4-1-1,-3-2-5-15,0 0 4 0,0 0-4 16,0-24-19-16,-6-17-235 16</inkml:trace>
  <inkml:trace contextRef="#ctx0" brushRef="#br0" timeOffset="329.6243">22197 1534 378 0,'-3'0'18'15,"-1"0"-2"-15,0 0 13 16,-9 5 0-16,-16 26-3 16,-17 20-21-16,-15 17 1 15,-4 12-2-15,-3 1 0 16,0 4 2-16,5-4-2 15,-1-2-1-15,9-9-2 16,11-11 1-16,11-15 0 16,13-12-2-16,5-15 0 15,9-7-2-15,1-4 1 16,5-5-3-16,0-1 2 16,0 0-4-16,0 0-5 15,0 0-12-15,0 0-43 16,5-16-129-16</inkml:trace>
  <inkml:trace contextRef="#ctx0" brushRef="#br0" timeOffset="771.3698">22719 2060 224 0,'0'0'108'16,"0"0"-88"-16,0 0 11 15,0 0-1-15,0 0 0 16,0 0-10-16,0 0-7 16,0 3-6-16,0 12-4 15,0 7 3-15,0 8 2 16,-5 6-4-16,0 4 2 16,2-1-2-16,-5-1-1 15,3-6 0-15,1-4-1 0,-1-2-2 16,4-5 0-1,-2-4-1-15,2-5 0 0,-1-5-3 16,2-1-2-16,-1-5-3 16,1-1-12-16,0 0-48 15,0-7-101-15</inkml:trace>
  <inkml:trace contextRef="#ctx0" brushRef="#br0" timeOffset="1125.5453">23628 1820 375 0,'4'1'0'0,"3"5"-4"16,1-1 4-16,2 5 0 0,4 1 0 15,1-2-2-15,4-1-7 16,-1-3-23-16,9-5-206 16</inkml:trace>
  <inkml:trace contextRef="#ctx0" brushRef="#br0" timeOffset="1275.7703">24354 1850 217 0,'28'3'17'16,"2"-3"-9"-16,3 0-6 16,-2 0-2-16,5-6-9 0,2-9-18 15,4 1-48-15</inkml:trace>
  <inkml:trace contextRef="#ctx0" brushRef="#br0" timeOffset="1396.1953">25088 1802 198 0,'33'9'33'16,"0"3"-17"-16,2-4-8 16,1-2-8-16,-1-1-8 15,-4-5-94-15</inkml:trace>
  <inkml:trace contextRef="#ctx0" brushRef="#br0" timeOffset="1552.0829">25982 1908 429 0,'29'4'1'0,"7"-4"0"15,0 0-1-15,-5-8-4 16,-1-1-11-16,0-4-25 16,3 0-107-16</inkml:trace>
  <inkml:trace contextRef="#ctx0" brushRef="#br0" timeOffset="2017.7563">27766 1497 401 0,'0'0'38'16,"20"0"-34"-16,8 12-4 15,8 15 2-15,5 9 1 16,3 8 3-16,5 5 2 16,2 5 7-16,7 4 3 15,2 2-9-15,-2-4 0 16,-6-4-7-16,-7-8-2 15,-6-10 0-15,-4-5-4 16,-4-11-2-16,-6-7-4 16,-5-6-19-16,-2-5-50 0,-4-12-196 15</inkml:trace>
  <inkml:trace contextRef="#ctx0" brushRef="#br0" timeOffset="2236.1521">28598 1545 443 0,'-11'0'20'0,"0"0"-7"16,-13 7-4-16,-16 22-6 15,-20 20 4-15,-14 21 2 16,-4 7 2-16,-1 8-1 16,9-2-5-16,12-9-5 15,14-10-1-15,16-7-6 0,10-12-3 16,12-10-7-1,6-13-15-15,11-17-59 0,26-5-195 16</inkml:trace>
  <inkml:trace contextRef="#ctx0" brushRef="#br0" timeOffset="2476.0933">28819 1932 198 0,'14'23'79'0,"-2"11"-64"16,-2 5 3-16,-1 7 3 0,-3 5 16 16,0 8-2-1,-2 4-2-15,3 2-11 0,-4-2-14 16,0-5-4-16,-2-5-4 16,1-3-1-16,-2-10-1 15,1-13 0-15,-1-9-10 16,0-12-2-16,0-6-23 15,0-13-89-15</inkml:trace>
  <inkml:trace contextRef="#ctx0" brushRef="#br0" timeOffset="2775.5509">28906 1723 384 0,'1'-13'35'0,"19"3"-35"0,8-2 0 16,5 9 0-16,2 3 6 16,-3 0-2-16,2 6 6 15,-5 10-4-15,-2 7-5 16,-3 5 1-16,-7 5-1 16,-5 3 2-16,-7 1 2 15,-5 1 4-15,-9 4 2 16,-22 3 0-16,-14 0 0 15,-3-3-5-15,-3-5 3 16,5-4-5-16,6-6-2 16,7-6-2-16,3-8-9 0,5-6-14 15,-2-7-87-15</inkml:trace>
  <inkml:trace contextRef="#ctx0" brushRef="#br0" timeOffset="5137.5178">21434 1244 346 0,'0'-15'61'16,"-7"8"-37"-16,-14 1 12 15,3 5 1-15,2 1-12 0,-14 0-3 16,-3 0 0-16,-12 0-15 16,-10 11 2-16,-9 5-4 15,-8 0-1-15,4 0 0 16,3-1 0-16,7-2-4 16,6 0 0-16,12 0-1 15,10-4 0-15,16-3-2 16,9-2-1-16,5-1-7 15,0 4-4-15,0 8 9 16,0 5 6-16,0 6 0 0,5 4 0 16,-2 5 0-1,2 5 2-15,-4 3-1 0,-1 2 0 16,2 0 2-16,1 0-2 16,5-2-2-16,2-3 1 15,6-4 0-15,7-6-3 16,8-4 1-16,8-4-1 15,7-1 3-15,0-3 2 16,3 2-2-16,-8 2 1 16,-7-1-1-16,-9 1 0 15,-8 1 0-15,-10-1 0 16,-5 7 2-16,-2 0 1 16,-5 7 2-16,-16 3 2 15,-4-3-4-15,1 1-1 16,5-5-1-16,6-7-1 0,2-5 0 15,9-2-3-15,2-2-1 16,0 0-1-16,2-2 1 16,13 4 0-16,4 1 3 15,7 0 0-15,-3 3 1 16,-1 1 0-16,-6 3 0 16,-4 2 0-16,-5 4 0 15,-2 1 0-15,-5 1 3 16,0 1-1-16,0 0 0 15,-4 0-1-15,-1-1 1 16,2-5-1-16,3-6-1 16,0-4-1-16,0-4 0 0,7 3-2 15,7-3 0-15,2 5 2 16,4-2 1-16,-4 4 0 16,-3 2 0-16,-1 3 1 15,-4 1-1-15,-2 0 0 16,-6 3-1-16,0-1 1 15,0-1 0-15,0-5-3 16,0-4-9-16,0-6-26 16,0-8-50-16,3-6-319 15</inkml:trace>
  <inkml:trace contextRef="#ctx0" brushRef="#br0" timeOffset="6270.3146">28769 1003 251 0,'10'-4'95'16,"-4"-1"-81"-16,-2 1 4 15,0 2 0-15,0 1-2 16,1 1 3-16,8 0-5 16,6 0-1-16,13 0 3 0,9 9-4 15,9 5-3-15,8 6-9 16,5 3 3-16,-1 1-3 16,-2 0 1-16,-5-2 0 15,-1 2 0-15,-5 1 1 16,-1 0 0-16,-6 2 2 15,-13 0 2-15,-9 0 0 16,-17 6 9-16,-3 4-7 16,-26 4 10-16,-17 5-4 15,-9 2 0-15,0-3-6 16,13-7 1-16,12-6-5 16,13-9-4-16,11-4-2 0,3-3 0 15,0-1 2-15,16 3-2 16,7 3 2-1,4-2 1-15,4 3 0 0,1-4-1 16,-2 3 0-16,-4 0 0 16,-1-3 1-16,-6 0 0 15,-5-5-1-15,-6 3 1 16,-6 3-1-16,-2 6 1 16,0 5 3-16,-6 1 1 15,-8 1-2-15,7-4-2 16,5-3-1-16,2 0 0 15,0 2-1-15,11 1 1 16,8 3-1-16,3 1 2 16,0-3-1-16,1 4 0 15,1 1-1-15,-3 3 0 0,3 0 2 16,-3 4-1-16,-7 0 0 16,-6-2 0-16,-8 4 0 15,0 1-1-15,-19-1 3 16,-8 3-1-16,3-2-1 15,3-3 0-15,0-7 0 16,-1-3-5-16,-8-6 1 16,-9-3-17-16,-13-5-37 15,-12-16-128-15</inkml:trace>
  <inkml:trace contextRef="#ctx0" brushRef="#br0" timeOffset="8365.648">22148 4550 348 0,'17'-14'54'0,"-9"6"-20"16,-8 8-1-16,0 0-2 15,-5 0-3-15,-12 0-16 16,-10 0-3-16,1 12 0 15,-8 7 2-15,-2 7-4 16,-6 10-3-16,-5 12-1 16,-3 7-2-16,-2 1 1 15,10-5-2-15,14-8 0 16,15-9-3-16,13-9-4 16,3-3 3-16,27-1 2 15,6-5 0-15,13-2 1 16,0-5 0-16,-1-3 0 0,-2-3 1 15,-12 3 0 1,-6 0 0-16,-13 1 0 0,-4 7 0 16,-11 10 0-16,0 11 2 15,-21 9 3-15,-12 5-2 16,-4 5 1-16,2-9 0 16,7-6-4-16,10-10 0 15,11-9 0-15,7-5-7 16,0 2 0-16,7-3 0 15,15-2 3-15,7 3 2 16,1-2 0-16,2 2 0 16,-2-2 2-16,-1 5-1 15,-11 0 1-15,-7 7 1 0,-8 5 0 16,-3 7 2-16,-10 4 2 16,-9 1-1-16,-7-3 1 15,6-6-4-15,-2-6-1 16,9-9-2-16,6-7-6 15,7-5-15-15,0-6-63 16,9-11-211-16</inkml:trace>
  <inkml:trace contextRef="#ctx0" brushRef="#br0" timeOffset="9146.1461">24864 4338 437 0,'-13'-8'19'0,"5"2"-11"0,8 1-2 16,3-1 1-16,14 1-1 15,10-1-1-15,6 1 2 16,7 5-3-16,-3 0-1 15,-4 4 3-15,-3 11-3 16,-11 7-1-16,-7 7 1 16,-8 6 5-16,-4 15 3 15,-23 4-1-15,-19 10-2 16,-15 7-3-16,1-4 1 16,9-4-2-16,13-10-3 15,17-12-1-15,16-6 0 16,1-3-2-16,11-5-3 0,12-1 4 15,9-1-4 1,2-2 3-16,2-2 4 0,1-1-2 16,-4-2 0-16,-3-1 1 15,-9 4 0-15,-4-1 0 16,-9 4 2-16,-8 4 0 16,0 6 3-16,-12 7-2 15,-16 1-2-15,-1-1 4 16,6-6-6-16,6-9 0 15,11 0-4-15,6-4-1 16,0 0 3-16,2 1-1 16,16-1 2-16,-1-1-3 15,6-3 2-15,-1 1 2 0,-1-2-1 16,-6-1 1 0,-2 1 1-16,-5 2 1 0,-5 3 1 15,-3 6-1-15,0 3 4 16,-19 2-2-16,-3 0 1 15,-3-5-1-15,0-4-4 16,1-3 0-16,-1-5-4 16,-2-2-11-16,-5-4-19 15,-3-8-79-15</inkml:trace>
  <inkml:trace contextRef="#ctx0" brushRef="#br0" timeOffset="12407.8783">22068 2524 7 0,'0'0'18'16,"0"0"-2"-16,0 0 7 16,0 0-1-16,0 0-8 15,0 0-14-15,0 0-1 16,-4 0-30-16</inkml:trace>
  <inkml:trace contextRef="#ctx0" brushRef="#br0" timeOffset="12909.7769">22068 2524 80 0,'-30'17'34'0,"29"-19"3"16,-2 0 0-16,2 1 8 15,-1 1-3-15,1 0 7 16,1 0-14-16,-2 0-10 16,2 0-8-16,0 0-5 15,0 0-5-15,0 0-7 0,0 0 0 16,0 0-2 0,0 0-3-16,0 0 1 0,0 0 2 15,0 3 2-15,0 2 0 16,0-2 0-16,0-2 0 15,0-1 0-15,0 0 0 16,0 0-4-16,0 0 3 16,0 0 0-16,0 0 1 15,0 0-4-15,0 0-26 16,0 0-121-16</inkml:trace>
  <inkml:trace contextRef="#ctx0" brushRef="#br0" timeOffset="24753.492">24694 1065 383 0,'-13'0'77'16,"-1"0"-58"-16,1 0-9 16,4 0-6-16,9 0 0 15,0 0-2-15,0 0 3 16,0 11-5-16,6 16 0 0,16 22 0 15,11 22 9-15,9 15-1 16,4 6-1-16,8 7-2 16,-1 1-3-16,3 1-1 15,1 3 1-15,1-7 3 16,0 1-4-16,0-3 1 16,-1-6 4-16,-8-4-5 15,-3-8-2-15,-7-15 0 16,-8-15 1-16,-7-14-2 15,-9-11-4-15,-8-10 0 16,-7-6-14-16,-5-2-27 16,-21-4-148-16</inkml:trace>
  <inkml:trace contextRef="#ctx0" brushRef="#br0" timeOffset="25038.4044">25362 1479 387 0,'0'0'51'16,"0"0"-40"-16,-5 0 5 16,-12 19 5-16,-16 22-5 15,-16 20-10-15,-10 16-3 16,0 10 2-16,7 2-3 15,4 2 0-15,6-5-2 0,1 1-3 16,4-8 1-16,5-6-3 16,11-8-5-16,11-15-7 15,10-14-18-15,0-12-48 16,25-17-129-16</inkml:trace>
  <inkml:trace contextRef="#ctx0" brushRef="#br0" timeOffset="25435.8456">25939 1999 294 0,'0'0'95'0,"0"0"-81"16,0 0 4-16,0 16 10 15,-3 3-3-15,-5 4-10 16,3 1-7-16,5 2-5 16,0-1-1-16,3-2-2 15,16-4 0-15,6-5 1 16,5-8-1-16,6-6 1 16,4-1 0-16,0-24 3 15,0-8-2-15,-4-4 0 16,-9 2 0-16,-11 0-1 0,-11 7 6 15,-5 5 1-15,-6-2-2 16,-21 6-2-16,-10 3-3 16,-8 9-1-16,0 7 0 15,2 0 0-15,7 2-3 16,9 12-7-16,11 10-17 16,7-2-46-16,9 3-122 15</inkml:trace>
  <inkml:trace contextRef="#ctx0" brushRef="#br0" timeOffset="25714.3473">26111 2218 249 0,'0'29'57'0,"0"10"-38"16,-4 2 0-16,-5-2 8 16,6-5 3-16,3-4-18 15,0-6 0-15,13-5-10 16,9-9 2-16,6-7 1 15,6-3-3-15,5-16 3 16,1-18-2-16,-4-9-3 16,-8 1 1-16,-10 4 6 15,-13 5-2-15,-5 9 11 16,-9 2-8-16,-23 8-4 16,-12 6-3-16,-14 8-1 15,-11 4-2-15,-8 25-11 16,-4 6-17-16,0 8-100 15</inkml:trace>
  <inkml:trace contextRef="#ctx0" brushRef="#br0" timeOffset="28658.9192">30128 2337 346 0,'-8'-10'46'16,"5"-2"-16"-16,2 9 3 15,1 3-8-15,0 0-6 16,0 0-7-16,0 0-2 0,0 0-5 15,0 0-1-15,18 0-1 16,10 3-3-16,8 10 1 16,-2-1-1-16,-1 4 0 15,-5 1 0-15,-8 1 0 16,-5 1 0-16,-8 0-1 16,-7 6 1-16,-3 6 1 15,-24 5 7-15,-7 2 4 16,3-7-4-16,10-9-2 15,9-7-5-15,7-3-1 16,4 0-1-16,1 3-1 16,0 3-2-16,0 3 3 15,0-1-3-15,10-1 4 0,3-2-5 16,0-3 1 0,-1 0 2-16,-1-5 2 0,-3 2-1 15,-3-5 1-15,-5 3 1 16,0 1-1-16,-8 6 4 15,-16 2 0-15,-7 2 0 16,1-4-3-16,2-1-1 16,6-5-2-16,5-6-6 15,2-4-20-15,9 0-40 16,6-25-125-16</inkml:trace>
  <inkml:trace contextRef="#ctx0" brushRef="#br0" timeOffset="29284.0514">30496 2625 344 0,'0'15'3'0,"0"3"-3"16,0 5 2-16,0-1 6 16,0 0 4-16,8-2-1 15,7-4-8-15,5-9 1 16,6-5 6-16,10-2-6 15,4-13-2-15,9-13-2 16,-4-11-3-16,-4 2-1 16,-15-1 4-16,-13 4 0 15,-13 6 0-15,0 4-2 16,-22 5 0-16,-9 6 2 0,-2 4 5 16,5 5 14-16,7 2 3 15,7 0-6-15,8 4-15 16,4 7-1-16,2 2-6 15,5-1 2-15,22 0 3 16,10-9-2-16,10 1 3 16,4-4 0-16,1 0-2 15,-3 0 0-15,-1 1 1 16,-5 3-1-16,-2 4 0 16,-5 1 1-16,-6 5 1 15,-5 5 0-15,-2 1 0 16,0 4 3-16,-1-1-1 0,-1-1 2 15,1-5-1-15,-3-5-1 16,0-5 0-16,0-5-1 16,-1-2 1-16,1-2 3 15,0-16-4-15,0-6-1 16,-2-3-2-16,-4-2 0 16,-3 3 2-16,-9 1 0 15,-1 3 1-15,-5 0 1 16,-15 4-2-16,-4 0 0 15,0 5 3-15,-1 6 6 16,4 3-8-16,-1 1-1 16,1 3-5-16,1 0-3 15,2 0-6-15,3 0-41 0,1 0-129 16</inkml:trace>
  <inkml:trace contextRef="#ctx0" brushRef="#br0" timeOffset="31769.7498">25052 2846 66 0,'-9'-46'0'0</inkml:trace>
  <inkml:trace contextRef="#ctx0" brushRef="#br0" timeOffset="31859.4806">24998 2690 31 0,'-10'-14'74'16,"1"3"-42"-16,2 2-4 0,1 0-28 15,3 4-8-15,-3 0-85 16</inkml:trace>
  <inkml:trace contextRef="#ctx0" brushRef="#br0" timeOffset="32317.8534">24505 2251 74 0,'0'-4'0'15,"0"4"-18"-15</inkml:trace>
  <inkml:trace contextRef="#ctx0" brushRef="#br0" timeOffset="35512.2302">26419 1677 146 0,'7'-15'55'16,"-7"-3"-21"-16,0 1 7 15,-1-7 6-15,-8 7-16 16,-1-2-9-16,-1 0-2 15,2 1 2-15,-3-4 0 16,-1-5-10-16,-5-4-7 16,-6-4-3-16,-12-4-2 0,-12-2 0 15,-14 1-2-15,-19-3 0 16,-11 1 2 0,-10-1-1-16,-8 1 1 0,-1 3 3 15,-2 4-1-15,-3 7 1 16,2 6 0-16,-4 8-2 15,-3 10 0-15,-1 4-1 16,-2 11 1-16,7 18-1 16,0 9-1-16,13 6 1 15,10 6 1-15,7 5-1 16,15 4-1-16,16 4 0 16,13 4 1-16,19 6-1 15,10 8 0-15,14 13 2 0,5 8-2 16,28 9 2-1,14 6-1-15,18 4 0 0,15 1 0 16,18-3-1-16,19-11 1 16,13-11 0-16,14-11-2 15,11-11 2-15,11-14-2 16,6-16 2-16,5-12 3 16,-2-13-3-16,-8-16 3 15,-8-4-3-15,-17-15 1 16,-9-23 0-16,-13-13 6 15,-7-17-3-15,-12-11 0 16,-5-13 1-16,-14-7-2 16,-10-9 3-16,-16-7-2 15,-13-10 0-15,-14-5 2 0,-17 5-5 16,-12 9 2-16,-6 11-2 16,-30 16 3-16,-22 8-4 15,-18 4-2-15,-12 13-1 16,-11 11-4-16,1 14-1 15,5 12-1-15,8 10-1 16,12 11 2-16,6 6-25 16,0 4-57-16,-6 17-183 15</inkml:trace>
  <inkml:trace contextRef="#ctx0" brushRef="#br0" timeOffset="37049.5693">22749 4512 344 0,'-11'-9'43'0,"10"7"-38"16,1 2-4-16,12 36-1 15,25 41 11-15,2 10 7 16,8 9 3-16,15 9-8 16,9-1 4-16,11-4-5 15,4-4-1-15,-1-7-3 16,-8-9 2-16,-8-8-8 15,-10-9 2-15,-7-12-1 16,-11-8-3-16,-11-9 0 16,-11-11 0-16,-7-10-5 15,-8-5-2-15,-4-8-7 16,0-4 2-16,-7-29-29 16,-11-27-163-16</inkml:trace>
  <inkml:trace contextRef="#ctx0" brushRef="#br0" timeOffset="37288.8252">23524 4380 443 0,'-17'-3'42'16,"-4"3"-39"-16,-16 19-2 16,-10 26-1-16,-14 31 2 15,-15 25 6-15,-5 23 3 16,-8 14 0-16,4 12-1 15,9 2-2-15,10-8-8 16,15-5 0-16,15-15-1 16,13-15-4-16,10-20 1 0,9-22-5 15,4-22-10-15,8-17-20 16,14-27-107-16</inkml:trace>
  <inkml:trace contextRef="#ctx0" brushRef="#br0" timeOffset="37665.7847">23769 5142 303 0,'-15'19'123'0,"3"5"-119"0,3 3 4 16,6 6 0-1,3 0-1-15,0 0-3 0,12-4-1 16,5-5 0-16,5-11-2 16,0-2 1-16,5-11 1 15,2 0 3-15,0-15-2 16,3-22 4-16,-1-10-4 16,-8-6-2-16,-9 2 1 15,-14 2-2-15,0 7 2 16,-29 7 0-16,-15 11-3 15,-9 12 2-15,-7 12 2 16,0 0 1-16,5 16-3 0,12 6-2 16,8 4-1-16,13 5-6 15,7 4-15-15,9 1-21 16,6-1-115-16</inkml:trace>
  <inkml:trace contextRef="#ctx0" brushRef="#br0" timeOffset="37957.7692">23933 5360 212 0,'0'33'42'15,"-1"16"-2"-15,-13 6-14 16,0 5 15-16,0 3-10 16,4-2-1-16,7-10-16 15,3-12-4-15,0-12-2 16,14-15-8-16,12-7 0 0,7-5 0 15,5-31 0-15,3-23 0 16,-1-10 0-16,-14-5-5 16,-10 7 5-16,-16 9-3 15,0 14 3-15,-30 14 1 16,-16 15 5-16,-11 10-4 16,-6 0 2-16,-2 23 2 15,2 11-6-15,8 9 0 16,-2-1-42-16</inkml:trace>
  <inkml:trace contextRef="#ctx0" brushRef="#br0" timeOffset="44554.2185">27847 3915 250 0,'-20'-21'74'0,"-1"7"-25"16,1 3-3 0,3 2-20-16,1 0 3 0,-1 6-6 15,7-3-8-15,2 6 2 16,-1 0-5-16,-4 2-7 15,-5 26-5-15,-10 22 2 16,-10 27-2-16,-3 23 5 16,0 28 0-16,4 20 1 15,6 22 0-15,7 10 4 16,12-5 7-16,12-1-9 16,0-17-2-16,18-2-1 15,12-6-2-15,4-10-2 16,5-7 2-16,2-13-1 15,1-18-2-15,0-11 0 16,-3-14-1-16,-3-17-4 0,-6-16 4 16,-5-10-3-16,-12-18-2 15,-6-9-8-15,-7-6-4 16,0-17-19-16,1-31-80 16,8-28-229-16</inkml:trace>
  <inkml:trace contextRef="#ctx0" brushRef="#br0" timeOffset="45543.1607">28381 3992 348 0,'-8'-17'84'16,"5"14"-67"-16,3-1-2 15,-1 4 0-15,1 0-9 16,0 29-4-16,0 20 0 15,0 23 10-15,3 15-2 16,-2 9-5-16,3 0 4 0,0-8-1 16,-1-11-1-16,0-16-4 15,0-12-2-15,0-15 0 16,-2-10 0-16,-1-12-1 16,2-9-1-16,-1-3 1 15,-1 0 0-15,3-7 0 16,2-29-4-16,6-23 4 15,5-22-6-15,6-18 4 16,5 0-9-16,4 7 2 16,3 15 5-16,2 25 4 15,0 16 0-15,-3 13 0 16,-3 10 1-16,-2 7 0 0,-3 6 0 16,-1 6 0-16,-3 20 0 15,3 6 2-15,-3 16-3 16,0 4 4-16,-5 10-1 15,-1 0 2-15,-3 0-3 16,-1-4-2-16,0-10-5 16,-2-1 2-16,0-1-2 15,-5 7-10-15,-4 7-43 16,0 6-81-16,-4 5-128 16</inkml:trace>
  <inkml:trace contextRef="#ctx0" brushRef="#br0" timeOffset="46697.3023">28484 5420 25 0,'-2'0'100'0,"2"0"-73"16,0 0-19-16,0 0 5 16,0 0 6-16,0 0-6 15,0 0 4-15,0 0 11 16,0 0 3-16,0 0-3 16,0 0-5-16,0 0-3 15,0 0-8-15,0 0-6 16,0 0 2-16,0 0 0 0,0-3 2 15,8-1-4-15,4 2 4 16,4 0-1 0,5 1-5-16,0-3 2 0,7 4-5 15,7 0 6-15,2 0-1 16,0 2-1-16,-3 12-1 16,-2 5-1-16,-4 3-1 15,-4-1 1-15,-6 1 2 16,-5 2-3-16,-8 0 3 15,-5 5-2-15,-5 9 4 16,-28 6 1-16,-13 6-7 16,-12 0-1-16,-3-4 0 15,0-7-1-15,6-10 1 0,8-4 1 16,11-10 4-16,10-4-2 16,11-7-3-16,9-2 2 15,6-2-2-15,0 1-3 16,14 1-2-16,18-2 5 15,11 0 7-15,11 0-4 16,5 0 2-16,4-9-4 16,-2-2 1-16,-1 3-1 15,-3-2-1-15,-9 2-1 16,-11 3 0-16,-10 2-2 16,-13 0-8-16,-7 3-25 15,-7 0-79-15,0 0-170 16</inkml:trace>
  <inkml:trace contextRef="#ctx0" brushRef="#br0" timeOffset="47298.1554">29264 5325 371 0,'16'-6'31'0,"11"-2"-30"16,12 0 3-16,6-2 5 15,-1 5-5-15,-3 3-2 16,-8 2 5-16,-9 0 4 16,-8 0 2-16,-7 7-6 0,-9 8 6 15,0 9-1 1,-12 8-6-16,-12 2 1 15,-4 3-1-15,2 0 6 0,7-6-5 16,9-2-5 0,3-4-1-16,7-1-1 0,0 0 0 15,2-2-3-15,15-1 2 16,8 1 0-16,6 0 1 16,1 2 0-16,0-2 0 15,-3 2 1-15,-5-2-1 16,-8 0 2-16,-4-3-1 15,-11 3 0-15,-1 4 6 16,-7 2-2-16,-15 5-1 16,-4-3-4-16,-5-1-2 15,0-3-7-15,-4-4-12 0,-4 0-35 16,-2-4-68 0,-4-3-152-16</inkml:trace>
  <inkml:trace contextRef="#ctx0" brushRef="#br0" timeOffset="47486.077">29087 6023 62 0,'0'0'332'16,"-2"14"-326"-16,1 10-5 15,-5 9 1-15,-3 1 4 0,-5 1-6 16,2-2-4-16,3-6-21 15,3-10-50 1,6-8-160-16</inkml:trace>
  <inkml:trace contextRef="#ctx0" brushRef="#br0" timeOffset="47793.697">30029 5670 392 0,'0'0'0'15,"0"0"1"-15,0 0-1 16,5 0 6-16,1 0 3 16,0 6-5-16,0-1-4 15,-2 6 0-15,-1-2-10 16,2-3-25-16,-2-5-111 16</inkml:trace>
  <inkml:trace contextRef="#ctx0" brushRef="#br0" timeOffset="47957.5253">30368 5329 25 0,'0'3'0'0</inkml:trace>
  <inkml:trace contextRef="#ctx0" brushRef="#br0" timeOffset="48768.0799">28893 4160 284 0,'-48'-12'0'0,"-8"2"-7"16,0 1 7-16,-2 1 1 16,1 1 15-16,2 0 22 15,7 4 1-15,4 3-10 16,5 0-3-16,6 15-9 15,6 26-10-15,6 30 1 16,8 31 2-16,11 18 7 16,2 14-3-16,28-10 2 15,14-16-3-15,12-14-5 16,7-26-8-16,11-16 3 0,7-20 1 16,7-18-3-16,7-14-1 15,1-20 0-15,0-28-3 16,-12-16-3-16,-20-8-5 15,-23 4-1-15,-27 4 3 16,-12 12 4-16,-16 18-2 16,-26 22-3-16,-10 12 10 15,-10 49 9-15,-2 31-4 16,-1 30 8-16,8 23 2 16,5 11-3-16,7-1-8 15,14-4 5-15,14-11-4 16,17-18-5-16,2-20 0 0,26-17-2 15,10-18-4-15,8-19 0 16,6-21-8-16,11-15-7 16,11-15-16-16,4-14 4 15,1 0 21-15,-6 10 12 16,-7 14 3-16,-8 5 2 16,-11 0-4-16,-17 5 4 15,-16 10-2-15,-14 2 2 16,-2 8 6-16,-30 9 9 15,-20 5-9-15,-14 1-11 16,-11-4-5-16,-6-6-2 16,-9-13-22-16,-20-7-92 15,-18-10-162-15</inkml:trace>
  <inkml:trace contextRef="#ctx0" brushRef="#br0" timeOffset="49569.6891">23820 6258 402 0,'-26'-15'27'0,"-7"9"-11"16,5 4-11-16,14 2 3 16,-2 0-8-16,2 0 0 15,3 0-1-15,7 5 0 16,4-2 0-16,0 0-6 16,0-2-6-16,16-1 7 15,10 0-2-15,2-8 0 16,0-14-4-16,-6 0-4 0,-10 5 1 15,-8 9 14-15,-4 7 1 16,-5 1 9-16,-20 12-7 16,-8 18 6-16,-2 5 5 15,3 2 7-15,5-8 0 16,12-6-8-16,5-9-10 16,10-9-2-16,0-5-5 15,0 0 2-15,10-6 2 16,11-15 1-16,3-8 0 15,-5 2-1-15,-5 7-1 16,-8 12-1-16,-6 5 3 16,0 3 1-16,0 0 2 15,0 0-3-15,0 0 1 0,1 0-1 16,1 0-10-16,-1 0-8 16,1 6 3-16,2 2-84 15,-1-3-181-15</inkml:trace>
  <inkml:trace contextRef="#ctx0" brushRef="#br0" timeOffset="58097.3894">9493 8652 120 0,'-21'0'20'0,"-6"0"-13"16,2-6 2-16,7-3 5 15,0 1 4-15,8 0 10 0,-1 5-4 16,2 0 6-16,-4-1 1 15,4 4-17-15,0 0 5 16,0 0 0-16,0 0-5 16,-3 6-8-16,-4 14-1 15,-8 8-5-15,0 13 1 16,-6 6 6-16,-3 2-2 16,1-6-2-16,9-10-3 15,4-1-1-15,8-10 1 16,2 0 0-16,9-2-1 15,0 5 0-15,0 6-2 16,15 1 2-16,9 1 0 16,9 0 1-16,6-4 0 15,7 3 2-15,-1-2 1 16,0-4-2-16,4-4 0 0,3-3 0 16,6-4-1-16,9-8 2 15,8-7 5-15,7 0-2 16,3-10-2-16,6-9-2 15,3-3 3-15,9 0-2 16,7 3 1-16,14 4-3 16,6 8 5-16,9 3-5 15,1 3 0-15,-4-9 0 16,-5 3 0-16,-6-4 1 16,-7-4 1-16,-6 2-1 15,3 0-1-15,7 3 2 16,8 3-2-16,7-1 3 0,5 0-3 15,-1-6 0-15,6-8-1 16,-5-3 1-16,4-5 2 16,9 4 3-16,11 1-1 15,6 6-1-15,7 4-3 16,-11 5-1-16,-9 2 1 16,-3 4 0-16,-4 4 1 15,15 0-1-15,-3-2 2 16,6-10-2-16,-4-3-1 15,-11 0 1-15,-12 3 0 16,-13 2 0-16,-14-1 0 16,-11-2 1-16,-8-3-1 15,-12-2 0-15,-11 0 2 0,-8-4-1 16,-18-2 1 0,-14 0-1-16,-16-3 1 0,-15-6 4 15,-3-8 4-15,-24-13-5 16,-21-8-3-16,-19-7-2 15,-20-5 4-15,-11-7-4 16,-21 1 1-16,-11 6 1 16,-27 8-1-16,-23 10 2 15,-29 10 1-15,-17 16-2 16,-11 11-1-16,-3 16-1 16,-6 3-1-16,-13 10-1 15,-1 16 2-15,3 6 2 0,20 3-2 16,11 4-3-16,16 5 3 15,-2 2 0-15,11 3 0 16,16-7 0-16,18-6-4 16,17-3 2-16,18-1-2 15,8-1 3-15,12 2-7 16,10-1 7-16,22-3-6 16,14 1-11-16,17 0-1 15,12-4-9-15,17-5-37 16,14-6-4-16,3-8-40 15,6-6-51-15</inkml:trace>
  <inkml:trace contextRef="#ctx0" brushRef="#br0" timeOffset="73523.6094">15298 5172 146 0,'-10'0'37'0,"-5"0"-18"16,-6-9 2-16,3-12 0 15,-3 6 7-15,-1-7-2 16,3 4 4-16,-4 5-14 16,-7-4 7-16,-5 2-5 15,-3 3 4-15,-11-1-8 16,-13 2-6-16,-9 3-8 16,-17 2 7-16,-20 1-6 15,-12-1 0-15,-16 2 4 16,-13 3-2-16,1 1-3 15,3 11-1-15,2 19-3 0,3 12 4 16,-8 12-2 0,-4 10 2-16,-15 8 0 0,-7 9 0 15,14 7 0-15,6 4 0 16,23-1 0-16,16-1 0 16,15-12 0-16,12-11 0 15,21-10 1-15,11-11-1 16,21-4 3-16,11-1-3 15,18 9-4-15,6 12 2 16,16 22 0-16,26 22-1 16,21 16 2-16,15 24 0 15,21 13 1-15,22-2-1 0,26-8-2 16,37-27 0 0,24-33 3-16,20-35 2 0,2-42-2 15,-2-32 0-15,5-64 0 16,4-44 4-16,-4-30 2 15,-8-18-3-15,-28-3-1 16,-24 1 1-16,-15-4 0 16,-9-6-1-16,-12-21 4 15,-10-7-3-15,-16-1-2 16,-24 0 3-16,-22 11-3 16,-26 8 1-16,-30 12-1 15,-15 20 1-15,-59 31 0 16,-38 27-2-16,-44 39-3 15,-38 36 1-15,-24 33-1 16,-21 20-5-16,-13 51-3 0,-20 37-3 16,1 40-7-16,11 23-39 15,8-3-141-15</inkml:trace>
  <inkml:trace contextRef="#ctx0" brushRef="#br0" timeOffset="76464.0237">13182 6690 26 0,'-62'-14'45'16,"1"-6"-36"-16,4-2-4 15,6 6-3-15,-1 0-2 16,6-1-11-16,1 6-41 15</inkml:trace>
  <inkml:trace contextRef="#ctx0" brushRef="#br0" timeOffset="77026.0257">12098 6251 159 0,'-3'-5'25'0,"3"5"5"15,0-2-23-15,0 2 0 16,0-1-4-16,6-2-3 16,6 2 6-16,8-9-1 15,12-5 4-15,10-4 4 16,10-6 7-16,4-1-10 16,9 1 2-16,9-1-5 15,13-1 0-15,16 0 4 16,19 3-4-16,17 10 0 15,15 7 5-15,4 7-10 0,-5 0 2 16,-3 18-4-16,-4 6 0 16,-7 4 2-16,7 2 2 15,9-2 0-15,5 2 0 16,-1-1-3-16,-8-1 0 16,-11-8-1-16,-10-5 0 15,-9-8 0-15,-11-7 0 16,4 0-1-16,6-18-2 15,9-12-3-15,9-7-2 16,4-1-20-16,-2 3-30 16,-5 9 7-16,-7 18 11 15,-12 8-25-15,-5 0-44 0</inkml:trace>
  <inkml:trace contextRef="#ctx0" brushRef="#br0" timeOffset="77355.131">18330 6144 81 0,'72'16'18'16,"12"5"-3"-16,10 5-5 15,9 2-2-15,8-1 9 16,13 1 0-16,19-2-4 0,18 0 2 16,19-8-4-16,11-5-1 15,2-11 0-15,1-2 10 16,-3-5 2-16,3-16-1 16,4 3-4-16,7-7-4 15,-6 3-12-15,-2 0-1 16,-6 3-1-16,2-1-11 15,-13-2-17-15,-16-14-58 16</inkml:trace>
  <inkml:trace contextRef="#ctx0" brushRef="#br0" timeOffset="88389.8678">12104 3866 280 0,'-20'9'54'0,"4"-4"-15"15,0-5-2-15,7 0-8 16,9 0-9-16,0 0-6 15,0 0-9-15,0 5-2 16,0 7-1-16,12 8 1 16,4 9 2-16,0 7-1 15,4 9-3-15,0 10 2 16,-1 15 2-16,0 16 0 16,2 3-2-16,-6 3-1 15,4-7-2-15,1-11 0 16,-4-7-3-16,2-7 0 0,-6-9-5 15,-6-10 1-15,-3-9-2 16,-3-13-9-16,-3-14-16 16,-21-5-29-16,-4-26-188 15</inkml:trace>
  <inkml:trace contextRef="#ctx0" brushRef="#br0" timeOffset="88877.3127">11877 3858 347 0,'-16'-12'60'16,"13"5"-18"-16,3 6-23 16,0-1-18-16,0 1-1 15,3-3-4-15,28-5-1 0,18-5 5 16,23-5 3 0,16 0 1-16,6 3 2 0,-3 6-4 15,-15 7 0-15,-9 3-2 16,-22 2 1-16,-12 20 0 15,-17 8-1-15,-16 19 0 16,-7 17 2-16,-32 13 5 16,-16 7-3-16,-10-1-1 15,6-7-2-15,11-14 0 16,12-14-1-16,14-15 2 16,16-16-2-16,6-7-4 15,9-6-8-15,24-6 9 16,13 0 2-16,5 0 1 0,7-15 0 15,3 0 0-15,-5 0 1 16,0 7-1-16,-8 8-1 16,-14 0 1-16,-7 3 0 15,-10 14 1-15,-10 7 0 16,-7 9 2-16,-4 11 5 16,-25 9-1-16,-10 5-3 15,-13 8 0-15,-6-5-3 16,5-7-1-16,8-14 0 15,13-15-1-15,8-12-5 16,15-13-2-16,9-7-21 16,0-32-177-16</inkml:trace>
  <inkml:trace contextRef="#ctx0" brushRef="#br0" timeOffset="89417.3342">13120 3996 92 0,'0'-1'106'15,"0"1"-27"-15,0-1-9 16,0-3 8-16,0-1-14 16,-9-5-32-16,-12-5-22 0,-1-6-8 15,-8-2 1 1,-6 0-3-16,-2-1 2 0,3 5-2 15,2 7 2-15,3 3 2 16,14 9 2-16,7 0 3 16,3 0-9-16,-5 37-4 15,4 21 0-15,-2 17 3 16,6 7 1-16,3-5-1 16,9-10 1-16,18-8-1 15,6-14 1-15,2-14-4 16,3-9 3-16,2-17 0 15,-1-5 0-15,0-26 1 16,1-22 1-16,0-12-1 16,-4-4-1-16,-12 0 0 15,-6 7 1-15,-8 10-1 0,-6 15 1 16,-2 11 0 0,-2 16 3-16,0 5 1 0,1 0-4 15,3 0-3-15,2 19-4 16,4 13 2-16,6 6 5 15,10 0 0-15,-1-5 0 16,5-6 0-16,0-7-3 16,-1-7-4-16,3-11-1 15,1-2-7-15,6-22-28 16,-4-20-48-16,6-13-140 16</inkml:trace>
  <inkml:trace contextRef="#ctx0" brushRef="#br0" timeOffset="89628.0712">13791 3723 303 0,'0'0'60'16,"0"0"6"-16,-5 11-39 16,-18 24 1-16,-13 18-24 15,-7 13-3-15,1 0 7 16,14-9-3-16,14-16-4 16,10-11-1-16,4-5-1 15,0-7 0-15,7-4-1 16,10-8-2-16,6-6 0 15,9-2 3-15,7-25-3 16,4-18-6-16,-1-7-41 16,-2-7-104-16</inkml:trace>
  <inkml:trace contextRef="#ctx0" brushRef="#br0" timeOffset="89875.7862">14009 3190 302 0,'-6'0'123'16,"3"0"-107"-16,-1 17-14 16,-2 27 3-16,0 22-5 15,3 20 8-15,-2 8-1 16,5 3-1-16,0-2 0 16,11-2-4-16,5-4 0 15,2-9 0-15,3-12-2 16,1-9-1-16,-2-14-1 0,-1-14 1 15,-1-13-1-15,0-18-13 16,4-14-13-16,11-40-167 16</inkml:trace>
  <inkml:trace contextRef="#ctx0" brushRef="#br0" timeOffset="90160.2241">14503 3483 465 0,'-23'25'37'0,"-6"15"-37"16,-7 10 0-16,-16 4 0 16,-5 3 0-16,-2-10 3 15,12-8 1-15,13-8 0 0,13-13-2 16,9-4-2 0,9-1-2-16,3 3-7 0,3-1 4 15,13 4 4-15,10-2 1 16,5-1 0-16,9-2 0 15,-1-2 1-15,3-2-1 16,-6-1 1-16,1-3-1 16,-2 0 0-16,0-3-1 15,1 0-5-15,0-3-24 16,-4 0-68-16</inkml:trace>
  <inkml:trace contextRef="#ctx0" brushRef="#br0" timeOffset="91015.0082">15234 3559 381 0,'-23'-18'40'15,"9"4"-9"-15,11 10-10 16,0 4 3-16,0 0 0 16,3 0-8-16,0 0-16 15,0 11 0-15,0 22-11 16,6 16 11-16,11 13 7 16,3 5-4-16,-5-5-1 15,2-11-2-15,-1-10 1 16,-3-9-1-16,-1-13 0 15,-2-12-2-15,1-7-5 16,-5 0-1-16,6-15 8 16,5-23 3-16,9-17 1 15,-5-7-4-15,-3 1 0 0,-5 16 1 16,-1 13-1 0,-4 17 1-16,-2 13-1 0,-3 2-6 15,7 14-8-15,3 18 14 16,10 7 3-16,-1 7 3 15,7-5-4-15,-4-6-1 16,5-8-1-16,0-8 0 16,-1-11-2-16,3-8 2 15,-5 0 5-15,-2-22 4 16,2-13 2-16,-8-12 2 16,4-6-5-16,-11-5-5 15,-4-3 0-15,-6 5 0 0,-2 9-2 16,0 7-1-1,0 16 0-15,0 9-6 0,-3 11-4 16,3 4-10-16,0 1-41 16,4 18-72-16,19 3-81 15</inkml:trace>
  <inkml:trace contextRef="#ctx0" brushRef="#br0" timeOffset="91839.0131">16168 3614 262 0,'0'0'42'0,"0"0"-2"16,0 0-14-16,0 0 9 0,0 0-5 16,0 0-12-16,0 0-5 15,0 0-3-15,0 0-6 16,0 0-4-16,0 0 3 15,0 0-2-15,0 0-1 16,0 0 0-16,0 0-1 16,0 0 1-16,0 0-2 15,0 0 2-15,0 0-1 16,0 0 0-16,0 0-1 16,0 0-1-16,0 0 2 15,0 0-3-15,0 0 4 16,0 0-2-16,0 0 1 0,0 0 0 15,0 0-7-15,0 0-3 16,0 0 3-16,0 0 6 16,0 0 1-16,0 0 1 15,0 0 0-15,0 0 0 16,0 0 3-16,0 0 0 16,0 0 8-16,0 0-1 15,0 0 2-15,0 0-1 16,0 0 3-16,0 0 4 15,-3-9 3-15,-6-1-19 16,-3-3 4-16,0 1 2 16,-1 2-3-16,-2 4 1 15,1 1 1-15,1 5-4 0,1 0-3 16,-5 4 0-16,4 21-3 16,-3 14-2-16,2 11 4 15,1 8 0-15,10-1 1 16,3-8-3-16,0-3-2 15,7-10 3-15,13-7 1 16,-4-8-2-16,0-9 2 16,4-8-1-16,1-4-1 15,6-11 3-15,1-24 0 16,5-13 0-16,3-6-1 16,-6 3-2-16,-8 11-2 15,-12 11 0-15,-3 14 4 0,-5 11 1 16,-2 4 1-1,0 0-1-15,0 1 0 0,1 17-7 16,3 5 7-16,5 8 2 16,1-4 0-16,2-2 0 15,2-3-2-15,2-4 0 16,0-4-2-16,7-8-1 16,-4-6-1-16,5 0-4 15,-2-20-24-15,7-11-33 16,-6-4-68-16,3 2-147 15</inkml:trace>
  <inkml:trace contextRef="#ctx0" brushRef="#br0" timeOffset="92110.3279">16613 3695 123 0,'10'20'52'0,"-1"9"8"16,0 5-31-16,1 5-4 0,-2 2-2 16,1 0-5-16,1-1-9 15,-3-4 6-15,-1-7-6 16,-1-9 1-16,-2-9-5 15,-3-6 2-15,0-5 2 16,0 0 14-16,0-6 19 16,0-21 8-16,0-12-49 15,-2-12 4-15,2-1-4 16,3-4-1-16,17 9 2 16,5 6 0-16,3 9-2 15,4 10-3-15,0 7 0 16,3 8-6-16,1 7-3 0,0 0-4 15,-5 13-40-15,0 7-171 16</inkml:trace>
  <inkml:trace contextRef="#ctx0" brushRef="#br0" timeOffset="92618.7944">17281 3954 504 0,'4'-4'9'0,"-2"-20"-9"16,-2-9 3-16,0-7-4 16,-9 3 1-16,-10 3 0 15,-7 6 2-15,-4 10 9 0,2 10-8 16,-2 8 0-16,5 0-3 16,-2 19-4-16,8 16 2 15,3 7-1-15,9 6 3 16,7 2 0-16,0 0 0 15,15-7 0-15,9-6 0 16,-1-8 0-16,4-9 0 16,1-7 1-16,-5-9-1 15,3-4-1-15,-3-18 1 16,6-27 9-16,2-18-3 16,3-19-6-16,1-11 0 15,-5-7-4-15,-8 2-3 0,-6 7-4 16,-5 21 11-16,-5 23 2 15,-6 24 3-15,0 13 7 16,0 10 1-16,0 0-13 16,0 16-5-16,0 23-2 15,0 23 7-15,3 14 4 16,0 4 2-16,3 0-3 16,4-2-3-16,7-2 2 15,5-6-2-15,8-6 0 16,2-12-1-16,10-16 0 15,7-17-8-15,6-19-4 16,0-7-40-16,4-38-152 16</inkml:trace>
  <inkml:trace contextRef="#ctx0" brushRef="#br0" timeOffset="92739.6289">17758 3848 317 0,'8'-19'0'0</inkml:trace>
  <inkml:trace contextRef="#ctx0" brushRef="#br0" timeOffset="95249.6199">3306 1331 309 0,'0'-6'72'16,"-6"-6"-35"-16,-24-2-15 16,-10-1 6-16,-14-2-5 15,-18 2-6-15,8 8-2 16,-9 4 1-16,-9 3-5 0,-3 0-6 15,0 20-3 1,0 11-2-16,7 4 0 0,11-4 0 16,18-8 0-16,27-10 0 15,11-7 0-15,11-3-8 16,0 7-10-16,14 6 9 16,11 6 9-16,8 4 0 15,10 4 0-15,-1 3 0 16,1 5 2-16,-7 4-2 15,-8 11 1-15,-11 15-1 16,-10 13 3-16,-7 13-1 16,-3 2 2-16,-15-7-3 15,-1-15 1-15,5-16-1 16,7-16-1-16,7-13-2 16,0-11 1-16,9-7-1 0,19-8-2 15,20-3 1-15,21-19 2 16,25-15 0-16,16-8-5 15,14 3-3-15,7 7-10 16,2 8-19-16,-5 6-87 16</inkml:trace>
  <inkml:trace contextRef="#ctx0" brushRef="#br0" timeOffset="95991.7815">9899 1005 439 0,'-3'0'47'0,"3"0"-45"15,0 0-2-15,13-6-8 16,7 1 8-16,8-3-1 16,5 1 1-16,7 2 0 15,5-3 2-15,16 4 1 16,11-1 2-16,13 2-5 0,9-1 2 15,10 4-2 1,-7 0 0-16,-9 5 0 0,-10 16 0 16,-17 8-2-16,-6 7 1 15,-13 7 1-15,-9 11 1 16,-11 12 3-16,-12 10-1 16,-10 11 1-16,0 5-3 15,-13 2 1-15,-6-2 4 16,-1-1-1-16,7-2-3 15,4-4 0-15,3-9 1 16,0-8-1-16,-6-15-2 16,3-16 1-16,0-12-1 15,-4-10 2-15,-4-8 6 16,-11-2 2-16,-15-5-3 16,-20 0-4-16,-19 0-3 0,-20-9 0 15,-5-7 0 1,-17-3-4-16,-13 4-3 0,-8 2-1 15,-20 7-13-15,-7 1-18 16,-16 3-110-16</inkml:trace>
  <inkml:trace contextRef="#ctx0" brushRef="#br0" timeOffset="124485.9217">19116 5099 272 0,'39'-15'62'16,"6"-19"-57"-16,26-2-4 16,-5 6 11-16,5-6 1 15,16-8 9-15,8-8 3 16,14-7 3-16,8-9-5 15,11-10-8-15,5-6-5 16,13-7 1-16,12-9-6 16,9 6-1-16,1 7-4 15,-6 15 0-15,-25 12 0 16,-17 13 0-16,-33 10 0 16,-18 10 0-16,-18 7 0 15,-15 7 0-15,-11 5-3 0,-11 3-5 16,-10 5-9-1,-4 0-16-15,-21 0-49 0,-27 13-35 16</inkml:trace>
  <inkml:trace contextRef="#ctx0" brushRef="#br0" timeOffset="124791.3271">20333 3816 380 0,'-7'-10'14'16,"5"6"-3"-16,2 4 0 0,0 0-9 16,0 0-2-1,0 15-9-15,26 18 9 0,6 16 4 16,13 13 12-16,10 14-8 16,4 10 2-16,-3 12-2 15,1 4-1-15,-9-4-1 16,-5-7-1-16,-7-7-4 15,-6-10 0-15,-8-10-1 16,1-11 0-16,-10-14 0 16,-6-14-6-16,-1-16 0 15,-6-9-8-15,0-23 4 16,0-27-56-16,-1-25-182 0</inkml:trace>
  <inkml:trace contextRef="#ctx0" brushRef="#br0" timeOffset="125047.8843">20603 3850 367 0,'0'-28'44'16,"26"-2"-24"-16,36-4-17 15,31-5-2-15,25 1 1 16,8 6-2-16,9 9 1 16,0 11 0-16,-8 7-1 15,-12 5 5-15,-6 8-3 16,-16 20 2-16,-23 11 1 15,-26 14 2-15,-33 18-6 16,-29 20 9-16,-53 17 4 16,-36 23-8-16,-34 15 3 0,-27 7-9 15,-28 9 0-15,-17-6-3 16,-10-11-6-16,11-27-45 16</inkml:trace>
  <inkml:trace contextRef="#ctx0" brushRef="#br0" timeOffset="144165.8569">15484 6309 156 0,'-20'-9'9'0,"-1"-7"-4"16,3 5-2-16,5 3 2 15,0-2 7-15,6 1 5 16,1 3 14-16,2 3-7 15,1-1 1-15,3 4-3 16,0-1-7-16,0 1-4 16,0 0-5-16,0 0-2 15,0 0-4-15,0 0 3 16,0 0-3-16,0 0 4 0,0 0-2 16,0 0 3-16,0 0-4 15,0 0 2-15,0 0 1 16,0 0-2-16,0 0 2 15,0 0-2-15,0 0 1 16,0 0-2-16,0 0-1 16,0 0 0-16,0 0 0 15,0 0 0-15,0 0 1 16,3 0 0-16,20 0-1 16,15 0 4-16,14 0 4 15,11 0 0-15,2 0-4 16,4-3-1-16,1-1-1 15,2 4 0-15,2 0 3 0,1 0-2 16,0 0 3-16,-1 12-2 16,1-2 0-16,7 2-1 15,4 0 0-15,5-2 0 16,8-3 1-16,10-2-1 16,1-5-1-16,2 0 0 15,1 0-1-15,1 0-1 16,-4 0 0-16,-1 0 0 15,0 0 1-15,-9-2-2 16,-3-1 2-16,-5 2-2 16,-2-2 2-16,-2 0-1 15,0-5 0-15,-7-3 1 16,0-5-2-16,-4-5 1 16,-1-6 0-16,-3-5 0 15,3-2 0-15,-6-2 0 0,-1-4 0 16,-8-1 0-16,-3-2 0 15,-4-6-1-15,-6-1 3 16,-5-3-2-16,-9-1 1 16,-7-1-1-16,-9 1 1 15,-10 2 2-15,-8 2 0 16,0-1 2-16,-20 6-5 16,-18-3-2-16,-15 6 0 15,-18-1 1-15,-16 2-1 16,-25-2-1-16,-17-1 3 0,-21-5 3 15,-18-1 0 1,-10 8 4-16,-15 2-7 0,-10 12-8 16,-9 12 7-16,-11 13-6 15,-1 3 6-15,6 33 1 16,4 25 0-16,16 23-4 16,12 22 1-16,11 21-3 15,16 11 4-15,23 6 2 16,36 1 2-16,34-8 1 15,44-5-3-15,22-1 0 16,52-1-1-16,29-12 1 16,23-16-4-16,26-22-6 15,9-23 1-15,10-21-9 16,3-21-19-16,-1-12-120 16</inkml:trace>
  <inkml:trace contextRef="#ctx0" brushRef="#br0" timeOffset="178558.9453">22774 1993 171 0,'9'-8'41'16,"-5"1"-19"-16,-4 4 4 15,0 3 12-15,0 0-2 16,2-1-5-16,-2 1 3 15,1 0-11-15,-1 0-4 16,0 0-5-16,0 0-6 16,0 0-4-16,0 0-2 15,0 0-2-15,0 0 6 16,0 0-3-16,0 0 2 0,0 0-1 16,0 4-2-16,0 6 5 15,0 1-3-15,0 0 4 16,0-1-3-16,0 1-4 15,0 3 5-15,0 5-4 16,-3 3 2-16,0 2 0 16,-1 1 0-16,1-2-1 15,-1-1 0-15,1-2-3 16,0 2 2-16,0 1 1 16,1 3-2-16,1 6 2 15,-2 5-2-15,1 1 1 16,2-1 0-16,-1-1-2 15,1-9 1-15,0 0 0 0,0-4-1 16,0 1 2-16,0-6-2 16,0-1 1-16,0-6-1 15,0-4 0-15,0-3 0 16,0-4 0-16,0 0 0 16,0 0 0-16,0 0 0 15,0 0 3-15,0-22 0 16,0-21 8-16,0-21-11 15,3-21-1-15,1-9-3 16,-2 6 1-16,-2 7-3 16,0 16 3-16,0 20 1 15,0 16 2-15,0 14 0 16,0 11 1-16,0 4 0 16,0 0-1-16,0 0-1 15,0 0 1-15,-2 20 0 0,-2 21-2 16,-2 24 2-16,-1 15 1 15,3 6 0-15,0-5 0 16,1-14-1-16,1-14 2 16,2-10-2-16,0-14 0 15,0-9 0-15,0-10-2 16,0-9 2-16,0-1 0 16,0 0 0-16,0 0 0 15,0-16 5-15,0-24 0 16,0-22-5-16,0-17-5 15,-4-1 2-15,-4 13 0 16,0 25 3-16,6 24 0 0,2 18 1 16,0 0-1-16,0 5 0 15,0 11-3-15,0 19 1 16,-4 22 2-16,4 17 2 16,0 5 0-16,0-8-2 15,3-15 0-15,2-16 1 16,0-12-1-16,-2-10 0 15,0-14 0-15,-2-4-1 16,1 0 1-16,-1 0 3 16,2-25-2-16,0-20 7 15,2-20-8-15,4-16-4 16,-6 2-1-16,-3 14 1 16,0 29 4-16,0 27-1 0,0 9 1 15,3 12-1-15,-3 7 0 16,0 9 1-16,-12 19 0 15,0 13 1-15,4 3 1 16,5-11-1-16,2-9-1 16,-1-13 0-16,1-8-1 15,1-8-1-15,0-6-10 16,-2-7-30-16,0-1-18 16,-3-1-37-16,1-27-127 15</inkml:trace>
  <inkml:trace contextRef="#ctx0" brushRef="#br0" timeOffset="181401.129">18376 1330 248 0,'-24'0'41'16,"5"-5"12"-16,0-5-9 16,15 6-11-16,4 4-13 15,0 0-12-15,0 0-6 16,0 0 1-16,23 14-1 15,13 11 2-15,13 14 8 16,10 12-4-16,7 12 0 0,4 17-3 16,5 19 0-16,-4 14 1 15,4 11 2-15,-2 2-4 16,-1 0 2-16,-1-6-4 16,1-3 1-16,3-10 2 15,-1-13-5-15,-2-16 5 16,-8-11-5-16,-12-12 1 15,-12-13-1-15,-8-9-2 16,-10-10-10-16,-5-11-15 16,-13-10-22-16,-4-4-19 15,0-39 9-15,0-30-152 16</inkml:trace>
  <inkml:trace contextRef="#ctx0" brushRef="#br0" timeOffset="181647.8634">19453 1276 378 0,'-42'14'14'0,"-9"33"-12"16,-8 23 0-16,-19 21-1 16,-7 25 4-16,-3 27 4 15,-7 15 3-15,-2 10-3 16,1-11 0-16,11-21-3 15,17-23-3-15,17-24-1 0,14-20-2 16,5-14-3-16,10-22-1 16,-7-14-16-16,3-19-45 15,-7-25-161-15</inkml:trace>
  <inkml:trace contextRef="#ctx0" brushRef="#br0" timeOffset="182015.8051">17976 1013 334 0,'-13'-21'25'16,"13"8"-1"-16,0 6-15 15,0-4 1-15,17 0-7 16,15-5 1-16,10-3 3 16,16 2 4-16,14 3-4 15,9 3-1-15,13 7 3 16,11 0-1-16,1 2-5 16,1-4 0-16,7-7 1 15,-7-1-1-15,-3-5 3 16,3 4-4-16,-9 3-1 15,-3-1 1-15,-5 2-2 16,-20 1 0-16,-13 3-15 0,-19 2-28 16,-12 3-56-16,-19-3-95 15</inkml:trace>
  <inkml:trace contextRef="#ctx0" brushRef="#br0" timeOffset="182255.4075">19235 389 361 0,'-12'-4'10'0,"9"4"-10"15,3 0-1 1,0 0-5-16,12 1 6 0,15 17 0 16,15 9 6-16,6 7 9 15,8 8-7-15,4 6-5 16,3 0 0-16,-2 3-3 15,3 0-3-15,-1-3 3 16,-2 1-16-16,-8-1-49 16,-11-9-98-16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F79D6-02F7-4C7B-AEFD-98C6A20BB54B}" type="datetimeFigureOut">
              <a:rPr lang="zh-CN" altLang="en-US" smtClean="0"/>
              <a:t>2016/10/24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EC06F-9579-46EB-A9BA-AD8B2F817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384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F79D6-02F7-4C7B-AEFD-98C6A20BB54B}" type="datetimeFigureOut">
              <a:rPr lang="zh-CN" altLang="en-US" smtClean="0"/>
              <a:t>2016/10/24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EC06F-9579-46EB-A9BA-AD8B2F817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122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F79D6-02F7-4C7B-AEFD-98C6A20BB54B}" type="datetimeFigureOut">
              <a:rPr lang="zh-CN" altLang="en-US" smtClean="0"/>
              <a:t>2016/10/24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EC06F-9579-46EB-A9BA-AD8B2F817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27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F79D6-02F7-4C7B-AEFD-98C6A20BB54B}" type="datetimeFigureOut">
              <a:rPr lang="zh-CN" altLang="en-US" smtClean="0"/>
              <a:t>2016/10/24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EC06F-9579-46EB-A9BA-AD8B2F817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076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F79D6-02F7-4C7B-AEFD-98C6A20BB54B}" type="datetimeFigureOut">
              <a:rPr lang="zh-CN" altLang="en-US" smtClean="0"/>
              <a:t>2016/10/24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EC06F-9579-46EB-A9BA-AD8B2F817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494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F79D6-02F7-4C7B-AEFD-98C6A20BB54B}" type="datetimeFigureOut">
              <a:rPr lang="zh-CN" altLang="en-US" smtClean="0"/>
              <a:t>2016/10/24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EC06F-9579-46EB-A9BA-AD8B2F817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037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F79D6-02F7-4C7B-AEFD-98C6A20BB54B}" type="datetimeFigureOut">
              <a:rPr lang="zh-CN" altLang="en-US" smtClean="0"/>
              <a:t>2016/10/24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EC06F-9579-46EB-A9BA-AD8B2F817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09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F79D6-02F7-4C7B-AEFD-98C6A20BB54B}" type="datetimeFigureOut">
              <a:rPr lang="zh-CN" altLang="en-US" smtClean="0"/>
              <a:t>2016/10/24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EC06F-9579-46EB-A9BA-AD8B2F817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258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F79D6-02F7-4C7B-AEFD-98C6A20BB54B}" type="datetimeFigureOut">
              <a:rPr lang="zh-CN" altLang="en-US" smtClean="0"/>
              <a:t>2016/10/24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EC06F-9579-46EB-A9BA-AD8B2F817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144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F79D6-02F7-4C7B-AEFD-98C6A20BB54B}" type="datetimeFigureOut">
              <a:rPr lang="zh-CN" altLang="en-US" smtClean="0"/>
              <a:t>2016/10/24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EC06F-9579-46EB-A9BA-AD8B2F817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332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F79D6-02F7-4C7B-AEFD-98C6A20BB54B}" type="datetimeFigureOut">
              <a:rPr lang="zh-CN" altLang="en-US" smtClean="0"/>
              <a:t>2016/10/24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EC06F-9579-46EB-A9BA-AD8B2F817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031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F79D6-02F7-4C7B-AEFD-98C6A20BB54B}" type="datetimeFigureOut">
              <a:rPr lang="zh-CN" altLang="en-US" smtClean="0"/>
              <a:t>2016/10/24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EC06F-9579-46EB-A9BA-AD8B2F8176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433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customXml" Target="../ink/ink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customXml" Target="../ink/ink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机器学习与量化交易实战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第六课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558000" y="64080"/>
              <a:ext cx="10942560" cy="58802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7560" y="56160"/>
                <a:ext cx="10962000" cy="589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413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2102040" y="153720"/>
              <a:ext cx="8427960" cy="64695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4480" y="145080"/>
                <a:ext cx="8445240" cy="648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296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2814840" y="396720"/>
              <a:ext cx="8573400" cy="46479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03680" y="388440"/>
                <a:ext cx="8589600" cy="466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974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388880" y="356400"/>
              <a:ext cx="9620640" cy="62528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1320" y="348120"/>
                <a:ext cx="9639360" cy="627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860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768960" y="224640"/>
              <a:ext cx="10868400" cy="59252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9240" y="219240"/>
                <a:ext cx="10888560" cy="594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847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115280" y="536400"/>
              <a:ext cx="10038240" cy="28249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5920" y="528480"/>
                <a:ext cx="10058040" cy="284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911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392480" y="207360"/>
              <a:ext cx="9993600" cy="56912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3120" y="196560"/>
                <a:ext cx="10014120" cy="571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631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788400" y="178560"/>
              <a:ext cx="10368360" cy="61610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600" y="168840"/>
                <a:ext cx="10386000" cy="617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47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09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81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459720" y="121680"/>
              <a:ext cx="11133000" cy="58363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5760" y="113040"/>
                <a:ext cx="11144520" cy="585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190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特征选择</a:t>
            </a:r>
            <a:endParaRPr lang="en-US" altLang="zh-CN" dirty="0" smtClean="0"/>
          </a:p>
          <a:p>
            <a:r>
              <a:rPr lang="zh-CN" altLang="en-US" dirty="0"/>
              <a:t>遗传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r>
              <a:rPr lang="zh-CN" altLang="en-US" dirty="0"/>
              <a:t>深入</a:t>
            </a:r>
            <a:r>
              <a:rPr lang="zh-CN" altLang="en-US" dirty="0" smtClean="0"/>
              <a:t>理解</a:t>
            </a:r>
            <a:r>
              <a:rPr lang="en-US" altLang="zh-CN" dirty="0" smtClean="0"/>
              <a:t>BP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r>
              <a:rPr lang="en-US" altLang="zh-CN" dirty="0" smtClean="0"/>
              <a:t>RNN 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486360" y="212760"/>
              <a:ext cx="10766520" cy="52574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000" y="204120"/>
                <a:ext cx="10785600" cy="527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/>
              <p14:cNvContentPartPr/>
              <p14:nvPr/>
            </p14:nvContentPartPr>
            <p14:xfrm>
              <a:off x="576720" y="2112840"/>
              <a:ext cx="3335760" cy="407628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9520" y="2105640"/>
                <a:ext cx="3353400" cy="409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095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148760" y="116640"/>
              <a:ext cx="10253160" cy="66895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0840" y="107640"/>
                <a:ext cx="10271520" cy="670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582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504800" y="158400"/>
              <a:ext cx="10050480" cy="64983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5440" y="151560"/>
                <a:ext cx="10069560" cy="651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234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838800" y="252360"/>
              <a:ext cx="10855800" cy="66063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9800" y="244080"/>
                <a:ext cx="10872360" cy="662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927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757800" y="516600"/>
              <a:ext cx="10730880" cy="62762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9880" y="506880"/>
                <a:ext cx="10749960" cy="629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033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664920" y="327600"/>
              <a:ext cx="4547160" cy="13161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560" y="317160"/>
                <a:ext cx="4564800" cy="133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190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529920" y="82800"/>
              <a:ext cx="11190960" cy="64861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4520" y="77040"/>
                <a:ext cx="11206440" cy="649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290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490400" y="355320"/>
              <a:ext cx="10201680" cy="67507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5720" y="348480"/>
                <a:ext cx="10215720" cy="676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298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868400" y="182520"/>
              <a:ext cx="9205200" cy="64000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7960" y="171000"/>
                <a:ext cx="9227160" cy="642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026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558440" y="840600"/>
              <a:ext cx="9605520" cy="39153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0880" y="833760"/>
                <a:ext cx="9623520" cy="393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816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619200" y="375480"/>
              <a:ext cx="11066760" cy="620316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120" y="366480"/>
                <a:ext cx="11086200" cy="622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32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上次作业</a:t>
            </a:r>
            <a:r>
              <a:rPr lang="en-US" altLang="zh-CN" dirty="0" smtClean="0"/>
              <a:t>cont.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 smtClean="0"/>
              <a:t>最后一个数据集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benchmark R^2 on</a:t>
            </a:r>
          </a:p>
          <a:p>
            <a:pPr marL="0" indent="0">
              <a:buNone/>
            </a:pPr>
            <a:r>
              <a:rPr lang="en-US" altLang="zh-CN" dirty="0" smtClean="0"/>
              <a:t>KNN</a:t>
            </a:r>
          </a:p>
          <a:p>
            <a:pPr marL="0" indent="0">
              <a:buNone/>
            </a:pPr>
            <a:r>
              <a:rPr lang="en-US" altLang="zh-CN" dirty="0" smtClean="0"/>
              <a:t>And OLS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Try: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Feature </a:t>
            </a:r>
            <a:r>
              <a:rPr lang="en-US" altLang="zh-CN" dirty="0" smtClean="0">
                <a:solidFill>
                  <a:srgbClr val="FF0000"/>
                </a:solidFill>
              </a:rPr>
              <a:t>Selection</a:t>
            </a:r>
            <a:r>
              <a:rPr lang="zh-CN" altLang="en-US" dirty="0" smtClean="0">
                <a:solidFill>
                  <a:srgbClr val="FF0000"/>
                </a:solidFill>
              </a:rPr>
              <a:t>（</a:t>
            </a:r>
            <a:r>
              <a:rPr lang="en-US" altLang="zh-CN" dirty="0" smtClean="0">
                <a:solidFill>
                  <a:srgbClr val="FF0000"/>
                </a:solidFill>
              </a:rPr>
              <a:t>today’s topic)  </a:t>
            </a:r>
            <a:r>
              <a:rPr lang="en-US" altLang="zh-CN" dirty="0" smtClean="0"/>
              <a:t>+ some other models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..and report the best performance combinations	..</a:t>
            </a:r>
          </a:p>
          <a:p>
            <a:pPr marL="0" indent="0">
              <a:buNone/>
            </a:pP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875880" y="371520"/>
              <a:ext cx="10420560" cy="58150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6880" y="364320"/>
                <a:ext cx="10437120" cy="58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/>
              <p14:cNvContentPartPr/>
              <p14:nvPr/>
            </p14:nvContentPartPr>
            <p14:xfrm>
              <a:off x="764640" y="214200"/>
              <a:ext cx="11021040" cy="584568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5640" y="210600"/>
                <a:ext cx="11039400" cy="585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377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12" y="2679280"/>
            <a:ext cx="7572375" cy="303847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1267560" y="225000"/>
              <a:ext cx="9875880" cy="573912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7480" y="216720"/>
                <a:ext cx="9892800" cy="575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082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685800" y="173160"/>
              <a:ext cx="11019240" cy="617220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120" y="163080"/>
                <a:ext cx="11030760" cy="619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452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774360" y="114840"/>
              <a:ext cx="9768600" cy="64072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3920" y="105480"/>
                <a:ext cx="9785880" cy="64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380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81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218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358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685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9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1" r="668" b="5762"/>
          <a:stretch/>
        </p:blipFill>
        <p:spPr>
          <a:xfrm>
            <a:off x="838200" y="365125"/>
            <a:ext cx="10515600" cy="6200686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729720" y="102960"/>
              <a:ext cx="10809000" cy="663552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4680" y="95400"/>
                <a:ext cx="10823760" cy="66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853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43" b="10903"/>
          <a:stretch/>
        </p:blipFill>
        <p:spPr>
          <a:xfrm>
            <a:off x="838200" y="190857"/>
            <a:ext cx="9702338" cy="6467637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2221920" y="451440"/>
              <a:ext cx="8600400" cy="64116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1840" y="442080"/>
                <a:ext cx="8620560" cy="64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475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455" r="-3108" b="8993"/>
          <a:stretch/>
        </p:blipFill>
        <p:spPr>
          <a:xfrm>
            <a:off x="1532618" y="245864"/>
            <a:ext cx="9126763" cy="613831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3717720" y="703440"/>
              <a:ext cx="4704840" cy="86148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07640" y="693000"/>
                <a:ext cx="4725360" cy="87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806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" b="8228"/>
          <a:stretch/>
        </p:blipFill>
        <p:spPr>
          <a:xfrm>
            <a:off x="1668780" y="365125"/>
            <a:ext cx="8854440" cy="6097032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865080" y="138600"/>
              <a:ext cx="10451160" cy="321264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5000" y="131040"/>
                <a:ext cx="10469880" cy="322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665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793080" y="244080"/>
              <a:ext cx="9122400" cy="644292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3720" y="234360"/>
                <a:ext cx="9138600" cy="646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99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484920" y="24840"/>
              <a:ext cx="11208240" cy="612108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0240" y="14760"/>
                <a:ext cx="11221200" cy="614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838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50</Words>
  <Application>Microsoft Office PowerPoint</Application>
  <PresentationFormat>宽屏</PresentationFormat>
  <Paragraphs>17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1" baseType="lpstr">
      <vt:lpstr>等线</vt:lpstr>
      <vt:lpstr>等线 Light</vt:lpstr>
      <vt:lpstr>Arial</vt:lpstr>
      <vt:lpstr>Office 主题​​</vt:lpstr>
      <vt:lpstr>机器学习与量化交易实战</vt:lpstr>
      <vt:lpstr>Outline</vt:lpstr>
      <vt:lpstr>上次作业cont.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机器学习与量化交易实战</dc:title>
  <dc:creator>kingfengji</dc:creator>
  <cp:lastModifiedBy>kingfengji</cp:lastModifiedBy>
  <cp:revision>6</cp:revision>
  <dcterms:created xsi:type="dcterms:W3CDTF">2016-10-24T11:07:44Z</dcterms:created>
  <dcterms:modified xsi:type="dcterms:W3CDTF">2016-10-24T14:21:58Z</dcterms:modified>
</cp:coreProperties>
</file>